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8ADC802-442D-42F4-8547-FCB40F4A98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jpe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9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0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8.jpeg"  /><Relationship Id="rId4" Type="http://schemas.openxmlformats.org/officeDocument/2006/relationships/hyperlink" Target="https://app.diagrams.net/#G1Dk7uVwL8UsaO2xQBcENLX_6cYsyacWHE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9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30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6.jpe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 idx="0"/>
          </p:nvPr>
        </p:nvSpPr>
        <p:spPr>
          <a:xfrm>
            <a:off x="2767601" y="1852699"/>
            <a:ext cx="3434100" cy="1017868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Isaac</a:t>
            </a:r>
            <a:br>
              <a:rPr lang="en-US" altLang="ko-KR"/>
            </a:br>
            <a:r>
              <a:rPr lang="en-US" altLang="ko-KR"/>
              <a:t>Project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58" name="Google Shape;57;p16"/>
          <p:cNvSpPr txBox="1"/>
          <p:nvPr/>
        </p:nvSpPr>
        <p:spPr>
          <a:xfrm>
            <a:off x="3791280" y="2870568"/>
            <a:ext cx="2592355" cy="101786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Java Spring Famework Class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0b5394"/>
                </a:solidFill>
                <a:latin typeface="나눔고딕"/>
                <a:ea typeface="나눔고딕"/>
              </a:rPr>
              <a:t>이재철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0b5394"/>
              </a:solidFill>
              <a:latin typeface="나눔고딕"/>
              <a:ea typeface="나눔고딕"/>
            </a:endParaRP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0b5394"/>
                </a:solidFill>
                <a:latin typeface="나눔고딕"/>
                <a:ea typeface="나눔고딕"/>
              </a:rPr>
              <a:t>동태완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0b539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 idx="0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구조물 </a:t>
            </a:r>
            <a:r>
              <a:rPr lang="en-US" altLang="ko-KR"/>
              <a:t>(Structure)</a:t>
            </a:r>
            <a:endParaRPr lang="en-US" altLang="ko-KR"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183875" y="1318077"/>
            <a:ext cx="4769688" cy="3063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구조물의 역활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캐릭터의 행동에 제약을 준다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몬스터의 행동에 제약을 준다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투사체의 이동에 제약을 준다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  <p:pic>
        <p:nvPicPr>
          <p:cNvPr id="96" name="Google Shape;96;p21" descr="Death_to_stock_communicate_hands_2.jp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 rot="123228">
            <a:off x="6891036" y="607286"/>
            <a:ext cx="1880913" cy="18849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4;p21"/>
          <p:cNvSpPr txBox="1">
            <a:spLocks noGrp="1"/>
          </p:cNvSpPr>
          <p:nvPr/>
        </p:nvSpPr>
        <p:spPr>
          <a:xfrm>
            <a:off x="5904537" y="2571750"/>
            <a:ext cx="1926954" cy="198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구조물 종류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Rock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- Spike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- Door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31587" y="2983561"/>
            <a:ext cx="609600" cy="609600"/>
          </a:xfrm>
          <a:prstGeom prst="rect">
            <a:avLst/>
          </a:prstGeom>
        </p:spPr>
      </p:pic>
      <p:pic>
        <p:nvPicPr>
          <p:cNvPr id="9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31587" y="3566395"/>
            <a:ext cx="609600" cy="609600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51773" y="4157239"/>
            <a:ext cx="571500" cy="44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 idx="0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아이템 </a:t>
            </a:r>
            <a:r>
              <a:rPr lang="en-US" altLang="ko-KR"/>
              <a:t>(Structure)</a:t>
            </a:r>
            <a:endParaRPr lang="en-US" altLang="ko-KR"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183875" y="1318077"/>
            <a:ext cx="4769688" cy="2280325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아이템의 역활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캐릭터의 상태에 변화를 준다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구조물의 상태에 변화를 준다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/>
          </a:p>
        </p:txBody>
      </p:sp>
      <p:pic>
        <p:nvPicPr>
          <p:cNvPr id="96" name="Google Shape;96;p21" descr="Death_to_stock_communicate_hands_2.jp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 rot="123228">
            <a:off x="6831915" y="603468"/>
            <a:ext cx="1548269" cy="1469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01565" y="2995501"/>
            <a:ext cx="304038" cy="418052"/>
          </a:xfrm>
          <a:prstGeom prst="rect">
            <a:avLst/>
          </a:prstGeom>
        </p:spPr>
      </p:pic>
      <p:sp>
        <p:nvSpPr>
          <p:cNvPr id="98" name="Google Shape;94;p21"/>
          <p:cNvSpPr txBox="1">
            <a:spLocks noGrp="1"/>
          </p:cNvSpPr>
          <p:nvPr/>
        </p:nvSpPr>
        <p:spPr>
          <a:xfrm>
            <a:off x="6492575" y="2571750"/>
            <a:ext cx="1926954" cy="198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아이템 종류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Key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- Bomb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- HP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52878" y="4270026"/>
            <a:ext cx="406349" cy="406349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02356" y="3598402"/>
            <a:ext cx="406492" cy="4064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 idx="0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투사체 </a:t>
            </a:r>
            <a:r>
              <a:rPr lang="en-US" altLang="ko-KR"/>
              <a:t>(Bullet)</a:t>
            </a:r>
            <a:endParaRPr lang="en-US" altLang="ko-KR"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183874" y="1318077"/>
            <a:ext cx="5404688" cy="2730733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투사체의 상태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방향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속도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투사체의 행위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방향과 속도를 이용하여 직선으로 움직인다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대상과 충돌 후 폭발한다</a:t>
            </a: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/>
          </a:p>
        </p:txBody>
      </p:sp>
      <p:pic>
        <p:nvPicPr>
          <p:cNvPr id="96" name="Google Shape;96;p21" descr="Death_to_stock_communicate_hands_2.jp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 rot="123228">
            <a:off x="6805677" y="510229"/>
            <a:ext cx="1548269" cy="161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 idx="0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</a:t>
            </a:r>
            <a:r>
              <a:rPr lang="en"/>
              <a:t>.</a:t>
            </a: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UML</a:t>
            </a:r>
            <a:endParaRPr lang="en-US" altLang="ko-KR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Unified Modeling Language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 idx="0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UML</a:t>
            </a:r>
            <a:endParaRPr lang="en-US" altLang="ko-KR"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/>
          </a:p>
        </p:txBody>
      </p:sp>
      <p:pic>
        <p:nvPicPr>
          <p:cNvPr id="116" name="Google Shape;116;p23" descr="Death_to_stock_communicate_hands_4.jp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 rot="123228">
            <a:off x="6812706" y="520840"/>
            <a:ext cx="1607232" cy="1562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27;p7"/>
          <p:cNvSpPr>
            <a:spLocks noGrp="1"/>
          </p:cNvSpPr>
          <p:nvPr>
            <p:ph type="body" idx="1"/>
          </p:nvPr>
        </p:nvSpPr>
        <p:spPr>
          <a:xfrm>
            <a:off x="866375" y="1694753"/>
            <a:ext cx="5049389" cy="2289460"/>
          </a:xfrm>
        </p:spPr>
        <p:txBody>
          <a:bodyPr/>
          <a:lstStyle/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ko-KR">
                <a:hlinkClick r:id="rId4"/>
              </a:rPr>
              <a:t>Drawio Link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diagram</a:t>
            </a:r>
            <a:r>
              <a:rPr lang="ko-KR" altLang="en-US"/>
              <a:t>으로 작성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 idx="0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3</a:t>
            </a:r>
            <a:r>
              <a:rPr lang="en"/>
              <a:t>.</a:t>
            </a: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시연</a:t>
            </a:r>
            <a:endParaRPr lang="ko-KR" altLang="en-US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Isaac Game Playing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DeathtoStock_CreativeSpace4-11.45.jpg"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4294967295" type="title"/>
          </p:nvPr>
        </p:nvSpPr>
        <p:spPr>
          <a:xfrm>
            <a:off x="2663400" y="3873625"/>
            <a:ext cx="3621900" cy="9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Want big impact?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Use big image.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1372425" y="980975"/>
            <a:ext cx="7047309" cy="335718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2577750" y="1705350"/>
            <a:ext cx="762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our office</a:t>
            </a:r>
            <a:endParaRPr sz="1000">
              <a:solidFill>
                <a:srgbClr val="FFFFF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1918750" y="2099025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3389050" y="3432050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4255325" y="1845525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4892775" y="3709400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6729175" y="2263725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7284275" y="3748775"/>
            <a:ext cx="173400" cy="164700"/>
          </a:xfrm>
          <a:prstGeom prst="star5">
            <a:avLst>
              <a:gd fmla="val 26288" name="adj"/>
              <a:gd fmla="val 105146" name="hf"/>
              <a:gd fmla="val 110557" name="vf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5689649" y="738351"/>
            <a:ext cx="1751444" cy="351442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idx="4294967295" type="body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5768409" y="1033081"/>
            <a:ext cx="1593900" cy="28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5"/>
          <p:cNvSpPr txBox="1"/>
          <p:nvPr>
            <p:ph idx="4294967295" type="title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 idx="0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319736" y="1642746"/>
            <a:ext cx="5172839" cy="2627523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2000" b="1"/>
              <a:t>1.</a:t>
            </a:r>
            <a:r>
              <a:rPr lang="ko-KR" altLang="en-US" sz="2000" b="1"/>
              <a:t>  프로젝트 소개</a:t>
            </a:r>
            <a:endParaRPr lang="ko-KR" altLang="en-US"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2000" b="1"/>
              <a:t>2.</a:t>
            </a:r>
            <a:r>
              <a:rPr lang="ko-KR" altLang="en-US" sz="2000" b="1"/>
              <a:t> </a:t>
            </a:r>
            <a:r>
              <a:rPr lang="en-US" altLang="ko-KR" sz="2000" b="1"/>
              <a:t>UML(Unified Modeling Language)</a:t>
            </a:r>
            <a:r>
              <a:rPr lang="ko-KR" altLang="en-US" sz="2000" b="1"/>
              <a:t> </a:t>
            </a:r>
            <a:endParaRPr lang="ko-KR" altLang="en-US"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2000" b="1"/>
              <a:t>3. </a:t>
            </a:r>
            <a:r>
              <a:rPr lang="ko-KR" altLang="en-US" sz="2000" b="1"/>
              <a:t>시연</a:t>
            </a:r>
            <a:endParaRPr lang="ko-KR" altLang="en-US"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 sz="2000" b="1"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  <p:pic>
        <p:nvPicPr>
          <p:cNvPr id="67" name="Google Shape;67;p17" descr="Death_to_stock_communicate_hands_5.jp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/>
        </p:nvSpPr>
        <p:spPr>
          <a:xfrm>
            <a:off x="5744050" y="668100"/>
            <a:ext cx="1748368" cy="3679312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5867632" y="1198923"/>
            <a:ext cx="14913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6"/>
          <p:cNvSpPr txBox="1"/>
          <p:nvPr>
            <p:ph idx="4294967295" type="body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8" name="Google Shape;238;p36"/>
          <p:cNvSpPr txBox="1"/>
          <p:nvPr>
            <p:ph idx="4294967295" type="title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/>
          <p:nvPr/>
        </p:nvSpPr>
        <p:spPr>
          <a:xfrm>
            <a:off x="5332100" y="640646"/>
            <a:ext cx="2705164" cy="382556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5518764" y="992661"/>
            <a:ext cx="23424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7"/>
          <p:cNvSpPr txBox="1"/>
          <p:nvPr>
            <p:ph idx="4294967295" type="body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7" name="Google Shape;247;p37"/>
          <p:cNvSpPr txBox="1"/>
          <p:nvPr>
            <p:ph idx="4294967295" type="title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4060350" y="927851"/>
            <a:ext cx="4232737" cy="329523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8"/>
          <p:cNvSpPr txBox="1"/>
          <p:nvPr>
            <p:ph idx="4294967295" type="body"/>
          </p:nvPr>
        </p:nvSpPr>
        <p:spPr>
          <a:xfrm>
            <a:off x="866375" y="1307525"/>
            <a:ext cx="25017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6" name="Google Shape;256;p38"/>
          <p:cNvSpPr txBox="1"/>
          <p:nvPr>
            <p:ph idx="4294967295" type="title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 idx="0"/>
          </p:nvPr>
        </p:nvSpPr>
        <p:spPr>
          <a:xfrm>
            <a:off x="866375" y="604210"/>
            <a:ext cx="3966600" cy="857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6000"/>
              <a:t>Isaac</a:t>
            </a:r>
            <a:endParaRPr lang="en-US" altLang="ko-KR" sz="600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866375" y="1585435"/>
            <a:ext cx="4372704" cy="986315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/>
              <a:t>Isaac</a:t>
            </a:r>
            <a:r>
              <a:rPr lang="ko-KR" altLang="en-US" sz="2800"/>
              <a:t>을 아시나요</a:t>
            </a:r>
            <a:r>
              <a:rPr lang="en-US" altLang="ko-KR" sz="2800"/>
              <a:t>?</a:t>
            </a:r>
            <a:endParaRPr lang="en-US" altLang="ko-KR" sz="2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1600"/>
              <a:t>Adobe Flash Engine </a:t>
            </a:r>
            <a:r>
              <a:rPr lang="ko-KR" altLang="en-US" sz="1600"/>
              <a:t>기반의 인디 게임입니다</a:t>
            </a:r>
            <a:r>
              <a:rPr lang="en-US" altLang="ko-KR" sz="1600"/>
              <a:t>.</a:t>
            </a:r>
            <a:endParaRPr lang="en-US" altLang="ko-KR"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600"/>
              <a:t>게임 스토리</a:t>
            </a:r>
            <a:endParaRPr lang="en-US" altLang="ko-KR"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600"/>
              <a:t>광신도인 어머니를 피해 지하실로 도망친 주인공 아이작의 모험</a:t>
            </a:r>
            <a:endParaRPr lang="ko-KR" altLang="en-US" sz="1600"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/>
          </a:p>
        </p:txBody>
      </p:sp>
      <p:pic>
        <p:nvPicPr>
          <p:cNvPr id="75" name="Google Shape;75;p18" descr="Death_to_stock_photography_Vibrant-(10-of-10).jp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 rot="122685">
            <a:off x="5500266" y="548398"/>
            <a:ext cx="2825099" cy="279505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"/>
          <p:cNvSpPr txBox="1"/>
          <p:nvPr/>
        </p:nvSpPr>
        <p:spPr>
          <a:xfrm>
            <a:off x="1038889" y="3011081"/>
            <a:ext cx="1262616" cy="292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 idx="0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1.</a:t>
            </a: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프로젝트 소개</a:t>
            </a:r>
            <a:endParaRPr lang="ko-KR" altLang="en-US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Introduce Our Project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/>
          </a:p>
        </p:txBody>
      </p:sp>
      <p:sp>
        <p:nvSpPr>
          <p:cNvPr id="88" name="Google Shape;88;p20"/>
          <p:cNvSpPr/>
          <p:nvPr/>
        </p:nvSpPr>
        <p:spPr>
          <a:xfrm>
            <a:off x="7098300" y="1076881"/>
            <a:ext cx="1281591" cy="1294312"/>
          </a:xfrm>
          <a:custGeom>
            <a:avLst/>
            <a:gd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"/>
          <p:cNvSpPr txBox="1"/>
          <p:nvPr/>
        </p:nvSpPr>
        <p:spPr>
          <a:xfrm>
            <a:off x="979819" y="965790"/>
            <a:ext cx="5316279" cy="2991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Isaac Game </a:t>
            </a:r>
            <a:r>
              <a:rPr lang="ko-KR" altLang="en-US"/>
              <a:t>구성요소</a:t>
            </a:r>
            <a:endParaRPr lang="ko-KR" altLang="en-US"/>
          </a:p>
        </p:txBody>
      </p:sp>
      <p:sp>
        <p:nvSpPr>
          <p:cNvPr id="91" name=""/>
          <p:cNvSpPr txBox="1"/>
          <p:nvPr/>
        </p:nvSpPr>
        <p:spPr>
          <a:xfrm>
            <a:off x="979819" y="1577794"/>
            <a:ext cx="1380756" cy="2967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캐릭터</a:t>
            </a:r>
            <a:endParaRPr lang="ko-KR" altLang="en-US"/>
          </a:p>
        </p:txBody>
      </p:sp>
      <p:sp>
        <p:nvSpPr>
          <p:cNvPr id="92" name=""/>
          <p:cNvSpPr txBox="1"/>
          <p:nvPr/>
        </p:nvSpPr>
        <p:spPr>
          <a:xfrm>
            <a:off x="1008394" y="2074466"/>
            <a:ext cx="1380756" cy="29672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맵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979819" y="2571750"/>
            <a:ext cx="1380756" cy="29672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979819" y="3045463"/>
            <a:ext cx="1380756" cy="29590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구조물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989343" y="3532271"/>
            <a:ext cx="1380757" cy="29745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989344" y="4024322"/>
            <a:ext cx="1380757" cy="298123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투사체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/>
          </a:p>
        </p:txBody>
      </p:sp>
      <p:pic>
        <p:nvPicPr>
          <p:cNvPr id="116" name="Google Shape;116;p23" descr="Death_to_stock_communicate_hands_4.jp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 rot="123228">
            <a:off x="6811492" y="557575"/>
            <a:ext cx="1607232" cy="152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26;p7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이미지 </a:t>
            </a:r>
            <a:r>
              <a:rPr lang="en-US" altLang="ko-KR"/>
              <a:t>Sprite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120" name=""/>
          <p:cNvSpPr txBox="1"/>
          <p:nvPr/>
        </p:nvSpPr>
        <p:spPr>
          <a:xfrm>
            <a:off x="866375" y="1175488"/>
            <a:ext cx="5771186" cy="2989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여러 개의 이미지를 하나의 이미지로 합쳐서 관리하는 이미지를 의미</a:t>
            </a:r>
            <a:endParaRPr lang="en-US" altLang="ko-KR"/>
          </a:p>
        </p:txBody>
      </p:sp>
      <p:sp>
        <p:nvSpPr>
          <p:cNvPr id="122" name="Google Shape;26;p7"/>
          <p:cNvSpPr/>
          <p:nvPr/>
        </p:nvSpPr>
        <p:spPr>
          <a:xfrm>
            <a:off x="866375" y="1627848"/>
            <a:ext cx="5626200" cy="67808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nconsolat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왜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이미지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Sprite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를 썼나요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793882" y="2380806"/>
            <a:ext cx="5771186" cy="722439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여러장의 이미지를 관리하는것보다 하나의 이미지 스프라이트를 관리하는것이 더 편리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또한 이미지의 입출력을 최소화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26;p7"/>
          <p:cNvSpPr/>
          <p:nvPr/>
        </p:nvSpPr>
        <p:spPr>
          <a:xfrm>
            <a:off x="866375" y="2932109"/>
            <a:ext cx="5698693" cy="67808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nconsolata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이미지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Sprite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는 어떻게 사용하나요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866375" y="3610196"/>
            <a:ext cx="5771186" cy="72177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대상의 동작을 바꿀때 이미지를 교체하는것이 아니라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이미지 내의 좌표의 이동으로 그림을 교체한다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 idx="0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캐릭터 </a:t>
            </a:r>
            <a:r>
              <a:rPr lang="en-US" altLang="ko-KR"/>
              <a:t>(Character)</a:t>
            </a:r>
            <a:endParaRPr lang="en-US" altLang="ko-KR"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183875" y="1318077"/>
            <a:ext cx="4769688" cy="3063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캐릭터의 상태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체력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공격력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캐릭터의 행위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이동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공격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사망</a:t>
            </a:r>
            <a:endParaRPr lang="ko-KR" altLang="en-US" sz="200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/>
          </a:p>
        </p:txBody>
      </p:sp>
      <p:pic>
        <p:nvPicPr>
          <p:cNvPr id="96" name="Google Shape;96;p21" descr="Death_to_stock_communicate_hands_2.jp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 rot="123228">
            <a:off x="6811456" y="523111"/>
            <a:ext cx="1607232" cy="158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 idx="0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맵 </a:t>
            </a:r>
            <a:r>
              <a:rPr lang="en-US" altLang="ko-KR"/>
              <a:t>(Map)</a:t>
            </a:r>
            <a:endParaRPr lang="en-US" altLang="ko-KR"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132189" y="1806000"/>
            <a:ext cx="4769688" cy="1531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캐릭터가 이동할 수 있는 범위를 규정</a:t>
            </a:r>
            <a:r>
              <a:rPr lang="en-US" altLang="ko-KR" sz="2000"/>
              <a:t>.</a:t>
            </a: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몬스터가 이동할 수 있는 범위를 규정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/>
          </a:p>
        </p:txBody>
      </p:sp>
      <p:pic>
        <p:nvPicPr>
          <p:cNvPr id="96" name="Google Shape;96;p21" descr="Death_to_stock_communicate_hands_2.jp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 rot="123228">
            <a:off x="6813488" y="530290"/>
            <a:ext cx="1607232" cy="159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 idx="0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몬스터 </a:t>
            </a:r>
            <a:r>
              <a:rPr lang="en-US" altLang="ko-KR"/>
              <a:t>(Monster)</a:t>
            </a:r>
            <a:endParaRPr lang="en-US" altLang="ko-KR"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183875" y="1318077"/>
            <a:ext cx="4769688" cy="3063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몬스터의 상태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체력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공격력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sz="2000"/>
              <a:t>몬스터의 행위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이동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공격</a:t>
            </a:r>
            <a:endParaRPr lang="ko-KR" altLang="en-US" sz="2000"/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사망</a:t>
            </a:r>
            <a:endParaRPr lang="ko-KR" altLang="en-US" sz="200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/>
          </a:p>
        </p:txBody>
      </p:sp>
      <p:pic>
        <p:nvPicPr>
          <p:cNvPr id="96" name="Google Shape;96;p21" descr="Death_to_stock_communicate_hands_2.jp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 rot="123228">
            <a:off x="6821162" y="531885"/>
            <a:ext cx="1607232" cy="156508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4;p21"/>
          <p:cNvSpPr txBox="1">
            <a:spLocks noGrp="1"/>
          </p:cNvSpPr>
          <p:nvPr/>
        </p:nvSpPr>
        <p:spPr>
          <a:xfrm>
            <a:off x="6528967" y="2746205"/>
            <a:ext cx="1926954" cy="15314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몬스터 종류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Worm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139700" marR="0" lvl="0" indent="0" algn="l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angolin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- Stone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0898" y="3781001"/>
            <a:ext cx="514350" cy="485775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94698" y="3129552"/>
            <a:ext cx="590550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325</ep:Words>
  <ep:PresentationFormat/>
  <ep:Paragraphs>120</ep:Paragraphs>
  <ep:Slides>22</ep:Slides>
  <ep:Notes>22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Jaques template</vt:lpstr>
      <vt:lpstr>Isaac Project</vt:lpstr>
      <vt:lpstr>목차</vt:lpstr>
      <vt:lpstr>Isaac</vt:lpstr>
      <vt:lpstr>1. 프로젝트 소개</vt:lpstr>
      <vt:lpstr>슬라이드 5</vt:lpstr>
      <vt:lpstr>이미지 Sprite란?</vt:lpstr>
      <vt:lpstr>캐릭터 (Character)</vt:lpstr>
      <vt:lpstr>맵 (Map)</vt:lpstr>
      <vt:lpstr>몬스터 (Monster)</vt:lpstr>
      <vt:lpstr>구조물 (Structure)</vt:lpstr>
      <vt:lpstr>아이템 (Structure)</vt:lpstr>
      <vt:lpstr>투사체 (Bullet)</vt:lpstr>
      <vt:lpstr>2. UML</vt:lpstr>
      <vt:lpstr>UML</vt:lpstr>
      <vt:lpstr>3. 시연</vt:lpstr>
      <vt:lpstr>A picture is worth a thousand words</vt:lpstr>
      <vt:lpstr>Want big impact? Use big image.</vt:lpstr>
      <vt:lpstr>Maps</vt:lpstr>
      <vt:lpstr>Android project</vt:lpstr>
      <vt:lpstr>iPhone project</vt:lpstr>
      <vt:lpstr>Tablet project</vt:lpstr>
      <vt:lpstr>Desktop project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동태완</cp:lastModifiedBy>
  <dcterms:modified xsi:type="dcterms:W3CDTF">2020-12-16T07:04:59.736</dcterms:modified>
  <cp:revision>40</cp:revision>
  <cp:version/>
</cp:coreProperties>
</file>