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41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3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7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3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0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7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55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0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87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7361-7F91-4B17-9A4F-F1B124029919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3DDC-0ECD-4ECB-B0FB-15C5CD1CA9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1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Where to Build a Hotel in London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3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London is the capital of the United Kingdom, and attracts 30 million visitors every year. Therefore, there is a huge hospitality industry in London. Imagine that you are an entrepreneur who owns a chain of upmarket hotels. You currently do not have a hotel in London, and you are trying to figure out the best place in London to open a hotel. We will use machine learning and data science techniques to solve this problem. Factors you may wish to consider: </a:t>
            </a:r>
          </a:p>
          <a:p>
            <a:pPr marL="0" indent="0">
              <a:buNone/>
            </a:pPr>
            <a:r>
              <a:rPr lang="en-GB" dirty="0" smtClean="0"/>
              <a:t>• real estate price </a:t>
            </a:r>
          </a:p>
          <a:p>
            <a:pPr marL="0" indent="0">
              <a:buNone/>
            </a:pPr>
            <a:r>
              <a:rPr lang="en-GB" dirty="0" smtClean="0"/>
              <a:t>• proximity to tourist sites</a:t>
            </a:r>
          </a:p>
          <a:p>
            <a:pPr marL="0" indent="0">
              <a:buNone/>
            </a:pPr>
            <a:r>
              <a:rPr lang="en-GB" dirty="0" smtClean="0"/>
              <a:t>• whether or not there are already competitor hotels in the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07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Data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From the web I found data regarding the average house price in each borough of London, which I will use as a proxy for the real estate price. I read this data into a CSV file called, which can be imported in the notebook. I will use the Foursquare API to gather data regarding proximity to tourist sites and competitor hotels.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19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Price data of the boroughs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58" y="1880527"/>
            <a:ext cx="2946083" cy="4031482"/>
          </a:xfrm>
        </p:spPr>
      </p:pic>
    </p:spTree>
    <p:extLst>
      <p:ext uri="{BB962C8B-B14F-4D97-AF65-F5344CB8AC3E}">
        <p14:creationId xmlns:p14="http://schemas.microsoft.com/office/powerpoint/2010/main" val="66983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 Generated using Folium showing the boroughs of London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62" y="1690688"/>
            <a:ext cx="6782925" cy="4843381"/>
          </a:xfrm>
        </p:spPr>
      </p:pic>
    </p:spTree>
    <p:extLst>
      <p:ext uri="{BB962C8B-B14F-4D97-AF65-F5344CB8AC3E}">
        <p14:creationId xmlns:p14="http://schemas.microsoft.com/office/powerpoint/2010/main" val="20448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Foursquare API to generate info about nearby amenities in each area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3076"/>
            <a:ext cx="9171455" cy="1912981"/>
          </a:xfrm>
        </p:spPr>
      </p:pic>
    </p:spTree>
    <p:extLst>
      <p:ext uri="{BB962C8B-B14F-4D97-AF65-F5344CB8AC3E}">
        <p14:creationId xmlns:p14="http://schemas.microsoft.com/office/powerpoint/2010/main" val="297597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00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overwhelming majority of the tourist sites in London are concentrated near 'the square mile'. Therefore, despite this area of London being relatively expensive, I would recommend building the new hotel in that area.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8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Where to Build a Hotel in London</vt:lpstr>
      <vt:lpstr>Introduction </vt:lpstr>
      <vt:lpstr>Data </vt:lpstr>
      <vt:lpstr>Price data of the boroughs</vt:lpstr>
      <vt:lpstr>Map Generated using Folium showing the boroughs of London</vt:lpstr>
      <vt:lpstr>Using Foursquare API to generate info about nearby amenities in each area</vt:lpstr>
      <vt:lpstr>PowerPoint Presentation</vt:lpstr>
      <vt:lpstr>Observations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Build a Hotel in London</dc:title>
  <dc:creator>Tommy Phillips</dc:creator>
  <cp:lastModifiedBy>Tommy Phillips</cp:lastModifiedBy>
  <cp:revision>1</cp:revision>
  <dcterms:created xsi:type="dcterms:W3CDTF">2020-06-29T21:58:05Z</dcterms:created>
  <dcterms:modified xsi:type="dcterms:W3CDTF">2020-06-29T21:58:23Z</dcterms:modified>
</cp:coreProperties>
</file>