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257" r:id="rId3"/>
    <p:sldId id="270" r:id="rId4"/>
    <p:sldId id="261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706" autoAdjust="0"/>
  </p:normalViewPr>
  <p:slideViewPr>
    <p:cSldViewPr snapToGrid="0">
      <p:cViewPr varScale="1">
        <p:scale>
          <a:sx n="103" d="100"/>
          <a:sy n="103" d="100"/>
        </p:scale>
        <p:origin x="138" y="13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calories burned during fitness</a:t>
            </a:r>
          </a:p>
        </p:txBody>
      </p:sp>
      <p:pic>
        <p:nvPicPr>
          <p:cNvPr id="7" name="Picture Placeholder 6" descr="Two people lifting weights"/>
          <p:cNvPicPr>
            <a:picLocks noGrp="1" noChangeAspect="1"/>
          </p:cNvPicPr>
          <p:nvPr>
            <p:ph type="pic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Picture Placeholder 8" descr="Man and woman running on indoor track"/>
          <p:cNvPicPr>
            <a:picLocks noGrp="1" noChangeAspect="1"/>
          </p:cNvPicPr>
          <p:nvPr>
            <p:ph type="pic" idx="1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Tung Nguyen </a:t>
            </a:r>
          </a:p>
          <a:p>
            <a:r>
              <a:rPr lang="en-US" dirty="0"/>
              <a:t>Data 211 – Data science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My goal is to burn 600 calories during my fitness activity daily. I collected the number of calories burned my fitness activity for the past 15 workout days to see if the actual numbers are significantly greater than my goal.   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Data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C3A7424-93B4-405F-BCCD-2548156BE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20" y="1714500"/>
            <a:ext cx="2063800" cy="4462272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51AD48-D12D-4F13-A14E-C05A5C0AE2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211" y="1714500"/>
            <a:ext cx="2063800" cy="4462272"/>
          </a:xfrm>
          <a:noFill/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0EA3B2-2784-431C-BB91-72C7A3775B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53" y="1714500"/>
            <a:ext cx="2063800" cy="4462272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001D76-B134-4D22-8546-C416B87BE6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106" y="1714499"/>
            <a:ext cx="2063800" cy="446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t-test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3888E7-F31B-4E6A-BE7B-0857EAF837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50099"/>
            <a:ext cx="9066245" cy="3069770"/>
          </a:xfrm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Scatterplots chart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CC40B36C-A9F9-4322-ACEC-7D1F82321B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45" y="1792781"/>
            <a:ext cx="7592485" cy="4305901"/>
          </a:xfr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147</TotalTime>
  <Words>62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Health Fitness 16x9</vt:lpstr>
      <vt:lpstr>calories burned during fitness</vt:lpstr>
      <vt:lpstr>Abstract</vt:lpstr>
      <vt:lpstr>Data</vt:lpstr>
      <vt:lpstr>One sample t-test</vt:lpstr>
      <vt:lpstr>Scatterplots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calories burned during fitness</dc:title>
  <dc:creator>Tungg</dc:creator>
  <cp:lastModifiedBy>Tungg</cp:lastModifiedBy>
  <cp:revision>1</cp:revision>
  <dcterms:created xsi:type="dcterms:W3CDTF">2022-04-20T21:07:05Z</dcterms:created>
  <dcterms:modified xsi:type="dcterms:W3CDTF">2022-04-20T23:34:55Z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