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7A9"/>
    <a:srgbClr val="FDD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7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22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324-B14F-C666-CF0B-1884D3D7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D8660-5B22-58AA-1D2E-56CCE17C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5C-A207-D492-7CE3-0535651E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7A31-835D-83CF-9674-84434A94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3083-2C89-1D62-EC59-54649CE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88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E27B-5822-CFB5-3901-6C9FBEEC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5F3B-B5B2-7B08-276B-E129ECF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14E8-4BD8-8579-65BA-3265C7A5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3493-9E4A-791C-291F-7D09110D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8414-C419-AC78-B7EA-02F9F478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023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E37B-9225-8484-C257-8C8BD0FF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E64A8-FC04-2022-5EC1-25C55694F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B5B7-0475-E9FB-10A9-BC0E46E7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1BF6-6C1D-4248-1C2B-254C6FA6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125B-E25C-5D39-F412-8726C61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09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E29B-2AF4-A02C-9A47-E6F9C588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59C-74B4-633F-818C-D9E3CC4B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C48A-CF3D-C6F2-12DD-E2035AB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B431-AD2C-AA99-72CB-B93DD3DD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B3E3-54CA-3AB3-E859-75661A8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2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8E6A-8F7E-DAD7-54EB-EC4784C9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3427-3830-5AD7-C6CF-DA75F1DA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9043-E46C-5B57-F590-26C88558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9C8E-DD1A-BA15-A1DA-46904C3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8CC5-4EBD-9775-A464-18FC37CD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14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7605-6848-9C2A-652E-73D82F7F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2A9F-6779-5AA0-529B-1316CC49B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647BB-532C-1657-B4B1-BE049A41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A0DE-5CC1-B18D-31E2-C4D4F3DF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35E7-2BB7-6478-AB83-6D6AB3BA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1B812-000D-5379-D478-377354C0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39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6ECA-28A0-ED07-2163-41B50415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4C9B1-AA23-94D0-8E3A-9F41734D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907F-8823-E1F7-E274-B5BD6A99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B8620-36E0-356D-0FD4-BB18A93C8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3044-88AF-9702-757D-4503F7C90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CBF4E-888D-E9CA-3AD1-D0D5139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9FE2-F597-D239-1D02-EB275985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341E-7C4B-D0F6-80A9-04E24BC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0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BCD6-1CC3-E105-B95E-07F9E65E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B43E-022A-8577-9D55-71F9AC7F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8738C-8559-1E5D-3746-CFCE1F49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F6AA9-407B-44F1-FA63-63B67315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0DFAA-AC8F-70FF-5121-3365139F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D07AF-CDEE-CCDD-A512-63B92B66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8278-E87D-F42E-24A3-9003A9C9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28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9318-2B32-BF48-A841-8AF0B177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F5B-CCED-F295-6E8C-71E49CFD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A932-8CFD-E1BD-940C-43476C5D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32553-AE0B-DD67-6F63-F009A1F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0285-CEB0-63BE-2D02-CC4E2A2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1A4A9-2567-B13A-5CA4-39E7C017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58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F9A-0C0A-EC4E-31B9-6A487979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28696-4643-2223-913C-1091A7428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40AFE-8D1B-9324-FA1C-79B2DB41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75A7-C608-3295-AE23-5A17D629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66D45-AE3B-ABB0-58C9-B3CE65FB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59EF-731A-FC0B-F7D4-CEAA8C57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8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102E2-062C-36A8-64B6-926F4E34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E7A3-11A0-F6B0-437B-2DEE80EE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29-41C6-B4CF-32BB-36FEC55D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328C-AD62-FC49-A30F-6B199C34B247}" type="datetimeFigureOut">
              <a:rPr lang="en-KR" smtClean="0"/>
              <a:t>2022/06/22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16A4-E812-553B-6537-4E025D86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2A09-7698-ECDB-6444-9D5E6B6B5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8400-BA80-434F-9B07-14012EF320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85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E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2C94-72EE-F4FD-8460-69F01BCA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6" y="1960659"/>
            <a:ext cx="5962185" cy="2936681"/>
          </a:xfrm>
          <a:solidFill>
            <a:srgbClr val="FDDE45"/>
          </a:solidFill>
        </p:spPr>
        <p:txBody>
          <a:bodyPr>
            <a:normAutofit/>
          </a:bodyPr>
          <a:lstStyle/>
          <a:p>
            <a:pPr algn="r"/>
            <a:r>
              <a:rPr lang="ko-KR" altLang="en-US" dirty="0" err="1"/>
              <a:t>렛미</a:t>
            </a:r>
            <a:br>
              <a:rPr lang="en-US" altLang="ko-KR" dirty="0"/>
            </a:br>
            <a:r>
              <a:rPr lang="ko-KR" altLang="en-US" dirty="0" err="1"/>
              <a:t>인트로듀스</a:t>
            </a:r>
            <a:br>
              <a:rPr lang="en-US" altLang="ko-KR" dirty="0"/>
            </a:br>
            <a:r>
              <a:rPr lang="ko-KR" altLang="en-US" dirty="0" err="1"/>
              <a:t>마이셀프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6CD1A-279C-E7DE-3A06-4B7A7433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678" y="3711400"/>
            <a:ext cx="2668859" cy="118594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/>
              <a:t>캐롯손해보험</a:t>
            </a:r>
            <a:endParaRPr lang="en-US" altLang="ko-KR" dirty="0"/>
          </a:p>
          <a:p>
            <a:pPr algn="l"/>
            <a:r>
              <a:rPr lang="ko-KR" altLang="en-US" dirty="0" err="1"/>
              <a:t>전혜원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770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D77F-B72D-2EBC-FDE8-28154380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와니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not </a:t>
            </a:r>
            <a:r>
              <a:rPr lang="ko-KR" altLang="en-US" dirty="0" err="1"/>
              <a:t>워니</a:t>
            </a:r>
            <a:endParaRPr lang="en-KR" dirty="0"/>
          </a:p>
        </p:txBody>
      </p:sp>
      <p:pic>
        <p:nvPicPr>
          <p:cNvPr id="1026" name="Picture 2" descr="여름엔 김바덕">
            <a:extLst>
              <a:ext uri="{FF2B5EF4-FFF2-40B4-BE49-F238E27FC236}">
                <a16:creationId xmlns:a16="http://schemas.microsoft.com/office/drawing/2014/main" id="{93258FC1-2F7F-5198-DE50-DFD67FAC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2" y="1604963"/>
            <a:ext cx="3862267" cy="386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1F461-F329-BE76-D92F-9039C18A6218}"/>
              </a:ext>
            </a:extLst>
          </p:cNvPr>
          <p:cNvSpPr txBox="1"/>
          <p:nvPr/>
        </p:nvSpPr>
        <p:spPr>
          <a:xfrm>
            <a:off x="5695545" y="2626627"/>
            <a:ext cx="115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4000" dirty="0">
                <a:latin typeface="Noto Sans Tai Le" panose="020B0502040504020204" pitchFamily="34" charset="0"/>
                <a:ea typeface="Noto Sans Tai Le" panose="020B0502040504020204" pitchFamily="34" charset="0"/>
                <a:cs typeface="Noto Sans Tai Le" panose="020B0502040504020204" pitchFamily="34" charset="0"/>
              </a:rPr>
              <a:t>วาณี</a:t>
            </a:r>
          </a:p>
        </p:txBody>
      </p:sp>
    </p:spTree>
    <p:extLst>
      <p:ext uri="{BB962C8B-B14F-4D97-AF65-F5344CB8AC3E}">
        <p14:creationId xmlns:p14="http://schemas.microsoft.com/office/powerpoint/2010/main" val="412689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8F3DD-707F-C92C-F855-AB8EFAC3FF7F}"/>
              </a:ext>
            </a:extLst>
          </p:cNvPr>
          <p:cNvCxnSpPr>
            <a:cxnSpLocks/>
          </p:cNvCxnSpPr>
          <p:nvPr/>
        </p:nvCxnSpPr>
        <p:spPr>
          <a:xfrm>
            <a:off x="2996119" y="3429000"/>
            <a:ext cx="593387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20D77F-B72D-2EBC-FDE8-28154380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한화 가족이 되기까지</a:t>
            </a:r>
            <a:endParaRPr lang="en-KR" dirty="0"/>
          </a:p>
        </p:txBody>
      </p:sp>
      <p:pic>
        <p:nvPicPr>
          <p:cNvPr id="3074" name="Picture 2" descr="Thailand Icon Vector Art, Icons, and Graphics for Free Download">
            <a:extLst>
              <a:ext uri="{FF2B5EF4-FFF2-40B4-BE49-F238E27FC236}">
                <a16:creationId xmlns:a16="http://schemas.microsoft.com/office/drawing/2014/main" id="{450346DC-41F5-B1AF-EE8B-415DA654C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t="9212" r="11978" b="18787"/>
          <a:stretch/>
        </p:blipFill>
        <p:spPr bwMode="auto">
          <a:xfrm>
            <a:off x="1604029" y="2529000"/>
            <a:ext cx="178085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rrot - Free food icons">
            <a:extLst>
              <a:ext uri="{FF2B5EF4-FFF2-40B4-BE49-F238E27FC236}">
                <a16:creationId xmlns:a16="http://schemas.microsoft.com/office/drawing/2014/main" id="{E7B0392B-A0B6-3E41-EB7F-508F41BD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2103569"/>
            <a:ext cx="2121946" cy="21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aver Papago - AI Translator 1.3.10 APK Download by NAVER Corp. - APKMirror">
            <a:extLst>
              <a:ext uri="{FF2B5EF4-FFF2-40B4-BE49-F238E27FC236}">
                <a16:creationId xmlns:a16="http://schemas.microsoft.com/office/drawing/2014/main" id="{A39D01A3-A1CE-10AD-2731-041886D2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79" y="2103569"/>
            <a:ext cx="1239972" cy="12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DFADD5-6984-FB3A-80AA-191902C1D33C}"/>
              </a:ext>
            </a:extLst>
          </p:cNvPr>
          <p:cNvSpPr/>
          <p:nvPr/>
        </p:nvSpPr>
        <p:spPr>
          <a:xfrm>
            <a:off x="1243001" y="2814590"/>
            <a:ext cx="1080805" cy="1080805"/>
          </a:xfrm>
          <a:prstGeom prst="ellipse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08DBCD-6939-3FDF-3715-EAA9328F4701}"/>
              </a:ext>
            </a:extLst>
          </p:cNvPr>
          <p:cNvSpPr/>
          <p:nvPr/>
        </p:nvSpPr>
        <p:spPr>
          <a:xfrm>
            <a:off x="5605479" y="3186788"/>
            <a:ext cx="1080805" cy="1080805"/>
          </a:xfrm>
          <a:prstGeom prst="ellipse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CC16B1-DD24-C58E-B87F-C3BCD4F758E8}"/>
              </a:ext>
            </a:extLst>
          </p:cNvPr>
          <p:cNvSpPr/>
          <p:nvPr/>
        </p:nvSpPr>
        <p:spPr>
          <a:xfrm>
            <a:off x="9219820" y="2888597"/>
            <a:ext cx="1080805" cy="1080805"/>
          </a:xfrm>
          <a:prstGeom prst="ellipse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9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6A74457D-A341-9A27-2DFE-4FE7FA47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577" y="4204957"/>
            <a:ext cx="3073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D77F-B72D-2EBC-FDE8-28154380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호불호</a:t>
            </a:r>
            <a:endParaRPr lang="en-KR" dirty="0"/>
          </a:p>
        </p:txBody>
      </p:sp>
      <p:pic>
        <p:nvPicPr>
          <p:cNvPr id="2050" name="Picture 2" descr="안녕하세요. 김바덕입니다. 5">
            <a:extLst>
              <a:ext uri="{FF2B5EF4-FFF2-40B4-BE49-F238E27FC236}">
                <a16:creationId xmlns:a16="http://schemas.microsoft.com/office/drawing/2014/main" id="{CF07AF31-A333-DC3B-6373-30791545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19" y="1736767"/>
            <a:ext cx="1608567" cy="16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ext, icon&#10;&#10;Description automatically generated">
            <a:extLst>
              <a:ext uri="{FF2B5EF4-FFF2-40B4-BE49-F238E27FC236}">
                <a16:creationId xmlns:a16="http://schemas.microsoft.com/office/drawing/2014/main" id="{5138B3F4-FF54-3373-3F04-D7F1D67EE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40"/>
          <a:stretch/>
        </p:blipFill>
        <p:spPr>
          <a:xfrm>
            <a:off x="5487020" y="3999436"/>
            <a:ext cx="1217960" cy="1698946"/>
          </a:xfrm>
          <a:prstGeom prst="rect">
            <a:avLst/>
          </a:prstGeom>
        </p:spPr>
      </p:pic>
      <p:pic>
        <p:nvPicPr>
          <p:cNvPr id="2066" name="Picture 18" descr="Bear market - Free business and finance icons">
            <a:extLst>
              <a:ext uri="{FF2B5EF4-FFF2-40B4-BE49-F238E27FC236}">
                <a16:creationId xmlns:a16="http://schemas.microsoft.com/office/drawing/2014/main" id="{32BE9494-8C29-2F06-DAA5-C2809DC5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16" y="4104173"/>
            <a:ext cx="1486170" cy="14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,083 Iced Coffee Icon Stock Photos, Pictures &amp; Royalty-Free Images - iStock">
            <a:extLst>
              <a:ext uri="{FF2B5EF4-FFF2-40B4-BE49-F238E27FC236}">
                <a16:creationId xmlns:a16="http://schemas.microsoft.com/office/drawing/2014/main" id="{436308A0-777D-F58A-6778-994085E3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55" y="1255233"/>
            <a:ext cx="2379195" cy="23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ug Icon | IconBros">
            <a:extLst>
              <a:ext uri="{FF2B5EF4-FFF2-40B4-BE49-F238E27FC236}">
                <a16:creationId xmlns:a16="http://schemas.microsoft.com/office/drawing/2014/main" id="{FF09F5EF-9A9C-F711-4C48-F166846C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22" y="4212212"/>
            <a:ext cx="1486170" cy="14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con Programmer designs, themes, templates and downloadable graphic  elements on Dribbble">
            <a:extLst>
              <a:ext uri="{FF2B5EF4-FFF2-40B4-BE49-F238E27FC236}">
                <a16:creationId xmlns:a16="http://schemas.microsoft.com/office/drawing/2014/main" id="{4D8E374D-A409-CF44-29C3-51EA2F60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26" y="1519865"/>
            <a:ext cx="2723163" cy="20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2831208-46B9-268F-1212-4AEAE275519E}"/>
              </a:ext>
            </a:extLst>
          </p:cNvPr>
          <p:cNvSpPr/>
          <p:nvPr/>
        </p:nvSpPr>
        <p:spPr>
          <a:xfrm>
            <a:off x="1226634" y="2141034"/>
            <a:ext cx="1204300" cy="1204300"/>
          </a:xfrm>
          <a:prstGeom prst="donu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589DB871-0FF0-D01C-2B61-B7BFC466CAA5}"/>
              </a:ext>
            </a:extLst>
          </p:cNvPr>
          <p:cNvSpPr/>
          <p:nvPr/>
        </p:nvSpPr>
        <p:spPr>
          <a:xfrm rot="2645349">
            <a:off x="1182012" y="4267222"/>
            <a:ext cx="1293542" cy="1293542"/>
          </a:xfrm>
          <a:prstGeom prst="plus">
            <a:avLst>
              <a:gd name="adj" fmla="val 37069"/>
            </a:avLst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80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D77F-B72D-2EBC-FDE8-28154380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4262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Noto Sans Tai Le</vt:lpstr>
      <vt:lpstr>Office Theme</vt:lpstr>
      <vt:lpstr>렛미 인트로듀스 마이셀프</vt:lpstr>
      <vt:lpstr>와니, not 워니</vt:lpstr>
      <vt:lpstr>한화 가족이 되기까지</vt:lpstr>
      <vt:lpstr>호불호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Wanee(전혜원)</dc:creator>
  <cp:lastModifiedBy>Wanee(전혜원)</cp:lastModifiedBy>
  <cp:revision>13</cp:revision>
  <dcterms:created xsi:type="dcterms:W3CDTF">2022-06-22T00:18:39Z</dcterms:created>
  <dcterms:modified xsi:type="dcterms:W3CDTF">2022-06-22T08:56:44Z</dcterms:modified>
</cp:coreProperties>
</file>