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0319018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0319018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0319018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0319018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0319018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0319018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0319018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0319018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043d3b15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043d3b15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043d3b1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043d3b1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Conexión a base de datos mediante JDBC y CRUD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Recuperación de Anas y Mario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de clases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699" y="1152476"/>
            <a:ext cx="3506600" cy="36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Conexión a SQL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895" y="1193875"/>
            <a:ext cx="54042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375" y="1217350"/>
            <a:ext cx="4393255" cy="34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DAO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575" y="1170375"/>
            <a:ext cx="5898851" cy="374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Main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213" y="1163100"/>
            <a:ext cx="5483575" cy="358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212" y="1302575"/>
            <a:ext cx="6049574" cy="33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