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</p:sldMasterIdLst>
  <p:notesMasterIdLst>
    <p:notesMasterId r:id="rId11"/>
  </p:notesMasterIdLst>
  <p:handoutMasterIdLst>
    <p:handoutMasterId r:id="rId12"/>
  </p:handoutMasterIdLst>
  <p:sldIdLst>
    <p:sldId id="359" r:id="rId5"/>
    <p:sldId id="360" r:id="rId6"/>
    <p:sldId id="383" r:id="rId7"/>
    <p:sldId id="384" r:id="rId8"/>
    <p:sldId id="385" r:id="rId9"/>
    <p:sldId id="3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orient="horz" pos="13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4128" userDrawn="1">
          <p15:clr>
            <a:srgbClr val="A4A3A4"/>
          </p15:clr>
        </p15:guide>
        <p15:guide id="5" orient="horz" pos="1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415"/>
    <a:srgbClr val="FF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2" autoAdjust="0"/>
    <p:restoredTop sz="95388" autoAdjust="0"/>
  </p:normalViewPr>
  <p:slideViewPr>
    <p:cSldViewPr snapToGrid="0">
      <p:cViewPr varScale="1">
        <p:scale>
          <a:sx n="91" d="100"/>
          <a:sy n="91" d="100"/>
        </p:scale>
        <p:origin x="1136" y="60"/>
      </p:cViewPr>
      <p:guideLst>
        <p:guide pos="384"/>
        <p:guide orient="horz" pos="1320"/>
        <p:guide pos="720"/>
        <p:guide pos="4128"/>
        <p:guide orient="horz" pos="1608"/>
      </p:guideLst>
    </p:cSldViewPr>
  </p:slideViewPr>
  <p:outlineViewPr>
    <p:cViewPr>
      <p:scale>
        <a:sx n="33" d="100"/>
        <a:sy n="33" d="100"/>
      </p:scale>
      <p:origin x="0" y="-27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8421B4-A2BD-A522-BFCD-E8AB712418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24C15-1A75-9325-4716-26803AF1F6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D80C3-1FCD-4763-815E-0B8FB7B279CA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E2BD0-82C0-B0B2-2364-10AFAD285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2998B-4857-CCC8-4C10-D8836F5B6A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BC254-1969-4778-ADCE-6BAB9E9E8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402C2-41B9-7243-86C1-C8C6FC907120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49098-A5DD-8745-9BDA-7818ECA228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9098-A5DD-8745-9BDA-7818ECA228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9098-A5DD-8745-9BDA-7818ECA228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8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95BB5-A940-A276-4705-596EE71D0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C568C8-1FEC-E661-BF91-FD34894DAC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818064-32F0-778D-C244-ED24C6262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1780D-63A6-9C82-148D-FE8AA689B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9098-A5DD-8745-9BDA-7818ECA228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08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988A7-22D7-0B90-D742-EE40E95EF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F382B-6BFF-5550-3107-42C5980239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9C5B57-DE31-D298-8B53-997F5236E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533AD-31DB-BEAC-28FC-CC3426257D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9098-A5DD-8745-9BDA-7818ECA228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61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92F92-769E-5E74-E567-35B71CDC6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63C17B-45B6-D17A-9825-25420E033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F15BE-2272-9BCA-F49E-5529D6969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16BDC-A43C-A68D-D673-D06FEC403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9098-A5DD-8745-9BDA-7818ECA228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07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8BD63-0CCA-F9E2-44CC-7331013DF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1FBE9B-6D15-B7C4-3AA4-7B19258353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A518C4-33E2-F99D-4055-645E0A898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79998-1469-4862-95D9-2B5A7F890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9098-A5DD-8745-9BDA-7818ECA228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5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BF68252-6AAE-15E4-6F71-F10D44D74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-2300" y="0"/>
            <a:ext cx="5587187" cy="6858001"/>
          </a:xfrm>
          <a:custGeom>
            <a:avLst/>
            <a:gdLst>
              <a:gd name="connsiteX0" fmla="*/ 0 w 5587187"/>
              <a:gd name="connsiteY0" fmla="*/ 0 h 6858001"/>
              <a:gd name="connsiteX1" fmla="*/ 3536634 w 5587187"/>
              <a:gd name="connsiteY1" fmla="*/ 0 h 6858001"/>
              <a:gd name="connsiteX2" fmla="*/ 3553381 w 5587187"/>
              <a:gd name="connsiteY2" fmla="*/ 8577 h 6858001"/>
              <a:gd name="connsiteX3" fmla="*/ 5587187 w 5587187"/>
              <a:gd name="connsiteY3" fmla="*/ 3425734 h 6858001"/>
              <a:gd name="connsiteX4" fmla="*/ 3553381 w 5587187"/>
              <a:gd name="connsiteY4" fmla="*/ 6842891 h 6858001"/>
              <a:gd name="connsiteX5" fmla="*/ 3523878 w 5587187"/>
              <a:gd name="connsiteY5" fmla="*/ 6858001 h 6858001"/>
              <a:gd name="connsiteX6" fmla="*/ 0 w 5587187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7187" h="6858001">
                <a:moveTo>
                  <a:pt x="0" y="0"/>
                </a:moveTo>
                <a:lnTo>
                  <a:pt x="3536634" y="0"/>
                </a:lnTo>
                <a:lnTo>
                  <a:pt x="3553381" y="8577"/>
                </a:lnTo>
                <a:cubicBezTo>
                  <a:pt x="4764807" y="666664"/>
                  <a:pt x="5587187" y="1950160"/>
                  <a:pt x="5587187" y="3425734"/>
                </a:cubicBezTo>
                <a:cubicBezTo>
                  <a:pt x="5587187" y="4901308"/>
                  <a:pt x="4764807" y="6184805"/>
                  <a:pt x="3553381" y="6842891"/>
                </a:cubicBezTo>
                <a:lnTo>
                  <a:pt x="352387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704BB645-4549-00B9-9886-218C6D30A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74444 w 7091132"/>
              <a:gd name="connsiteY0" fmla="*/ 0 h 6858000"/>
              <a:gd name="connsiteX1" fmla="*/ 7091132 w 7091132"/>
              <a:gd name="connsiteY1" fmla="*/ 0 h 6858000"/>
              <a:gd name="connsiteX2" fmla="*/ 7091132 w 7091132"/>
              <a:gd name="connsiteY2" fmla="*/ 6858000 h 6858000"/>
              <a:gd name="connsiteX3" fmla="*/ 1671906 w 7091132"/>
              <a:gd name="connsiteY3" fmla="*/ 6858000 h 6858000"/>
              <a:gd name="connsiteX4" fmla="*/ 1615422 w 7091132"/>
              <a:gd name="connsiteY4" fmla="*/ 6813613 h 6858000"/>
              <a:gd name="connsiteX5" fmla="*/ 0 w 7091132"/>
              <a:gd name="connsiteY5" fmla="*/ 3388184 h 6858000"/>
              <a:gd name="connsiteX6" fmla="*/ 1300184 w 7091132"/>
              <a:gd name="connsiteY6" fmla="*/ 2492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58000">
                <a:moveTo>
                  <a:pt x="1574444" y="0"/>
                </a:moveTo>
                <a:lnTo>
                  <a:pt x="7091132" y="0"/>
                </a:lnTo>
                <a:lnTo>
                  <a:pt x="7091132" y="6858000"/>
                </a:lnTo>
                <a:lnTo>
                  <a:pt x="1671906" y="6858000"/>
                </a:lnTo>
                <a:lnTo>
                  <a:pt x="1615422" y="6813613"/>
                </a:lnTo>
                <a:cubicBezTo>
                  <a:pt x="628844" y="5999415"/>
                  <a:pt x="0" y="4767237"/>
                  <a:pt x="0" y="3388184"/>
                </a:cubicBezTo>
                <a:cubicBezTo>
                  <a:pt x="0" y="2162360"/>
                  <a:pt x="496864" y="1052584"/>
                  <a:pt x="1300184" y="249264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11BC1A2-5FE4-73B2-A6E0-9142258D4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0556" y="1391609"/>
            <a:ext cx="5333999" cy="4074783"/>
          </a:xfrm>
          <a:noFill/>
        </p:spPr>
        <p:txBody>
          <a:bodyPr anchor="ctr"/>
          <a:lstStyle>
            <a:lvl1pPr>
              <a:defRPr sz="40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8F128E0-2BDE-AB24-7744-F3BEC637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7" name="Freeform: Shape 8">
            <a:extLst>
              <a:ext uri="{FF2B5EF4-FFF2-40B4-BE49-F238E27FC236}">
                <a16:creationId xmlns:a16="http://schemas.microsoft.com/office/drawing/2014/main" id="{1E5395E4-0278-75C6-C63D-D1AD11672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9873"/>
            <a:ext cx="7641513" cy="3388127"/>
          </a:xfrm>
          <a:custGeom>
            <a:avLst/>
            <a:gdLst>
              <a:gd name="connsiteX0" fmla="*/ 3753259 w 7641513"/>
              <a:gd name="connsiteY0" fmla="*/ 3221635 h 3388127"/>
              <a:gd name="connsiteX1" fmla="*/ 3957344 w 7641513"/>
              <a:gd name="connsiteY1" fmla="*/ 3312548 h 3388127"/>
              <a:gd name="connsiteX2" fmla="*/ 4031619 w 7641513"/>
              <a:gd name="connsiteY2" fmla="*/ 3388127 h 3388127"/>
              <a:gd name="connsiteX3" fmla="*/ 3965628 w 7641513"/>
              <a:gd name="connsiteY3" fmla="*/ 3388127 h 3388127"/>
              <a:gd name="connsiteX4" fmla="*/ 3932887 w 7641513"/>
              <a:gd name="connsiteY4" fmla="*/ 3354216 h 3388127"/>
              <a:gd name="connsiteX5" fmla="*/ 3751927 w 7641513"/>
              <a:gd name="connsiteY5" fmla="*/ 3269610 h 3388127"/>
              <a:gd name="connsiteX6" fmla="*/ 3691030 w 7641513"/>
              <a:gd name="connsiteY6" fmla="*/ 3273710 h 3388127"/>
              <a:gd name="connsiteX7" fmla="*/ 3495252 w 7641513"/>
              <a:gd name="connsiteY7" fmla="*/ 3384986 h 3388127"/>
              <a:gd name="connsiteX8" fmla="*/ 3492662 w 7641513"/>
              <a:gd name="connsiteY8" fmla="*/ 3388127 h 3388127"/>
              <a:gd name="connsiteX9" fmla="*/ 3431498 w 7641513"/>
              <a:gd name="connsiteY9" fmla="*/ 3388127 h 3388127"/>
              <a:gd name="connsiteX10" fmla="*/ 3464463 w 7641513"/>
              <a:gd name="connsiteY10" fmla="*/ 3348514 h 3388127"/>
              <a:gd name="connsiteX11" fmla="*/ 3682674 w 7641513"/>
              <a:gd name="connsiteY11" fmla="*/ 3226373 h 3388127"/>
              <a:gd name="connsiteX12" fmla="*/ 3753259 w 7641513"/>
              <a:gd name="connsiteY12" fmla="*/ 3221635 h 3388127"/>
              <a:gd name="connsiteX13" fmla="*/ 3724618 w 7641513"/>
              <a:gd name="connsiteY13" fmla="*/ 3051683 h 3388127"/>
              <a:gd name="connsiteX14" fmla="*/ 4129337 w 7641513"/>
              <a:gd name="connsiteY14" fmla="*/ 3352689 h 3388127"/>
              <a:gd name="connsiteX15" fmla="*/ 4158296 w 7641513"/>
              <a:gd name="connsiteY15" fmla="*/ 3388127 h 3388127"/>
              <a:gd name="connsiteX16" fmla="*/ 4100657 w 7641513"/>
              <a:gd name="connsiteY16" fmla="*/ 3388127 h 3388127"/>
              <a:gd name="connsiteX17" fmla="*/ 4091395 w 7641513"/>
              <a:gd name="connsiteY17" fmla="*/ 3376797 h 3388127"/>
              <a:gd name="connsiteX18" fmla="*/ 3721661 w 7641513"/>
              <a:gd name="connsiteY18" fmla="*/ 3092999 h 3388127"/>
              <a:gd name="connsiteX19" fmla="*/ 3654513 w 7641513"/>
              <a:gd name="connsiteY19" fmla="*/ 3097775 h 3388127"/>
              <a:gd name="connsiteX20" fmla="*/ 3385936 w 7641513"/>
              <a:gd name="connsiteY20" fmla="*/ 3289468 h 3388127"/>
              <a:gd name="connsiteX21" fmla="*/ 3331973 w 7641513"/>
              <a:gd name="connsiteY21" fmla="*/ 3388127 h 3388127"/>
              <a:gd name="connsiteX22" fmla="*/ 3281787 w 7641513"/>
              <a:gd name="connsiteY22" fmla="*/ 3388127 h 3388127"/>
              <a:gd name="connsiteX23" fmla="*/ 3348348 w 7641513"/>
              <a:gd name="connsiteY23" fmla="*/ 3266605 h 3388127"/>
              <a:gd name="connsiteX24" fmla="*/ 3647201 w 7641513"/>
              <a:gd name="connsiteY24" fmla="*/ 3057883 h 3388127"/>
              <a:gd name="connsiteX25" fmla="*/ 3724618 w 7641513"/>
              <a:gd name="connsiteY25" fmla="*/ 3051683 h 3388127"/>
              <a:gd name="connsiteX26" fmla="*/ 3701221 w 7641513"/>
              <a:gd name="connsiteY26" fmla="*/ 2881637 h 3388127"/>
              <a:gd name="connsiteX27" fmla="*/ 4142738 w 7641513"/>
              <a:gd name="connsiteY27" fmla="*/ 3208715 h 3388127"/>
              <a:gd name="connsiteX28" fmla="*/ 4243425 w 7641513"/>
              <a:gd name="connsiteY28" fmla="*/ 3332273 h 3388127"/>
              <a:gd name="connsiteX29" fmla="*/ 4299305 w 7641513"/>
              <a:gd name="connsiteY29" fmla="*/ 3388127 h 3388127"/>
              <a:gd name="connsiteX30" fmla="*/ 4231768 w 7641513"/>
              <a:gd name="connsiteY30" fmla="*/ 3388127 h 3388127"/>
              <a:gd name="connsiteX31" fmla="*/ 4209809 w 7641513"/>
              <a:gd name="connsiteY31" fmla="*/ 3364697 h 3388127"/>
              <a:gd name="connsiteX32" fmla="*/ 4105498 w 7641513"/>
              <a:gd name="connsiteY32" fmla="*/ 3237638 h 3388127"/>
              <a:gd name="connsiteX33" fmla="*/ 3699188 w 7641513"/>
              <a:gd name="connsiteY33" fmla="*/ 2929171 h 3388127"/>
              <a:gd name="connsiteX34" fmla="*/ 3624968 w 7641513"/>
              <a:gd name="connsiteY34" fmla="*/ 2934628 h 3388127"/>
              <a:gd name="connsiteX35" fmla="*/ 3327734 w 7641513"/>
              <a:gd name="connsiteY35" fmla="*/ 3146902 h 3388127"/>
              <a:gd name="connsiteX36" fmla="*/ 3250247 w 7641513"/>
              <a:gd name="connsiteY36" fmla="*/ 3290870 h 3388127"/>
              <a:gd name="connsiteX37" fmla="*/ 3218077 w 7641513"/>
              <a:gd name="connsiteY37" fmla="*/ 3388127 h 3388127"/>
              <a:gd name="connsiteX38" fmla="*/ 3169708 w 7641513"/>
              <a:gd name="connsiteY38" fmla="*/ 3388127 h 3388127"/>
              <a:gd name="connsiteX39" fmla="*/ 3209746 w 7641513"/>
              <a:gd name="connsiteY39" fmla="*/ 3268834 h 3388127"/>
              <a:gd name="connsiteX40" fmla="*/ 3291640 w 7641513"/>
              <a:gd name="connsiteY40" fmla="*/ 3118875 h 3388127"/>
              <a:gd name="connsiteX41" fmla="*/ 3616998 w 7641513"/>
              <a:gd name="connsiteY41" fmla="*/ 2888616 h 3388127"/>
              <a:gd name="connsiteX42" fmla="*/ 3701221 w 7641513"/>
              <a:gd name="connsiteY42" fmla="*/ 2881637 h 3388127"/>
              <a:gd name="connsiteX43" fmla="*/ 3673089 w 7641513"/>
              <a:gd name="connsiteY43" fmla="*/ 2712061 h 3388127"/>
              <a:gd name="connsiteX44" fmla="*/ 4150854 w 7641513"/>
              <a:gd name="connsiteY44" fmla="*/ 3065449 h 3388127"/>
              <a:gd name="connsiteX45" fmla="*/ 4435524 w 7641513"/>
              <a:gd name="connsiteY45" fmla="*/ 3355621 h 3388127"/>
              <a:gd name="connsiteX46" fmla="*/ 4499240 w 7641513"/>
              <a:gd name="connsiteY46" fmla="*/ 3388127 h 3388127"/>
              <a:gd name="connsiteX47" fmla="*/ 4402992 w 7641513"/>
              <a:gd name="connsiteY47" fmla="*/ 3388127 h 3388127"/>
              <a:gd name="connsiteX48" fmla="*/ 4349943 w 7641513"/>
              <a:gd name="connsiteY48" fmla="*/ 3350733 h 3388127"/>
              <a:gd name="connsiteX49" fmla="*/ 4114112 w 7641513"/>
              <a:gd name="connsiteY49" fmla="*/ 3092657 h 3388127"/>
              <a:gd name="connsiteX50" fmla="*/ 3672609 w 7641513"/>
              <a:gd name="connsiteY50" fmla="*/ 2759125 h 3388127"/>
              <a:gd name="connsiteX51" fmla="*/ 3591200 w 7641513"/>
              <a:gd name="connsiteY51" fmla="*/ 2766585 h 3388127"/>
              <a:gd name="connsiteX52" fmla="*/ 3267460 w 7641513"/>
              <a:gd name="connsiteY52" fmla="*/ 3000387 h 3388127"/>
              <a:gd name="connsiteX53" fmla="*/ 3128508 w 7641513"/>
              <a:gd name="connsiteY53" fmla="*/ 3326200 h 3388127"/>
              <a:gd name="connsiteX54" fmla="*/ 3109315 w 7641513"/>
              <a:gd name="connsiteY54" fmla="*/ 3388127 h 3388127"/>
              <a:gd name="connsiteX55" fmla="*/ 3060506 w 7641513"/>
              <a:gd name="connsiteY55" fmla="*/ 3388127 h 3388127"/>
              <a:gd name="connsiteX56" fmla="*/ 3083585 w 7641513"/>
              <a:gd name="connsiteY56" fmla="*/ 3313472 h 3388127"/>
              <a:gd name="connsiteX57" fmla="*/ 3230092 w 7641513"/>
              <a:gd name="connsiteY57" fmla="*/ 2971437 h 3388127"/>
              <a:gd name="connsiteX58" fmla="*/ 3581942 w 7641513"/>
              <a:gd name="connsiteY58" fmla="*/ 2720085 h 3388127"/>
              <a:gd name="connsiteX59" fmla="*/ 3673089 w 7641513"/>
              <a:gd name="connsiteY59" fmla="*/ 2712061 h 3388127"/>
              <a:gd name="connsiteX60" fmla="*/ 3647925 w 7641513"/>
              <a:gd name="connsiteY60" fmla="*/ 2542937 h 3388127"/>
              <a:gd name="connsiteX61" fmla="*/ 4162052 w 7641513"/>
              <a:gd name="connsiteY61" fmla="*/ 2922392 h 3388127"/>
              <a:gd name="connsiteX62" fmla="*/ 4702800 w 7641513"/>
              <a:gd name="connsiteY62" fmla="*/ 3298795 h 3388127"/>
              <a:gd name="connsiteX63" fmla="*/ 4785243 w 7641513"/>
              <a:gd name="connsiteY63" fmla="*/ 3286957 h 3388127"/>
              <a:gd name="connsiteX64" fmla="*/ 4892633 w 7641513"/>
              <a:gd name="connsiteY64" fmla="*/ 3273982 h 3388127"/>
              <a:gd name="connsiteX65" fmla="*/ 5076785 w 7641513"/>
              <a:gd name="connsiteY65" fmla="*/ 3337832 h 3388127"/>
              <a:gd name="connsiteX66" fmla="*/ 5129805 w 7641513"/>
              <a:gd name="connsiteY66" fmla="*/ 3388127 h 3388127"/>
              <a:gd name="connsiteX67" fmla="*/ 5064827 w 7641513"/>
              <a:gd name="connsiteY67" fmla="*/ 3388127 h 3388127"/>
              <a:gd name="connsiteX68" fmla="*/ 5056054 w 7641513"/>
              <a:gd name="connsiteY68" fmla="*/ 3379553 h 3388127"/>
              <a:gd name="connsiteX69" fmla="*/ 4901860 w 7641513"/>
              <a:gd name="connsiteY69" fmla="*/ 3321353 h 3388127"/>
              <a:gd name="connsiteX70" fmla="*/ 4892711 w 7641513"/>
              <a:gd name="connsiteY70" fmla="*/ 3320979 h 3388127"/>
              <a:gd name="connsiteX71" fmla="*/ 4793648 w 7641513"/>
              <a:gd name="connsiteY71" fmla="*/ 3333426 h 3388127"/>
              <a:gd name="connsiteX72" fmla="*/ 4705963 w 7641513"/>
              <a:gd name="connsiteY72" fmla="*/ 3345923 h 3388127"/>
              <a:gd name="connsiteX73" fmla="*/ 4123504 w 7641513"/>
              <a:gd name="connsiteY73" fmla="*/ 2951264 h 3388127"/>
              <a:gd name="connsiteX74" fmla="*/ 3645923 w 7641513"/>
              <a:gd name="connsiteY74" fmla="*/ 2589427 h 3388127"/>
              <a:gd name="connsiteX75" fmla="*/ 3557953 w 7641513"/>
              <a:gd name="connsiteY75" fmla="*/ 2597333 h 3388127"/>
              <a:gd name="connsiteX76" fmla="*/ 3207708 w 7641513"/>
              <a:gd name="connsiteY76" fmla="*/ 2852671 h 3388127"/>
              <a:gd name="connsiteX77" fmla="*/ 3058136 w 7641513"/>
              <a:gd name="connsiteY77" fmla="*/ 3207198 h 3388127"/>
              <a:gd name="connsiteX78" fmla="*/ 3024543 w 7641513"/>
              <a:gd name="connsiteY78" fmla="*/ 3317304 h 3388127"/>
              <a:gd name="connsiteX79" fmla="*/ 2998237 w 7641513"/>
              <a:gd name="connsiteY79" fmla="*/ 3388127 h 3388127"/>
              <a:gd name="connsiteX80" fmla="*/ 2950389 w 7641513"/>
              <a:gd name="connsiteY80" fmla="*/ 3388127 h 3388127"/>
              <a:gd name="connsiteX81" fmla="*/ 2982055 w 7641513"/>
              <a:gd name="connsiteY81" fmla="*/ 3302203 h 3388127"/>
              <a:gd name="connsiteX82" fmla="*/ 3014987 w 7641513"/>
              <a:gd name="connsiteY82" fmla="*/ 3193673 h 3388127"/>
              <a:gd name="connsiteX83" fmla="*/ 3171619 w 7641513"/>
              <a:gd name="connsiteY83" fmla="*/ 2824646 h 3388127"/>
              <a:gd name="connsiteX84" fmla="*/ 3549972 w 7641513"/>
              <a:gd name="connsiteY84" fmla="*/ 2551758 h 3388127"/>
              <a:gd name="connsiteX85" fmla="*/ 3647925 w 7641513"/>
              <a:gd name="connsiteY85" fmla="*/ 2542937 h 3388127"/>
              <a:gd name="connsiteX86" fmla="*/ 3619859 w 7641513"/>
              <a:gd name="connsiteY86" fmla="*/ 2372034 h 3388127"/>
              <a:gd name="connsiteX87" fmla="*/ 4171074 w 7641513"/>
              <a:gd name="connsiteY87" fmla="*/ 2778299 h 3388127"/>
              <a:gd name="connsiteX88" fmla="*/ 4756648 w 7641513"/>
              <a:gd name="connsiteY88" fmla="*/ 3182649 h 3388127"/>
              <a:gd name="connsiteX89" fmla="*/ 4844369 w 7641513"/>
              <a:gd name="connsiteY89" fmla="*/ 3169727 h 3388127"/>
              <a:gd name="connsiteX90" fmla="*/ 4959635 w 7641513"/>
              <a:gd name="connsiteY90" fmla="*/ 3155326 h 3388127"/>
              <a:gd name="connsiteX91" fmla="*/ 5156956 w 7641513"/>
              <a:gd name="connsiteY91" fmla="*/ 3222913 h 3388127"/>
              <a:gd name="connsiteX92" fmla="*/ 5286542 w 7641513"/>
              <a:gd name="connsiteY92" fmla="*/ 3386327 h 3388127"/>
              <a:gd name="connsiteX93" fmla="*/ 5287121 w 7641513"/>
              <a:gd name="connsiteY93" fmla="*/ 3388127 h 3388127"/>
              <a:gd name="connsiteX94" fmla="*/ 5235317 w 7641513"/>
              <a:gd name="connsiteY94" fmla="*/ 3388127 h 3388127"/>
              <a:gd name="connsiteX95" fmla="*/ 5200407 w 7641513"/>
              <a:gd name="connsiteY95" fmla="*/ 3327786 h 3388127"/>
              <a:gd name="connsiteX96" fmla="*/ 5136804 w 7641513"/>
              <a:gd name="connsiteY96" fmla="*/ 3265688 h 3388127"/>
              <a:gd name="connsiteX97" fmla="*/ 4972364 w 7641513"/>
              <a:gd name="connsiteY97" fmla="*/ 3202844 h 3388127"/>
              <a:gd name="connsiteX98" fmla="*/ 4961437 w 7641513"/>
              <a:gd name="connsiteY98" fmla="*/ 3202383 h 3388127"/>
              <a:gd name="connsiteX99" fmla="*/ 4854952 w 7641513"/>
              <a:gd name="connsiteY99" fmla="*/ 3215848 h 3388127"/>
              <a:gd name="connsiteX100" fmla="*/ 4759758 w 7641513"/>
              <a:gd name="connsiteY100" fmla="*/ 3229763 h 3388127"/>
              <a:gd name="connsiteX101" fmla="*/ 4134694 w 7641513"/>
              <a:gd name="connsiteY101" fmla="*/ 2807691 h 3388127"/>
              <a:gd name="connsiteX102" fmla="*/ 3620264 w 7641513"/>
              <a:gd name="connsiteY102" fmla="*/ 2420097 h 3388127"/>
              <a:gd name="connsiteX103" fmla="*/ 3525519 w 7641513"/>
              <a:gd name="connsiteY103" fmla="*/ 2428909 h 3388127"/>
              <a:gd name="connsiteX104" fmla="*/ 3148784 w 7641513"/>
              <a:gd name="connsiteY104" fmla="*/ 2705348 h 3388127"/>
              <a:gd name="connsiteX105" fmla="*/ 2988967 w 7641513"/>
              <a:gd name="connsiteY105" fmla="*/ 3090344 h 3388127"/>
              <a:gd name="connsiteX106" fmla="*/ 2910920 w 7641513"/>
              <a:gd name="connsiteY106" fmla="*/ 3324249 h 3388127"/>
              <a:gd name="connsiteX107" fmla="*/ 2878039 w 7641513"/>
              <a:gd name="connsiteY107" fmla="*/ 3388127 h 3388127"/>
              <a:gd name="connsiteX108" fmla="*/ 2824219 w 7641513"/>
              <a:gd name="connsiteY108" fmla="*/ 3388127 h 3388127"/>
              <a:gd name="connsiteX109" fmla="*/ 2868702 w 7641513"/>
              <a:gd name="connsiteY109" fmla="*/ 3301357 h 3388127"/>
              <a:gd name="connsiteX110" fmla="*/ 2944201 w 7641513"/>
              <a:gd name="connsiteY110" fmla="*/ 3073273 h 3388127"/>
              <a:gd name="connsiteX111" fmla="*/ 3111448 w 7641513"/>
              <a:gd name="connsiteY111" fmla="*/ 2675531 h 3388127"/>
              <a:gd name="connsiteX112" fmla="*/ 3514546 w 7641513"/>
              <a:gd name="connsiteY112" fmla="*/ 2381469 h 3388127"/>
              <a:gd name="connsiteX113" fmla="*/ 3619859 w 7641513"/>
              <a:gd name="connsiteY113" fmla="*/ 2372034 h 3388127"/>
              <a:gd name="connsiteX114" fmla="*/ 3594745 w 7641513"/>
              <a:gd name="connsiteY114" fmla="*/ 2201608 h 3388127"/>
              <a:gd name="connsiteX115" fmla="*/ 4181494 w 7641513"/>
              <a:gd name="connsiteY115" fmla="*/ 2632558 h 3388127"/>
              <a:gd name="connsiteX116" fmla="*/ 4809718 w 7641513"/>
              <a:gd name="connsiteY116" fmla="*/ 3064336 h 3388127"/>
              <a:gd name="connsiteX117" fmla="*/ 4905366 w 7641513"/>
              <a:gd name="connsiteY117" fmla="*/ 3050007 h 3388127"/>
              <a:gd name="connsiteX118" fmla="*/ 5028506 w 7641513"/>
              <a:gd name="connsiteY118" fmla="*/ 3034180 h 3388127"/>
              <a:gd name="connsiteX119" fmla="*/ 5238879 w 7641513"/>
              <a:gd name="connsiteY119" fmla="*/ 3104499 h 3388127"/>
              <a:gd name="connsiteX120" fmla="*/ 5376766 w 7641513"/>
              <a:gd name="connsiteY120" fmla="*/ 3278236 h 3388127"/>
              <a:gd name="connsiteX121" fmla="*/ 5402824 w 7641513"/>
              <a:gd name="connsiteY121" fmla="*/ 3358635 h 3388127"/>
              <a:gd name="connsiteX122" fmla="*/ 5408075 w 7641513"/>
              <a:gd name="connsiteY122" fmla="*/ 3388127 h 3388127"/>
              <a:gd name="connsiteX123" fmla="*/ 5360202 w 7641513"/>
              <a:gd name="connsiteY123" fmla="*/ 3388127 h 3388127"/>
              <a:gd name="connsiteX124" fmla="*/ 5357713 w 7641513"/>
              <a:gd name="connsiteY124" fmla="*/ 3374249 h 3388127"/>
              <a:gd name="connsiteX125" fmla="*/ 5333236 w 7641513"/>
              <a:gd name="connsiteY125" fmla="*/ 3299939 h 3388127"/>
              <a:gd name="connsiteX126" fmla="*/ 5217433 w 7641513"/>
              <a:gd name="connsiteY126" fmla="*/ 3150999 h 3388127"/>
              <a:gd name="connsiteX127" fmla="*/ 5041149 w 7641513"/>
              <a:gd name="connsiteY127" fmla="*/ 3083427 h 3388127"/>
              <a:gd name="connsiteX128" fmla="*/ 5028079 w 7641513"/>
              <a:gd name="connsiteY128" fmla="*/ 3082892 h 3388127"/>
              <a:gd name="connsiteX129" fmla="*/ 4913721 w 7641513"/>
              <a:gd name="connsiteY129" fmla="*/ 3097778 h 3388127"/>
              <a:gd name="connsiteX130" fmla="*/ 4811942 w 7641513"/>
              <a:gd name="connsiteY130" fmla="*/ 3112723 h 3388127"/>
              <a:gd name="connsiteX131" fmla="*/ 4144193 w 7641513"/>
              <a:gd name="connsiteY131" fmla="*/ 2663223 h 3388127"/>
              <a:gd name="connsiteX132" fmla="*/ 3593798 w 7641513"/>
              <a:gd name="connsiteY132" fmla="*/ 2249627 h 3388127"/>
              <a:gd name="connsiteX133" fmla="*/ 3492285 w 7641513"/>
              <a:gd name="connsiteY133" fmla="*/ 2259184 h 3388127"/>
              <a:gd name="connsiteX134" fmla="*/ 3089061 w 7641513"/>
              <a:gd name="connsiteY134" fmla="*/ 2556721 h 3388127"/>
              <a:gd name="connsiteX135" fmla="*/ 2918723 w 7641513"/>
              <a:gd name="connsiteY135" fmla="*/ 2967824 h 3388127"/>
              <a:gd name="connsiteX136" fmla="*/ 2777041 w 7641513"/>
              <a:gd name="connsiteY136" fmla="*/ 3333193 h 3388127"/>
              <a:gd name="connsiteX137" fmla="*/ 2734220 w 7641513"/>
              <a:gd name="connsiteY137" fmla="*/ 3388127 h 3388127"/>
              <a:gd name="connsiteX138" fmla="*/ 2676865 w 7641513"/>
              <a:gd name="connsiteY138" fmla="*/ 3388127 h 3388127"/>
              <a:gd name="connsiteX139" fmla="*/ 2739999 w 7641513"/>
              <a:gd name="connsiteY139" fmla="*/ 3307890 h 3388127"/>
              <a:gd name="connsiteX140" fmla="*/ 2874652 w 7641513"/>
              <a:gd name="connsiteY140" fmla="*/ 2955569 h 3388127"/>
              <a:gd name="connsiteX141" fmla="*/ 3052126 w 7641513"/>
              <a:gd name="connsiteY141" fmla="*/ 2527792 h 3388127"/>
              <a:gd name="connsiteX142" fmla="*/ 3483043 w 7641513"/>
              <a:gd name="connsiteY142" fmla="*/ 2212255 h 3388127"/>
              <a:gd name="connsiteX143" fmla="*/ 3594745 w 7641513"/>
              <a:gd name="connsiteY143" fmla="*/ 2201608 h 3388127"/>
              <a:gd name="connsiteX144" fmla="*/ 3569080 w 7641513"/>
              <a:gd name="connsiteY144" fmla="*/ 2033124 h 3388127"/>
              <a:gd name="connsiteX145" fmla="*/ 4191760 w 7641513"/>
              <a:gd name="connsiteY145" fmla="*/ 2490565 h 3388127"/>
              <a:gd name="connsiteX146" fmla="*/ 4862620 w 7641513"/>
              <a:gd name="connsiteY146" fmla="*/ 2950631 h 3388127"/>
              <a:gd name="connsiteX147" fmla="*/ 4964834 w 7641513"/>
              <a:gd name="connsiteY147" fmla="*/ 2934824 h 3388127"/>
              <a:gd name="connsiteX148" fmla="*/ 5096373 w 7641513"/>
              <a:gd name="connsiteY148" fmla="*/ 2917625 h 3388127"/>
              <a:gd name="connsiteX149" fmla="*/ 5319453 w 7641513"/>
              <a:gd name="connsiteY149" fmla="*/ 2992287 h 3388127"/>
              <a:gd name="connsiteX150" fmla="*/ 5466348 w 7641513"/>
              <a:gd name="connsiteY150" fmla="*/ 3176055 h 3388127"/>
              <a:gd name="connsiteX151" fmla="*/ 5509480 w 7641513"/>
              <a:gd name="connsiteY151" fmla="*/ 3349240 h 3388127"/>
              <a:gd name="connsiteX152" fmla="*/ 5515973 w 7641513"/>
              <a:gd name="connsiteY152" fmla="*/ 3388127 h 3388127"/>
              <a:gd name="connsiteX153" fmla="*/ 5468269 w 7641513"/>
              <a:gd name="connsiteY153" fmla="*/ 3388127 h 3388127"/>
              <a:gd name="connsiteX154" fmla="*/ 5462981 w 7641513"/>
              <a:gd name="connsiteY154" fmla="*/ 3356907 h 3388127"/>
              <a:gd name="connsiteX155" fmla="*/ 5425083 w 7641513"/>
              <a:gd name="connsiteY155" fmla="*/ 3195676 h 3388127"/>
              <a:gd name="connsiteX156" fmla="*/ 5301353 w 7641513"/>
              <a:gd name="connsiteY156" fmla="*/ 3036716 h 3388127"/>
              <a:gd name="connsiteX157" fmla="*/ 5112968 w 7641513"/>
              <a:gd name="connsiteY157" fmla="*/ 2965284 h 3388127"/>
              <a:gd name="connsiteX158" fmla="*/ 5098176 w 7641513"/>
              <a:gd name="connsiteY158" fmla="*/ 2964681 h 3388127"/>
              <a:gd name="connsiteX159" fmla="*/ 4975854 w 7641513"/>
              <a:gd name="connsiteY159" fmla="*/ 2981403 h 3388127"/>
              <a:gd name="connsiteX160" fmla="*/ 4867507 w 7641513"/>
              <a:gd name="connsiteY160" fmla="*/ 2997827 h 3388127"/>
              <a:gd name="connsiteX161" fmla="*/ 4157092 w 7641513"/>
              <a:gd name="connsiteY161" fmla="*/ 2520900 h 3388127"/>
              <a:gd name="connsiteX162" fmla="*/ 3570434 w 7641513"/>
              <a:gd name="connsiteY162" fmla="*/ 2080830 h 3388127"/>
              <a:gd name="connsiteX163" fmla="*/ 3462008 w 7641513"/>
              <a:gd name="connsiteY163" fmla="*/ 2091592 h 3388127"/>
              <a:gd name="connsiteX164" fmla="*/ 3032297 w 7641513"/>
              <a:gd name="connsiteY164" fmla="*/ 2410225 h 3388127"/>
              <a:gd name="connsiteX165" fmla="*/ 2851777 w 7641513"/>
              <a:gd name="connsiteY165" fmla="*/ 2850066 h 3388127"/>
              <a:gd name="connsiteX166" fmla="*/ 2619525 w 7641513"/>
              <a:gd name="connsiteY166" fmla="*/ 3346068 h 3388127"/>
              <a:gd name="connsiteX167" fmla="*/ 2567123 w 7641513"/>
              <a:gd name="connsiteY167" fmla="*/ 3388127 h 3388127"/>
              <a:gd name="connsiteX168" fmla="*/ 2483064 w 7641513"/>
              <a:gd name="connsiteY168" fmla="*/ 3388127 h 3388127"/>
              <a:gd name="connsiteX169" fmla="*/ 2502572 w 7641513"/>
              <a:gd name="connsiteY169" fmla="*/ 3377823 h 3388127"/>
              <a:gd name="connsiteX170" fmla="*/ 2584503 w 7641513"/>
              <a:gd name="connsiteY170" fmla="*/ 3312432 h 3388127"/>
              <a:gd name="connsiteX171" fmla="*/ 2805138 w 7641513"/>
              <a:gd name="connsiteY171" fmla="*/ 2836398 h 3388127"/>
              <a:gd name="connsiteX172" fmla="*/ 2992735 w 7641513"/>
              <a:gd name="connsiteY172" fmla="*/ 2381623 h 3388127"/>
              <a:gd name="connsiteX173" fmla="*/ 3450589 w 7641513"/>
              <a:gd name="connsiteY173" fmla="*/ 2044569 h 3388127"/>
              <a:gd name="connsiteX174" fmla="*/ 3569080 w 7641513"/>
              <a:gd name="connsiteY174" fmla="*/ 2033124 h 3388127"/>
              <a:gd name="connsiteX175" fmla="*/ 3543591 w 7641513"/>
              <a:gd name="connsiteY175" fmla="*/ 1864981 h 3388127"/>
              <a:gd name="connsiteX176" fmla="*/ 4202462 w 7641513"/>
              <a:gd name="connsiteY176" fmla="*/ 2348486 h 3388127"/>
              <a:gd name="connsiteX177" fmla="*/ 4915584 w 7641513"/>
              <a:gd name="connsiteY177" fmla="*/ 2835093 h 3388127"/>
              <a:gd name="connsiteX178" fmla="*/ 5025253 w 7641513"/>
              <a:gd name="connsiteY178" fmla="*/ 2817849 h 3388127"/>
              <a:gd name="connsiteX179" fmla="*/ 5163778 w 7641513"/>
              <a:gd name="connsiteY179" fmla="*/ 2799180 h 3388127"/>
              <a:gd name="connsiteX180" fmla="*/ 5556013 w 7641513"/>
              <a:gd name="connsiteY180" fmla="*/ 3071157 h 3388127"/>
              <a:gd name="connsiteX181" fmla="*/ 5601851 w 7641513"/>
              <a:gd name="connsiteY181" fmla="*/ 3254467 h 3388127"/>
              <a:gd name="connsiteX182" fmla="*/ 5627196 w 7641513"/>
              <a:gd name="connsiteY182" fmla="*/ 3379563 h 3388127"/>
              <a:gd name="connsiteX183" fmla="*/ 5630768 w 7641513"/>
              <a:gd name="connsiteY183" fmla="*/ 3388127 h 3388127"/>
              <a:gd name="connsiteX184" fmla="*/ 5583068 w 7641513"/>
              <a:gd name="connsiteY184" fmla="*/ 3388127 h 3388127"/>
              <a:gd name="connsiteX185" fmla="*/ 5568212 w 7641513"/>
              <a:gd name="connsiteY185" fmla="*/ 3328244 h 3388127"/>
              <a:gd name="connsiteX186" fmla="*/ 5556292 w 7641513"/>
              <a:gd name="connsiteY186" fmla="*/ 3259551 h 3388127"/>
              <a:gd name="connsiteX187" fmla="*/ 5513926 w 7641513"/>
              <a:gd name="connsiteY187" fmla="*/ 3088562 h 3388127"/>
              <a:gd name="connsiteX188" fmla="*/ 5382274 w 7641513"/>
              <a:gd name="connsiteY188" fmla="*/ 2919734 h 3388127"/>
              <a:gd name="connsiteX189" fmla="*/ 5181837 w 7641513"/>
              <a:gd name="connsiteY189" fmla="*/ 2844309 h 3388127"/>
              <a:gd name="connsiteX190" fmla="*/ 5165267 w 7641513"/>
              <a:gd name="connsiteY190" fmla="*/ 2843621 h 3388127"/>
              <a:gd name="connsiteX191" fmla="*/ 5033746 w 7641513"/>
              <a:gd name="connsiteY191" fmla="*/ 2861270 h 3388127"/>
              <a:gd name="connsiteX192" fmla="*/ 4918830 w 7641513"/>
              <a:gd name="connsiteY192" fmla="*/ 2879177 h 3388127"/>
              <a:gd name="connsiteX193" fmla="*/ 4165757 w 7641513"/>
              <a:gd name="connsiteY193" fmla="*/ 2374816 h 3388127"/>
              <a:gd name="connsiteX194" fmla="*/ 3542751 w 7641513"/>
              <a:gd name="connsiteY194" fmla="*/ 1908892 h 3388127"/>
              <a:gd name="connsiteX195" fmla="*/ 3427939 w 7641513"/>
              <a:gd name="connsiteY195" fmla="*/ 1920255 h 3388127"/>
              <a:gd name="connsiteX196" fmla="*/ 2971717 w 7641513"/>
              <a:gd name="connsiteY196" fmla="*/ 2260429 h 3388127"/>
              <a:gd name="connsiteX197" fmla="*/ 2780597 w 7641513"/>
              <a:gd name="connsiteY197" fmla="*/ 2728543 h 3388127"/>
              <a:gd name="connsiteX198" fmla="*/ 2535487 w 7641513"/>
              <a:gd name="connsiteY198" fmla="*/ 3254906 h 3388127"/>
              <a:gd name="connsiteX199" fmla="*/ 2338228 w 7641513"/>
              <a:gd name="connsiteY199" fmla="*/ 3385529 h 3388127"/>
              <a:gd name="connsiteX200" fmla="*/ 2331519 w 7641513"/>
              <a:gd name="connsiteY200" fmla="*/ 3388127 h 3388127"/>
              <a:gd name="connsiteX201" fmla="*/ 2208659 w 7641513"/>
              <a:gd name="connsiteY201" fmla="*/ 3388127 h 3388127"/>
              <a:gd name="connsiteX202" fmla="*/ 2315495 w 7641513"/>
              <a:gd name="connsiteY202" fmla="*/ 3346850 h 3388127"/>
              <a:gd name="connsiteX203" fmla="*/ 2502150 w 7641513"/>
              <a:gd name="connsiteY203" fmla="*/ 3223082 h 3388127"/>
              <a:gd name="connsiteX204" fmla="*/ 2735640 w 7641513"/>
              <a:gd name="connsiteY204" fmla="*/ 2716687 h 3388127"/>
              <a:gd name="connsiteX205" fmla="*/ 2933387 w 7641513"/>
              <a:gd name="connsiteY205" fmla="*/ 2234053 h 3388127"/>
              <a:gd name="connsiteX206" fmla="*/ 3417686 w 7641513"/>
              <a:gd name="connsiteY206" fmla="*/ 1877197 h 3388127"/>
              <a:gd name="connsiteX207" fmla="*/ 3543591 w 7641513"/>
              <a:gd name="connsiteY207" fmla="*/ 1864981 h 3388127"/>
              <a:gd name="connsiteX208" fmla="*/ 3517018 w 7641513"/>
              <a:gd name="connsiteY208" fmla="*/ 1694491 h 3388127"/>
              <a:gd name="connsiteX209" fmla="*/ 4212819 w 7641513"/>
              <a:gd name="connsiteY209" fmla="*/ 2204335 h 3388127"/>
              <a:gd name="connsiteX210" fmla="*/ 4968615 w 7641513"/>
              <a:gd name="connsiteY210" fmla="*/ 2718378 h 3388127"/>
              <a:gd name="connsiteX211" fmla="*/ 5083983 w 7641513"/>
              <a:gd name="connsiteY211" fmla="*/ 2700056 h 3388127"/>
              <a:gd name="connsiteX212" fmla="*/ 5230435 w 7641513"/>
              <a:gd name="connsiteY212" fmla="*/ 2679979 h 3388127"/>
              <a:gd name="connsiteX213" fmla="*/ 5644368 w 7641513"/>
              <a:gd name="connsiteY213" fmla="*/ 2965886 h 3388127"/>
              <a:gd name="connsiteX214" fmla="*/ 5692510 w 7641513"/>
              <a:gd name="connsiteY214" fmla="*/ 3158433 h 3388127"/>
              <a:gd name="connsiteX215" fmla="*/ 5744219 w 7641513"/>
              <a:gd name="connsiteY215" fmla="*/ 3349434 h 3388127"/>
              <a:gd name="connsiteX216" fmla="*/ 5773348 w 7641513"/>
              <a:gd name="connsiteY216" fmla="*/ 3388127 h 3388127"/>
              <a:gd name="connsiteX217" fmla="*/ 5716467 w 7641513"/>
              <a:gd name="connsiteY217" fmla="*/ 3388127 h 3388127"/>
              <a:gd name="connsiteX218" fmla="*/ 5706307 w 7641513"/>
              <a:gd name="connsiteY218" fmla="*/ 3374782 h 3388127"/>
              <a:gd name="connsiteX219" fmla="*/ 5648157 w 7641513"/>
              <a:gd name="connsiteY219" fmla="*/ 3167496 h 3388127"/>
              <a:gd name="connsiteX220" fmla="*/ 5603466 w 7641513"/>
              <a:gd name="connsiteY220" fmla="*/ 2986826 h 3388127"/>
              <a:gd name="connsiteX221" fmla="*/ 5463689 w 7641513"/>
              <a:gd name="connsiteY221" fmla="*/ 2808353 h 3388127"/>
              <a:gd name="connsiteX222" fmla="*/ 5251404 w 7641513"/>
              <a:gd name="connsiteY222" fmla="*/ 2728706 h 3388127"/>
              <a:gd name="connsiteX223" fmla="*/ 5233109 w 7641513"/>
              <a:gd name="connsiteY223" fmla="*/ 2727957 h 3388127"/>
              <a:gd name="connsiteX224" fmla="*/ 5094968 w 7641513"/>
              <a:gd name="connsiteY224" fmla="*/ 2747059 h 3388127"/>
              <a:gd name="connsiteX225" fmla="*/ 4973885 w 7641513"/>
              <a:gd name="connsiteY225" fmla="*/ 2766011 h 3388127"/>
              <a:gd name="connsiteX226" fmla="*/ 4178159 w 7641513"/>
              <a:gd name="connsiteY226" fmla="*/ 2234234 h 3388127"/>
              <a:gd name="connsiteX227" fmla="*/ 3518710 w 7641513"/>
              <a:gd name="connsiteY227" fmla="*/ 1742547 h 3388127"/>
              <a:gd name="connsiteX228" fmla="*/ 3396726 w 7641513"/>
              <a:gd name="connsiteY228" fmla="*/ 1754820 h 3388127"/>
              <a:gd name="connsiteX229" fmla="*/ 2914014 w 7641513"/>
              <a:gd name="connsiteY229" fmla="*/ 2116093 h 3388127"/>
              <a:gd name="connsiteX230" fmla="*/ 2712709 w 7641513"/>
              <a:gd name="connsiteY230" fmla="*/ 2612935 h 3388127"/>
              <a:gd name="connsiteX231" fmla="*/ 2455245 w 7641513"/>
              <a:gd name="connsiteY231" fmla="*/ 3167943 h 3388127"/>
              <a:gd name="connsiteX232" fmla="*/ 2128798 w 7641513"/>
              <a:gd name="connsiteY232" fmla="*/ 3352316 h 3388127"/>
              <a:gd name="connsiteX233" fmla="*/ 2017751 w 7641513"/>
              <a:gd name="connsiteY233" fmla="*/ 3388127 h 3388127"/>
              <a:gd name="connsiteX234" fmla="*/ 1874626 w 7641513"/>
              <a:gd name="connsiteY234" fmla="*/ 3388127 h 3388127"/>
              <a:gd name="connsiteX235" fmla="*/ 1889193 w 7641513"/>
              <a:gd name="connsiteY235" fmla="*/ 3381775 h 3388127"/>
              <a:gd name="connsiteX236" fmla="*/ 1991558 w 7641513"/>
              <a:gd name="connsiteY236" fmla="*/ 3349437 h 3388127"/>
              <a:gd name="connsiteX237" fmla="*/ 2420102 w 7641513"/>
              <a:gd name="connsiteY237" fmla="*/ 3137784 h 3388127"/>
              <a:gd name="connsiteX238" fmla="*/ 2666011 w 7641513"/>
              <a:gd name="connsiteY238" fmla="*/ 2601008 h 3388127"/>
              <a:gd name="connsiteX239" fmla="*/ 2874451 w 7641513"/>
              <a:gd name="connsiteY239" fmla="*/ 2087489 h 3388127"/>
              <a:gd name="connsiteX240" fmla="*/ 3384866 w 7641513"/>
              <a:gd name="connsiteY240" fmla="*/ 1707780 h 3388127"/>
              <a:gd name="connsiteX241" fmla="*/ 3517018 w 7641513"/>
              <a:gd name="connsiteY241" fmla="*/ 1694491 h 3388127"/>
              <a:gd name="connsiteX242" fmla="*/ 3491907 w 7641513"/>
              <a:gd name="connsiteY242" fmla="*/ 1525369 h 3388127"/>
              <a:gd name="connsiteX243" fmla="*/ 4224004 w 7641513"/>
              <a:gd name="connsiteY243" fmla="*/ 2061137 h 3388127"/>
              <a:gd name="connsiteX244" fmla="*/ 5022450 w 7641513"/>
              <a:gd name="connsiteY244" fmla="*/ 2602602 h 3388127"/>
              <a:gd name="connsiteX245" fmla="*/ 5144440 w 7641513"/>
              <a:gd name="connsiteY245" fmla="*/ 2582815 h 3388127"/>
              <a:gd name="connsiteX246" fmla="*/ 5296081 w 7641513"/>
              <a:gd name="connsiteY246" fmla="*/ 2563386 h 3388127"/>
              <a:gd name="connsiteX247" fmla="*/ 5731351 w 7641513"/>
              <a:gd name="connsiteY247" fmla="*/ 2863223 h 3388127"/>
              <a:gd name="connsiteX248" fmla="*/ 5782637 w 7641513"/>
              <a:gd name="connsiteY248" fmla="*/ 3066349 h 3388127"/>
              <a:gd name="connsiteX249" fmla="*/ 5880157 w 7641513"/>
              <a:gd name="connsiteY249" fmla="*/ 3318359 h 3388127"/>
              <a:gd name="connsiteX250" fmla="*/ 5973969 w 7641513"/>
              <a:gd name="connsiteY250" fmla="*/ 3375886 h 3388127"/>
              <a:gd name="connsiteX251" fmla="*/ 6015429 w 7641513"/>
              <a:gd name="connsiteY251" fmla="*/ 3388127 h 3388127"/>
              <a:gd name="connsiteX252" fmla="*/ 5896038 w 7641513"/>
              <a:gd name="connsiteY252" fmla="*/ 3388127 h 3388127"/>
              <a:gd name="connsiteX253" fmla="*/ 5848411 w 7641513"/>
              <a:gd name="connsiteY253" fmla="*/ 3351411 h 3388127"/>
              <a:gd name="connsiteX254" fmla="*/ 5740978 w 7641513"/>
              <a:gd name="connsiteY254" fmla="*/ 3071152 h 3388127"/>
              <a:gd name="connsiteX255" fmla="*/ 5693655 w 7641513"/>
              <a:gd name="connsiteY255" fmla="*/ 2880824 h 3388127"/>
              <a:gd name="connsiteX256" fmla="*/ 5544977 w 7641513"/>
              <a:gd name="connsiteY256" fmla="*/ 2691685 h 3388127"/>
              <a:gd name="connsiteX257" fmla="*/ 5319383 w 7641513"/>
              <a:gd name="connsiteY257" fmla="*/ 2607857 h 3388127"/>
              <a:gd name="connsiteX258" fmla="*/ 5298894 w 7641513"/>
              <a:gd name="connsiteY258" fmla="*/ 2607008 h 3388127"/>
              <a:gd name="connsiteX259" fmla="*/ 5153297 w 7641513"/>
              <a:gd name="connsiteY259" fmla="*/ 2627551 h 3388127"/>
              <a:gd name="connsiteX260" fmla="*/ 5025176 w 7641513"/>
              <a:gd name="connsiteY260" fmla="*/ 2647948 h 3388127"/>
              <a:gd name="connsiteX261" fmla="*/ 4186723 w 7641513"/>
              <a:gd name="connsiteY261" fmla="*/ 2091365 h 3388127"/>
              <a:gd name="connsiteX262" fmla="*/ 3491315 w 7641513"/>
              <a:gd name="connsiteY262" fmla="*/ 1572797 h 3388127"/>
              <a:gd name="connsiteX263" fmla="*/ 3362567 w 7641513"/>
              <a:gd name="connsiteY263" fmla="*/ 1586262 h 3388127"/>
              <a:gd name="connsiteX264" fmla="*/ 2852916 w 7641513"/>
              <a:gd name="connsiteY264" fmla="*/ 1969044 h 3388127"/>
              <a:gd name="connsiteX265" fmla="*/ 2641443 w 7641513"/>
              <a:gd name="connsiteY265" fmla="*/ 2494187 h 3388127"/>
              <a:gd name="connsiteX266" fmla="*/ 2371040 w 7641513"/>
              <a:gd name="connsiteY266" fmla="*/ 3081729 h 3388127"/>
              <a:gd name="connsiteX267" fmla="*/ 1899772 w 7641513"/>
              <a:gd name="connsiteY267" fmla="*/ 3317294 h 3388127"/>
              <a:gd name="connsiteX268" fmla="*/ 1793416 w 7641513"/>
              <a:gd name="connsiteY268" fmla="*/ 3351206 h 3388127"/>
              <a:gd name="connsiteX269" fmla="*/ 1709125 w 7641513"/>
              <a:gd name="connsiteY269" fmla="*/ 3388127 h 3388127"/>
              <a:gd name="connsiteX270" fmla="*/ 1600760 w 7641513"/>
              <a:gd name="connsiteY270" fmla="*/ 3388127 h 3388127"/>
              <a:gd name="connsiteX271" fmla="*/ 1620720 w 7641513"/>
              <a:gd name="connsiteY271" fmla="*/ 3374467 h 3388127"/>
              <a:gd name="connsiteX272" fmla="*/ 1778449 w 7641513"/>
              <a:gd name="connsiteY272" fmla="*/ 3305776 h 3388127"/>
              <a:gd name="connsiteX273" fmla="*/ 1885686 w 7641513"/>
              <a:gd name="connsiteY273" fmla="*/ 3271468 h 3388127"/>
              <a:gd name="connsiteX274" fmla="*/ 2337781 w 7641513"/>
              <a:gd name="connsiteY274" fmla="*/ 3047732 h 3388127"/>
              <a:gd name="connsiteX275" fmla="*/ 2596565 w 7641513"/>
              <a:gd name="connsiteY275" fmla="*/ 2480159 h 3388127"/>
              <a:gd name="connsiteX276" fmla="*/ 2815092 w 7641513"/>
              <a:gd name="connsiteY276" fmla="*/ 1940513 h 3388127"/>
              <a:gd name="connsiteX277" fmla="*/ 3352883 w 7641513"/>
              <a:gd name="connsiteY277" fmla="*/ 1539310 h 3388127"/>
              <a:gd name="connsiteX278" fmla="*/ 3491907 w 7641513"/>
              <a:gd name="connsiteY278" fmla="*/ 1525369 h 3388127"/>
              <a:gd name="connsiteX279" fmla="*/ 3466839 w 7641513"/>
              <a:gd name="connsiteY279" fmla="*/ 1355615 h 3388127"/>
              <a:gd name="connsiteX280" fmla="*/ 4233449 w 7641513"/>
              <a:gd name="connsiteY280" fmla="*/ 1917745 h 3388127"/>
              <a:gd name="connsiteX281" fmla="*/ 5074548 w 7641513"/>
              <a:gd name="connsiteY281" fmla="*/ 2486635 h 3388127"/>
              <a:gd name="connsiteX282" fmla="*/ 5203120 w 7641513"/>
              <a:gd name="connsiteY282" fmla="*/ 2465817 h 3388127"/>
              <a:gd name="connsiteX283" fmla="*/ 5365372 w 7641513"/>
              <a:gd name="connsiteY283" fmla="*/ 2442912 h 3388127"/>
              <a:gd name="connsiteX284" fmla="*/ 5822393 w 7641513"/>
              <a:gd name="connsiteY284" fmla="*/ 2756696 h 3388127"/>
              <a:gd name="connsiteX285" fmla="*/ 5875930 w 7641513"/>
              <a:gd name="connsiteY285" fmla="*/ 2969042 h 3388127"/>
              <a:gd name="connsiteX286" fmla="*/ 5975498 w 7641513"/>
              <a:gd name="connsiteY286" fmla="*/ 3236794 h 3388127"/>
              <a:gd name="connsiteX287" fmla="*/ 6193347 w 7641513"/>
              <a:gd name="connsiteY287" fmla="*/ 3332783 h 3388127"/>
              <a:gd name="connsiteX288" fmla="*/ 6289638 w 7641513"/>
              <a:gd name="connsiteY288" fmla="*/ 3359259 h 3388127"/>
              <a:gd name="connsiteX289" fmla="*/ 6355740 w 7641513"/>
              <a:gd name="connsiteY289" fmla="*/ 3388127 h 3388127"/>
              <a:gd name="connsiteX290" fmla="*/ 6221613 w 7641513"/>
              <a:gd name="connsiteY290" fmla="*/ 3388127 h 3388127"/>
              <a:gd name="connsiteX291" fmla="*/ 6183456 w 7641513"/>
              <a:gd name="connsiteY291" fmla="*/ 3377185 h 3388127"/>
              <a:gd name="connsiteX292" fmla="*/ 5943808 w 7641513"/>
              <a:gd name="connsiteY292" fmla="*/ 3269864 h 3388127"/>
              <a:gd name="connsiteX293" fmla="*/ 5829815 w 7641513"/>
              <a:gd name="connsiteY293" fmla="*/ 2977142 h 3388127"/>
              <a:gd name="connsiteX294" fmla="*/ 5780201 w 7641513"/>
              <a:gd name="connsiteY294" fmla="*/ 2776709 h 3388127"/>
              <a:gd name="connsiteX295" fmla="*/ 5624364 w 7641513"/>
              <a:gd name="connsiteY295" fmla="*/ 2579084 h 3388127"/>
              <a:gd name="connsiteX296" fmla="*/ 5388554 w 7641513"/>
              <a:gd name="connsiteY296" fmla="*/ 2490861 h 3388127"/>
              <a:gd name="connsiteX297" fmla="*/ 5366286 w 7641513"/>
              <a:gd name="connsiteY297" fmla="*/ 2489927 h 3388127"/>
              <a:gd name="connsiteX298" fmla="*/ 5212816 w 7641513"/>
              <a:gd name="connsiteY298" fmla="*/ 2511897 h 3388127"/>
              <a:gd name="connsiteX299" fmla="*/ 5078125 w 7641513"/>
              <a:gd name="connsiteY299" fmla="*/ 2533777 h 3388127"/>
              <a:gd name="connsiteX300" fmla="*/ 4197067 w 7641513"/>
              <a:gd name="connsiteY300" fmla="*/ 1947144 h 3388127"/>
              <a:gd name="connsiteX301" fmla="*/ 3465294 w 7641513"/>
              <a:gd name="connsiteY301" fmla="*/ 1403007 h 3388127"/>
              <a:gd name="connsiteX302" fmla="*/ 3329738 w 7641513"/>
              <a:gd name="connsiteY302" fmla="*/ 1416771 h 3388127"/>
              <a:gd name="connsiteX303" fmla="*/ 2794015 w 7641513"/>
              <a:gd name="connsiteY303" fmla="*/ 1821107 h 3388127"/>
              <a:gd name="connsiteX304" fmla="*/ 2571944 w 7641513"/>
              <a:gd name="connsiteY304" fmla="*/ 2374525 h 3388127"/>
              <a:gd name="connsiteX305" fmla="*/ 2288253 w 7641513"/>
              <a:gd name="connsiteY305" fmla="*/ 2992414 h 3388127"/>
              <a:gd name="connsiteX306" fmla="*/ 1793427 w 7641513"/>
              <a:gd name="connsiteY306" fmla="*/ 3240063 h 3388127"/>
              <a:gd name="connsiteX307" fmla="*/ 1681771 w 7641513"/>
              <a:gd name="connsiteY307" fmla="*/ 3275933 h 3388127"/>
              <a:gd name="connsiteX308" fmla="*/ 1523612 w 7641513"/>
              <a:gd name="connsiteY308" fmla="*/ 3345195 h 3388127"/>
              <a:gd name="connsiteX309" fmla="*/ 1461488 w 7641513"/>
              <a:gd name="connsiteY309" fmla="*/ 3388127 h 3388127"/>
              <a:gd name="connsiteX310" fmla="*/ 1380625 w 7641513"/>
              <a:gd name="connsiteY310" fmla="*/ 3388127 h 3388127"/>
              <a:gd name="connsiteX311" fmla="*/ 1503780 w 7641513"/>
              <a:gd name="connsiteY311" fmla="*/ 3303701 h 3388127"/>
              <a:gd name="connsiteX312" fmla="*/ 1669387 w 7641513"/>
              <a:gd name="connsiteY312" fmla="*/ 3231478 h 3388127"/>
              <a:gd name="connsiteX313" fmla="*/ 1781917 w 7641513"/>
              <a:gd name="connsiteY313" fmla="*/ 3195644 h 3388127"/>
              <a:gd name="connsiteX314" fmla="*/ 2257571 w 7641513"/>
              <a:gd name="connsiteY314" fmla="*/ 2959390 h 3388127"/>
              <a:gd name="connsiteX315" fmla="*/ 2528780 w 7641513"/>
              <a:gd name="connsiteY315" fmla="*/ 2361435 h 3388127"/>
              <a:gd name="connsiteX316" fmla="*/ 2757489 w 7641513"/>
              <a:gd name="connsiteY316" fmla="*/ 1793061 h 3388127"/>
              <a:gd name="connsiteX317" fmla="*/ 3321339 w 7641513"/>
              <a:gd name="connsiteY317" fmla="*/ 1370744 h 3388127"/>
              <a:gd name="connsiteX318" fmla="*/ 3466839 w 7641513"/>
              <a:gd name="connsiteY318" fmla="*/ 1355615 h 3388127"/>
              <a:gd name="connsiteX319" fmla="*/ 3439322 w 7641513"/>
              <a:gd name="connsiteY319" fmla="*/ 1187370 h 3388127"/>
              <a:gd name="connsiteX320" fmla="*/ 4244158 w 7641513"/>
              <a:gd name="connsiteY320" fmla="*/ 1775472 h 3388127"/>
              <a:gd name="connsiteX321" fmla="*/ 5128355 w 7641513"/>
              <a:gd name="connsiteY321" fmla="*/ 2370926 h 3388127"/>
              <a:gd name="connsiteX322" fmla="*/ 5263552 w 7641513"/>
              <a:gd name="connsiteY322" fmla="*/ 2348650 h 3388127"/>
              <a:gd name="connsiteX323" fmla="*/ 5433678 w 7641513"/>
              <a:gd name="connsiteY323" fmla="*/ 2324318 h 3388127"/>
              <a:gd name="connsiteX324" fmla="*/ 5912502 w 7641513"/>
              <a:gd name="connsiteY324" fmla="*/ 2652069 h 3388127"/>
              <a:gd name="connsiteX325" fmla="*/ 5968798 w 7641513"/>
              <a:gd name="connsiteY325" fmla="*/ 2871908 h 3388127"/>
              <a:gd name="connsiteX326" fmla="*/ 6073600 w 7641513"/>
              <a:gd name="connsiteY326" fmla="*/ 3152939 h 3388127"/>
              <a:gd name="connsiteX327" fmla="*/ 6303038 w 7641513"/>
              <a:gd name="connsiteY327" fmla="*/ 3252872 h 3388127"/>
              <a:gd name="connsiteX328" fmla="*/ 6499961 w 7641513"/>
              <a:gd name="connsiteY328" fmla="*/ 3321883 h 3388127"/>
              <a:gd name="connsiteX329" fmla="*/ 6569799 w 7641513"/>
              <a:gd name="connsiteY329" fmla="*/ 3371689 h 3388127"/>
              <a:gd name="connsiteX330" fmla="*/ 6585499 w 7641513"/>
              <a:gd name="connsiteY330" fmla="*/ 3388127 h 3388127"/>
              <a:gd name="connsiteX331" fmla="*/ 6509197 w 7641513"/>
              <a:gd name="connsiteY331" fmla="*/ 3388127 h 3388127"/>
              <a:gd name="connsiteX332" fmla="*/ 6475804 w 7641513"/>
              <a:gd name="connsiteY332" fmla="*/ 3364403 h 3388127"/>
              <a:gd name="connsiteX333" fmla="*/ 6291303 w 7641513"/>
              <a:gd name="connsiteY333" fmla="*/ 3300684 h 3388127"/>
              <a:gd name="connsiteX334" fmla="*/ 6040046 w 7641513"/>
              <a:gd name="connsiteY334" fmla="*/ 3188978 h 3388127"/>
              <a:gd name="connsiteX335" fmla="*/ 5920103 w 7641513"/>
              <a:gd name="connsiteY335" fmla="*/ 2879481 h 3388127"/>
              <a:gd name="connsiteX336" fmla="*/ 5867385 w 7641513"/>
              <a:gd name="connsiteY336" fmla="*/ 2669356 h 3388127"/>
              <a:gd name="connsiteX337" fmla="*/ 5456108 w 7641513"/>
              <a:gd name="connsiteY337" fmla="*/ 2369194 h 3388127"/>
              <a:gd name="connsiteX338" fmla="*/ 5432116 w 7641513"/>
              <a:gd name="connsiteY338" fmla="*/ 2368193 h 3388127"/>
              <a:gd name="connsiteX339" fmla="*/ 5270770 w 7641513"/>
              <a:gd name="connsiteY339" fmla="*/ 2391590 h 3388127"/>
              <a:gd name="connsiteX340" fmla="*/ 5129860 w 7641513"/>
              <a:gd name="connsiteY340" fmla="*/ 2414496 h 3388127"/>
              <a:gd name="connsiteX341" fmla="*/ 4205736 w 7641513"/>
              <a:gd name="connsiteY341" fmla="*/ 1800869 h 3388127"/>
              <a:gd name="connsiteX342" fmla="*/ 3437536 w 7641513"/>
              <a:gd name="connsiteY342" fmla="*/ 1230498 h 3388127"/>
              <a:gd name="connsiteX343" fmla="*/ 3295239 w 7641513"/>
              <a:gd name="connsiteY343" fmla="*/ 1245223 h 3388127"/>
              <a:gd name="connsiteX344" fmla="*/ 2733025 w 7641513"/>
              <a:gd name="connsiteY344" fmla="*/ 1670661 h 3388127"/>
              <a:gd name="connsiteX345" fmla="*/ 2500776 w 7641513"/>
              <a:gd name="connsiteY345" fmla="*/ 2252810 h 3388127"/>
              <a:gd name="connsiteX346" fmla="*/ 2205092 w 7641513"/>
              <a:gd name="connsiteY346" fmla="*/ 2901093 h 3388127"/>
              <a:gd name="connsiteX347" fmla="*/ 1687153 w 7641513"/>
              <a:gd name="connsiteY347" fmla="*/ 3160849 h 3388127"/>
              <a:gd name="connsiteX348" fmla="*/ 1569723 w 7641513"/>
              <a:gd name="connsiteY348" fmla="*/ 3199526 h 3388127"/>
              <a:gd name="connsiteX349" fmla="*/ 1260760 w 7641513"/>
              <a:gd name="connsiteY349" fmla="*/ 3371153 h 3388127"/>
              <a:gd name="connsiteX350" fmla="*/ 1244482 w 7641513"/>
              <a:gd name="connsiteY350" fmla="*/ 3388127 h 3388127"/>
              <a:gd name="connsiteX351" fmla="*/ 1184200 w 7641513"/>
              <a:gd name="connsiteY351" fmla="*/ 3388127 h 3388127"/>
              <a:gd name="connsiteX352" fmla="*/ 1233276 w 7641513"/>
              <a:gd name="connsiteY352" fmla="*/ 3337438 h 3388127"/>
              <a:gd name="connsiteX353" fmla="*/ 1556329 w 7641513"/>
              <a:gd name="connsiteY353" fmla="*/ 3158943 h 3388127"/>
              <a:gd name="connsiteX354" fmla="*/ 1674191 w 7641513"/>
              <a:gd name="connsiteY354" fmla="*/ 3120285 h 3388127"/>
              <a:gd name="connsiteX355" fmla="*/ 2173402 w 7641513"/>
              <a:gd name="connsiteY355" fmla="*/ 2871946 h 3388127"/>
              <a:gd name="connsiteX356" fmla="*/ 2457471 w 7641513"/>
              <a:gd name="connsiteY356" fmla="*/ 2243635 h 3388127"/>
              <a:gd name="connsiteX357" fmla="*/ 2696780 w 7641513"/>
              <a:gd name="connsiteY357" fmla="*/ 1646979 h 3388127"/>
              <a:gd name="connsiteX358" fmla="*/ 3286695 w 7641513"/>
              <a:gd name="connsiteY358" fmla="*/ 1203103 h 3388127"/>
              <a:gd name="connsiteX359" fmla="*/ 3439322 w 7641513"/>
              <a:gd name="connsiteY359" fmla="*/ 1187370 h 3388127"/>
              <a:gd name="connsiteX360" fmla="*/ 3413258 w 7641513"/>
              <a:gd name="connsiteY360" fmla="*/ 1018554 h 3388127"/>
              <a:gd name="connsiteX361" fmla="*/ 4254468 w 7641513"/>
              <a:gd name="connsiteY361" fmla="*/ 1632344 h 3388127"/>
              <a:gd name="connsiteX362" fmla="*/ 5180502 w 7641513"/>
              <a:gd name="connsiteY362" fmla="*/ 2254326 h 3388127"/>
              <a:gd name="connsiteX363" fmla="*/ 5322230 w 7641513"/>
              <a:gd name="connsiteY363" fmla="*/ 2230994 h 3388127"/>
              <a:gd name="connsiteX364" fmla="*/ 5497670 w 7641513"/>
              <a:gd name="connsiteY364" fmla="*/ 2205151 h 3388127"/>
              <a:gd name="connsiteX365" fmla="*/ 5998701 w 7641513"/>
              <a:gd name="connsiteY365" fmla="*/ 2546430 h 3388127"/>
              <a:gd name="connsiteX366" fmla="*/ 6057181 w 7641513"/>
              <a:gd name="connsiteY366" fmla="*/ 2778988 h 3388127"/>
              <a:gd name="connsiteX367" fmla="*/ 6167638 w 7641513"/>
              <a:gd name="connsiteY367" fmla="*/ 3073305 h 3388127"/>
              <a:gd name="connsiteX368" fmla="*/ 6408262 w 7641513"/>
              <a:gd name="connsiteY368" fmla="*/ 3177613 h 3388127"/>
              <a:gd name="connsiteX369" fmla="*/ 6614702 w 7641513"/>
              <a:gd name="connsiteY369" fmla="*/ 3249628 h 3388127"/>
              <a:gd name="connsiteX370" fmla="*/ 6744625 w 7641513"/>
              <a:gd name="connsiteY370" fmla="*/ 3360860 h 3388127"/>
              <a:gd name="connsiteX371" fmla="*/ 6762503 w 7641513"/>
              <a:gd name="connsiteY371" fmla="*/ 3388127 h 3388127"/>
              <a:gd name="connsiteX372" fmla="*/ 6707414 w 7641513"/>
              <a:gd name="connsiteY372" fmla="*/ 3388127 h 3388127"/>
              <a:gd name="connsiteX373" fmla="*/ 6658302 w 7641513"/>
              <a:gd name="connsiteY373" fmla="*/ 3336602 h 3388127"/>
              <a:gd name="connsiteX374" fmla="*/ 6592315 w 7641513"/>
              <a:gd name="connsiteY374" fmla="*/ 3289602 h 3388127"/>
              <a:gd name="connsiteX375" fmla="*/ 6398356 w 7641513"/>
              <a:gd name="connsiteY375" fmla="*/ 3222887 h 3388127"/>
              <a:gd name="connsiteX376" fmla="*/ 6135892 w 7641513"/>
              <a:gd name="connsiteY376" fmla="*/ 3106361 h 3388127"/>
              <a:gd name="connsiteX377" fmla="*/ 6012007 w 7641513"/>
              <a:gd name="connsiteY377" fmla="*/ 2785828 h 3388127"/>
              <a:gd name="connsiteX378" fmla="*/ 5956965 w 7641513"/>
              <a:gd name="connsiteY378" fmla="*/ 2566022 h 3388127"/>
              <a:gd name="connsiteX379" fmla="*/ 5526132 w 7641513"/>
              <a:gd name="connsiteY379" fmla="*/ 2252007 h 3388127"/>
              <a:gd name="connsiteX380" fmla="*/ 5499995 w 7641513"/>
              <a:gd name="connsiteY380" fmla="*/ 2250936 h 3388127"/>
              <a:gd name="connsiteX381" fmla="*/ 5330704 w 7641513"/>
              <a:gd name="connsiteY381" fmla="*/ 2275292 h 3388127"/>
              <a:gd name="connsiteX382" fmla="*/ 5183281 w 7641513"/>
              <a:gd name="connsiteY382" fmla="*/ 2299698 h 3388127"/>
              <a:gd name="connsiteX383" fmla="*/ 4216453 w 7641513"/>
              <a:gd name="connsiteY383" fmla="*/ 1658627 h 3388127"/>
              <a:gd name="connsiteX384" fmla="*/ 3412310 w 7641513"/>
              <a:gd name="connsiteY384" fmla="*/ 1061566 h 3388127"/>
              <a:gd name="connsiteX385" fmla="*/ 3263220 w 7641513"/>
              <a:gd name="connsiteY385" fmla="*/ 1077732 h 3388127"/>
              <a:gd name="connsiteX386" fmla="*/ 2674519 w 7641513"/>
              <a:gd name="connsiteY386" fmla="*/ 1524263 h 3388127"/>
              <a:gd name="connsiteX387" fmla="*/ 2431649 w 7641513"/>
              <a:gd name="connsiteY387" fmla="*/ 2135128 h 3388127"/>
              <a:gd name="connsiteX388" fmla="*/ 2123530 w 7641513"/>
              <a:gd name="connsiteY388" fmla="*/ 2814229 h 3388127"/>
              <a:gd name="connsiteX389" fmla="*/ 1581602 w 7641513"/>
              <a:gd name="connsiteY389" fmla="*/ 3086042 h 3388127"/>
              <a:gd name="connsiteX390" fmla="*/ 1459381 w 7641513"/>
              <a:gd name="connsiteY390" fmla="*/ 3124522 h 3388127"/>
              <a:gd name="connsiteX391" fmla="*/ 1135802 w 7641513"/>
              <a:gd name="connsiteY391" fmla="*/ 3304411 h 3388127"/>
              <a:gd name="connsiteX392" fmla="*/ 1055525 w 7641513"/>
              <a:gd name="connsiteY392" fmla="*/ 3388127 h 3388127"/>
              <a:gd name="connsiteX393" fmla="*/ 993222 w 7641513"/>
              <a:gd name="connsiteY393" fmla="*/ 3388127 h 3388127"/>
              <a:gd name="connsiteX394" fmla="*/ 1107924 w 7641513"/>
              <a:gd name="connsiteY394" fmla="*/ 3269435 h 3388127"/>
              <a:gd name="connsiteX395" fmla="*/ 1445596 w 7641513"/>
              <a:gd name="connsiteY395" fmla="*/ 3082625 h 3388127"/>
              <a:gd name="connsiteX396" fmla="*/ 1568691 w 7641513"/>
              <a:gd name="connsiteY396" fmla="*/ 3044183 h 3388127"/>
              <a:gd name="connsiteX397" fmla="*/ 2091002 w 7641513"/>
              <a:gd name="connsiteY397" fmla="*/ 2784175 h 3388127"/>
              <a:gd name="connsiteX398" fmla="*/ 2387482 w 7641513"/>
              <a:gd name="connsiteY398" fmla="*/ 2125484 h 3388127"/>
              <a:gd name="connsiteX399" fmla="*/ 2637413 w 7641513"/>
              <a:gd name="connsiteY399" fmla="*/ 1500113 h 3388127"/>
              <a:gd name="connsiteX400" fmla="*/ 3253823 w 7641513"/>
              <a:gd name="connsiteY400" fmla="*/ 1035140 h 3388127"/>
              <a:gd name="connsiteX401" fmla="*/ 3413258 w 7641513"/>
              <a:gd name="connsiteY401" fmla="*/ 1018554 h 3388127"/>
              <a:gd name="connsiteX402" fmla="*/ 3387390 w 7641513"/>
              <a:gd name="connsiteY402" fmla="*/ 848093 h 3388127"/>
              <a:gd name="connsiteX403" fmla="*/ 4264824 w 7641513"/>
              <a:gd name="connsiteY403" fmla="*/ 1488506 h 3388127"/>
              <a:gd name="connsiteX404" fmla="*/ 5233523 w 7641513"/>
              <a:gd name="connsiteY404" fmla="*/ 2137475 h 3388127"/>
              <a:gd name="connsiteX405" fmla="*/ 5381451 w 7641513"/>
              <a:gd name="connsiteY405" fmla="*/ 2112675 h 3388127"/>
              <a:gd name="connsiteX406" fmla="*/ 5567380 w 7641513"/>
              <a:gd name="connsiteY406" fmla="*/ 2085509 h 3388127"/>
              <a:gd name="connsiteX407" fmla="*/ 6089711 w 7641513"/>
              <a:gd name="connsiteY407" fmla="*/ 2441150 h 3388127"/>
              <a:gd name="connsiteX408" fmla="*/ 6151282 w 7641513"/>
              <a:gd name="connsiteY408" fmla="*/ 2685590 h 3388127"/>
              <a:gd name="connsiteX409" fmla="*/ 6266832 w 7641513"/>
              <a:gd name="connsiteY409" fmla="*/ 2994897 h 3388127"/>
              <a:gd name="connsiteX410" fmla="*/ 6519065 w 7641513"/>
              <a:gd name="connsiteY410" fmla="*/ 3103592 h 3388127"/>
              <a:gd name="connsiteX411" fmla="*/ 6734601 w 7641513"/>
              <a:gd name="connsiteY411" fmla="*/ 3178607 h 3388127"/>
              <a:gd name="connsiteX412" fmla="*/ 6915217 w 7641513"/>
              <a:gd name="connsiteY412" fmla="*/ 3363019 h 3388127"/>
              <a:gd name="connsiteX413" fmla="*/ 6926445 w 7641513"/>
              <a:gd name="connsiteY413" fmla="*/ 3388127 h 3388127"/>
              <a:gd name="connsiteX414" fmla="*/ 6880949 w 7641513"/>
              <a:gd name="connsiteY414" fmla="*/ 3388127 h 3388127"/>
              <a:gd name="connsiteX415" fmla="*/ 6879531 w 7641513"/>
              <a:gd name="connsiteY415" fmla="*/ 3384898 h 3388127"/>
              <a:gd name="connsiteX416" fmla="*/ 6715386 w 7641513"/>
              <a:gd name="connsiteY416" fmla="*/ 3215662 h 3388127"/>
              <a:gd name="connsiteX417" fmla="*/ 6512345 w 7641513"/>
              <a:gd name="connsiteY417" fmla="*/ 3146401 h 3388127"/>
              <a:gd name="connsiteX418" fmla="*/ 6238276 w 7641513"/>
              <a:gd name="connsiteY418" fmla="*/ 3025484 h 3388127"/>
              <a:gd name="connsiteX419" fmla="*/ 6109190 w 7641513"/>
              <a:gd name="connsiteY419" fmla="*/ 2691249 h 3388127"/>
              <a:gd name="connsiteX420" fmla="*/ 6051441 w 7641513"/>
              <a:gd name="connsiteY420" fmla="*/ 2461323 h 3388127"/>
              <a:gd name="connsiteX421" fmla="*/ 5600582 w 7641513"/>
              <a:gd name="connsiteY421" fmla="*/ 2133427 h 3388127"/>
              <a:gd name="connsiteX422" fmla="*/ 5572721 w 7641513"/>
              <a:gd name="connsiteY422" fmla="*/ 2132290 h 3388127"/>
              <a:gd name="connsiteX423" fmla="*/ 5397245 w 7641513"/>
              <a:gd name="connsiteY423" fmla="*/ 2158562 h 3388127"/>
              <a:gd name="connsiteX424" fmla="*/ 5243202 w 7641513"/>
              <a:gd name="connsiteY424" fmla="*/ 2184426 h 3388127"/>
              <a:gd name="connsiteX425" fmla="*/ 4234196 w 7641513"/>
              <a:gd name="connsiteY425" fmla="*/ 1515527 h 3388127"/>
              <a:gd name="connsiteX426" fmla="*/ 3393335 w 7641513"/>
              <a:gd name="connsiteY426" fmla="*/ 892624 h 3388127"/>
              <a:gd name="connsiteX427" fmla="*/ 3237369 w 7641513"/>
              <a:gd name="connsiteY427" fmla="*/ 908908 h 3388127"/>
              <a:gd name="connsiteX428" fmla="*/ 2622180 w 7641513"/>
              <a:gd name="connsiteY428" fmla="*/ 1376538 h 3388127"/>
              <a:gd name="connsiteX429" fmla="*/ 2369129 w 7641513"/>
              <a:gd name="connsiteY429" fmla="*/ 2016135 h 3388127"/>
              <a:gd name="connsiteX430" fmla="*/ 2048173 w 7641513"/>
              <a:gd name="connsiteY430" fmla="*/ 2725162 h 3388127"/>
              <a:gd name="connsiteX431" fmla="*/ 1483111 w 7641513"/>
              <a:gd name="connsiteY431" fmla="*/ 3009516 h 3388127"/>
              <a:gd name="connsiteX432" fmla="*/ 1355569 w 7641513"/>
              <a:gd name="connsiteY432" fmla="*/ 3050387 h 3388127"/>
              <a:gd name="connsiteX433" fmla="*/ 885988 w 7641513"/>
              <a:gd name="connsiteY433" fmla="*/ 3376627 h 3388127"/>
              <a:gd name="connsiteX434" fmla="*/ 878649 w 7641513"/>
              <a:gd name="connsiteY434" fmla="*/ 3388127 h 3388127"/>
              <a:gd name="connsiteX435" fmla="*/ 817880 w 7641513"/>
              <a:gd name="connsiteY435" fmla="*/ 3388127 h 3388127"/>
              <a:gd name="connsiteX436" fmla="*/ 845184 w 7641513"/>
              <a:gd name="connsiteY436" fmla="*/ 3345870 h 3388127"/>
              <a:gd name="connsiteX437" fmla="*/ 1334360 w 7641513"/>
              <a:gd name="connsiteY437" fmla="*/ 3008613 h 3388127"/>
              <a:gd name="connsiteX438" fmla="*/ 1463226 w 7641513"/>
              <a:gd name="connsiteY438" fmla="*/ 2967365 h 3388127"/>
              <a:gd name="connsiteX439" fmla="*/ 2009089 w 7641513"/>
              <a:gd name="connsiteY439" fmla="*/ 2695275 h 3388127"/>
              <a:gd name="connsiteX440" fmla="*/ 2318010 w 7641513"/>
              <a:gd name="connsiteY440" fmla="*/ 2005769 h 3388127"/>
              <a:gd name="connsiteX441" fmla="*/ 2578105 w 7641513"/>
              <a:gd name="connsiteY441" fmla="*/ 1352103 h 3388127"/>
              <a:gd name="connsiteX442" fmla="*/ 3221016 w 7641513"/>
              <a:gd name="connsiteY442" fmla="*/ 865599 h 3388127"/>
              <a:gd name="connsiteX443" fmla="*/ 3387390 w 7641513"/>
              <a:gd name="connsiteY443" fmla="*/ 848093 h 3388127"/>
              <a:gd name="connsiteX444" fmla="*/ 3360715 w 7641513"/>
              <a:gd name="connsiteY444" fmla="*/ 678254 h 3388127"/>
              <a:gd name="connsiteX445" fmla="*/ 4273877 w 7641513"/>
              <a:gd name="connsiteY445" fmla="*/ 1344274 h 3388127"/>
              <a:gd name="connsiteX446" fmla="*/ 5285137 w 7641513"/>
              <a:gd name="connsiteY446" fmla="*/ 2022829 h 3388127"/>
              <a:gd name="connsiteX447" fmla="*/ 5440106 w 7641513"/>
              <a:gd name="connsiteY447" fmla="*/ 1996580 h 3388127"/>
              <a:gd name="connsiteX448" fmla="*/ 5634816 w 7641513"/>
              <a:gd name="connsiteY448" fmla="*/ 1968479 h 3388127"/>
              <a:gd name="connsiteX449" fmla="*/ 6178827 w 7641513"/>
              <a:gd name="connsiteY449" fmla="*/ 2338923 h 3388127"/>
              <a:gd name="connsiteX450" fmla="*/ 6242756 w 7641513"/>
              <a:gd name="connsiteY450" fmla="*/ 2591292 h 3388127"/>
              <a:gd name="connsiteX451" fmla="*/ 6362269 w 7641513"/>
              <a:gd name="connsiteY451" fmla="*/ 2912076 h 3388127"/>
              <a:gd name="connsiteX452" fmla="*/ 6626125 w 7641513"/>
              <a:gd name="connsiteY452" fmla="*/ 3025609 h 3388127"/>
              <a:gd name="connsiteX453" fmla="*/ 6850686 w 7641513"/>
              <a:gd name="connsiteY453" fmla="*/ 3103154 h 3388127"/>
              <a:gd name="connsiteX454" fmla="*/ 7073224 w 7641513"/>
              <a:gd name="connsiteY454" fmla="*/ 3372115 h 3388127"/>
              <a:gd name="connsiteX455" fmla="*/ 7078003 w 7641513"/>
              <a:gd name="connsiteY455" fmla="*/ 3388127 h 3388127"/>
              <a:gd name="connsiteX456" fmla="*/ 7032938 w 7641513"/>
              <a:gd name="connsiteY456" fmla="*/ 3388127 h 3388127"/>
              <a:gd name="connsiteX457" fmla="*/ 7002224 w 7641513"/>
              <a:gd name="connsiteY457" fmla="*/ 3318752 h 3388127"/>
              <a:gd name="connsiteX458" fmla="*/ 6830551 w 7641513"/>
              <a:gd name="connsiteY458" fmla="*/ 3143240 h 3388127"/>
              <a:gd name="connsiteX459" fmla="*/ 6618448 w 7641513"/>
              <a:gd name="connsiteY459" fmla="*/ 3070550 h 3388127"/>
              <a:gd name="connsiteX460" fmla="*/ 6332720 w 7641513"/>
              <a:gd name="connsiteY460" fmla="*/ 2945226 h 3388127"/>
              <a:gd name="connsiteX461" fmla="*/ 6198032 w 7641513"/>
              <a:gd name="connsiteY461" fmla="*/ 2597724 h 3388127"/>
              <a:gd name="connsiteX462" fmla="*/ 6138015 w 7641513"/>
              <a:gd name="connsiteY462" fmla="*/ 2358130 h 3388127"/>
              <a:gd name="connsiteX463" fmla="*/ 5664651 w 7641513"/>
              <a:gd name="connsiteY463" fmla="*/ 2013219 h 3388127"/>
              <a:gd name="connsiteX464" fmla="*/ 5635013 w 7641513"/>
              <a:gd name="connsiteY464" fmla="*/ 2011997 h 3388127"/>
              <a:gd name="connsiteX465" fmla="*/ 5450355 w 7641513"/>
              <a:gd name="connsiteY465" fmla="*/ 2039644 h 3388127"/>
              <a:gd name="connsiteX466" fmla="*/ 5289310 w 7641513"/>
              <a:gd name="connsiteY466" fmla="*/ 2066524 h 3388127"/>
              <a:gd name="connsiteX467" fmla="*/ 4237597 w 7641513"/>
              <a:gd name="connsiteY467" fmla="*/ 1370623 h 3388127"/>
              <a:gd name="connsiteX468" fmla="*/ 3360610 w 7641513"/>
              <a:gd name="connsiteY468" fmla="*/ 721742 h 3388127"/>
              <a:gd name="connsiteX469" fmla="*/ 3197593 w 7641513"/>
              <a:gd name="connsiteY469" fmla="*/ 739172 h 3388127"/>
              <a:gd name="connsiteX470" fmla="*/ 2555895 w 7641513"/>
              <a:gd name="connsiteY470" fmla="*/ 1228338 h 3388127"/>
              <a:gd name="connsiteX471" fmla="*/ 2292676 w 7641513"/>
              <a:gd name="connsiteY471" fmla="*/ 1896234 h 3388127"/>
              <a:gd name="connsiteX472" fmla="*/ 1961021 w 7641513"/>
              <a:gd name="connsiteY472" fmla="*/ 2636144 h 3388127"/>
              <a:gd name="connsiteX473" fmla="*/ 1372409 w 7641513"/>
              <a:gd name="connsiteY473" fmla="*/ 2932578 h 3388127"/>
              <a:gd name="connsiteX474" fmla="*/ 1239994 w 7641513"/>
              <a:gd name="connsiteY474" fmla="*/ 2975426 h 3388127"/>
              <a:gd name="connsiteX475" fmla="*/ 750074 w 7641513"/>
              <a:gd name="connsiteY475" fmla="*/ 3315675 h 3388127"/>
              <a:gd name="connsiteX476" fmla="*/ 703841 w 7641513"/>
              <a:gd name="connsiteY476" fmla="*/ 3388127 h 3388127"/>
              <a:gd name="connsiteX477" fmla="*/ 647560 w 7641513"/>
              <a:gd name="connsiteY477" fmla="*/ 3388127 h 3388127"/>
              <a:gd name="connsiteX478" fmla="*/ 714007 w 7641513"/>
              <a:gd name="connsiteY478" fmla="*/ 3285036 h 3388127"/>
              <a:gd name="connsiteX479" fmla="*/ 1223583 w 7641513"/>
              <a:gd name="connsiteY479" fmla="*/ 2933850 h 3388127"/>
              <a:gd name="connsiteX480" fmla="*/ 1356011 w 7641513"/>
              <a:gd name="connsiteY480" fmla="*/ 2890573 h 3388127"/>
              <a:gd name="connsiteX481" fmla="*/ 1925432 w 7641513"/>
              <a:gd name="connsiteY481" fmla="*/ 2606396 h 3388127"/>
              <a:gd name="connsiteX482" fmla="*/ 2247207 w 7641513"/>
              <a:gd name="connsiteY482" fmla="*/ 1886527 h 3388127"/>
              <a:gd name="connsiteX483" fmla="*/ 2517920 w 7641513"/>
              <a:gd name="connsiteY483" fmla="*/ 1204151 h 3388127"/>
              <a:gd name="connsiteX484" fmla="*/ 3187321 w 7641513"/>
              <a:gd name="connsiteY484" fmla="*/ 696548 h 3388127"/>
              <a:gd name="connsiteX485" fmla="*/ 3360715 w 7641513"/>
              <a:gd name="connsiteY485" fmla="*/ 678254 h 3388127"/>
              <a:gd name="connsiteX486" fmla="*/ 3333559 w 7641513"/>
              <a:gd name="connsiteY486" fmla="*/ 508399 h 3388127"/>
              <a:gd name="connsiteX487" fmla="*/ 4283326 w 7641513"/>
              <a:gd name="connsiteY487" fmla="*/ 1200606 h 3388127"/>
              <a:gd name="connsiteX488" fmla="*/ 5337271 w 7641513"/>
              <a:gd name="connsiteY488" fmla="*/ 1906594 h 3388127"/>
              <a:gd name="connsiteX489" fmla="*/ 5498822 w 7641513"/>
              <a:gd name="connsiteY489" fmla="*/ 1879315 h 3388127"/>
              <a:gd name="connsiteX490" fmla="*/ 5700133 w 7641513"/>
              <a:gd name="connsiteY490" fmla="*/ 1849306 h 3388127"/>
              <a:gd name="connsiteX491" fmla="*/ 6267675 w 7641513"/>
              <a:gd name="connsiteY491" fmla="*/ 2232459 h 3388127"/>
              <a:gd name="connsiteX492" fmla="*/ 6334259 w 7641513"/>
              <a:gd name="connsiteY492" fmla="*/ 2496252 h 3388127"/>
              <a:gd name="connsiteX493" fmla="*/ 6460695 w 7641513"/>
              <a:gd name="connsiteY493" fmla="*/ 2830811 h 3388127"/>
              <a:gd name="connsiteX494" fmla="*/ 6735739 w 7641513"/>
              <a:gd name="connsiteY494" fmla="*/ 2948717 h 3388127"/>
              <a:gd name="connsiteX495" fmla="*/ 6969853 w 7641513"/>
              <a:gd name="connsiteY495" fmla="*/ 3028847 h 3388127"/>
              <a:gd name="connsiteX496" fmla="*/ 7201563 w 7641513"/>
              <a:gd name="connsiteY496" fmla="*/ 3307472 h 3388127"/>
              <a:gd name="connsiteX497" fmla="*/ 7225876 w 7641513"/>
              <a:gd name="connsiteY497" fmla="*/ 3388127 h 3388127"/>
              <a:gd name="connsiteX498" fmla="*/ 7178000 w 7641513"/>
              <a:gd name="connsiteY498" fmla="*/ 3388127 h 3388127"/>
              <a:gd name="connsiteX499" fmla="*/ 7159225 w 7641513"/>
              <a:gd name="connsiteY499" fmla="*/ 3324762 h 3388127"/>
              <a:gd name="connsiteX500" fmla="*/ 6947119 w 7641513"/>
              <a:gd name="connsiteY500" fmla="*/ 3066626 h 3388127"/>
              <a:gd name="connsiteX501" fmla="*/ 6725936 w 7641513"/>
              <a:gd name="connsiteY501" fmla="*/ 2991389 h 3388127"/>
              <a:gd name="connsiteX502" fmla="*/ 6428636 w 7641513"/>
              <a:gd name="connsiteY502" fmla="*/ 2861251 h 3388127"/>
              <a:gd name="connsiteX503" fmla="*/ 6288715 w 7641513"/>
              <a:gd name="connsiteY503" fmla="*/ 2500464 h 3388127"/>
              <a:gd name="connsiteX504" fmla="*/ 6225905 w 7641513"/>
              <a:gd name="connsiteY504" fmla="*/ 2253800 h 3388127"/>
              <a:gd name="connsiteX505" fmla="*/ 5735078 w 7641513"/>
              <a:gd name="connsiteY505" fmla="*/ 1897738 h 3388127"/>
              <a:gd name="connsiteX506" fmla="*/ 5703714 w 7641513"/>
              <a:gd name="connsiteY506" fmla="*/ 1896450 h 3388127"/>
              <a:gd name="connsiteX507" fmla="*/ 5510713 w 7641513"/>
              <a:gd name="connsiteY507" fmla="*/ 1925489 h 3388127"/>
              <a:gd name="connsiteX508" fmla="*/ 5343446 w 7641513"/>
              <a:gd name="connsiteY508" fmla="*/ 1953399 h 3388127"/>
              <a:gd name="connsiteX509" fmla="*/ 4249119 w 7641513"/>
              <a:gd name="connsiteY509" fmla="*/ 1230090 h 3388127"/>
              <a:gd name="connsiteX510" fmla="*/ 3335905 w 7641513"/>
              <a:gd name="connsiteY510" fmla="*/ 555435 h 3388127"/>
              <a:gd name="connsiteX511" fmla="*/ 3166362 w 7641513"/>
              <a:gd name="connsiteY511" fmla="*/ 573819 h 3388127"/>
              <a:gd name="connsiteX512" fmla="*/ 2498174 w 7641513"/>
              <a:gd name="connsiteY512" fmla="*/ 1084084 h 3388127"/>
              <a:gd name="connsiteX513" fmla="*/ 2224356 w 7641513"/>
              <a:gd name="connsiteY513" fmla="*/ 1780255 h 3388127"/>
              <a:gd name="connsiteX514" fmla="*/ 1878152 w 7641513"/>
              <a:gd name="connsiteY514" fmla="*/ 2549157 h 3388127"/>
              <a:gd name="connsiteX515" fmla="*/ 1265983 w 7641513"/>
              <a:gd name="connsiteY515" fmla="*/ 2857675 h 3388127"/>
              <a:gd name="connsiteX516" fmla="*/ 1127848 w 7641513"/>
              <a:gd name="connsiteY516" fmla="*/ 2902022 h 3388127"/>
              <a:gd name="connsiteX517" fmla="*/ 617582 w 7641513"/>
              <a:gd name="connsiteY517" fmla="*/ 3256640 h 3388127"/>
              <a:gd name="connsiteX518" fmla="*/ 533789 w 7641513"/>
              <a:gd name="connsiteY518" fmla="*/ 3388127 h 3388127"/>
              <a:gd name="connsiteX519" fmla="*/ 477222 w 7641513"/>
              <a:gd name="connsiteY519" fmla="*/ 3388127 h 3388127"/>
              <a:gd name="connsiteX520" fmla="*/ 582212 w 7641513"/>
              <a:gd name="connsiteY520" fmla="*/ 3225105 h 3388127"/>
              <a:gd name="connsiteX521" fmla="*/ 1112351 w 7641513"/>
              <a:gd name="connsiteY521" fmla="*/ 2859181 h 3388127"/>
              <a:gd name="connsiteX522" fmla="*/ 1251812 w 7641513"/>
              <a:gd name="connsiteY522" fmla="*/ 2814451 h 3388127"/>
              <a:gd name="connsiteX523" fmla="*/ 1844798 w 7641513"/>
              <a:gd name="connsiteY523" fmla="*/ 2517762 h 3388127"/>
              <a:gd name="connsiteX524" fmla="*/ 2176804 w 7641513"/>
              <a:gd name="connsiteY524" fmla="*/ 1767855 h 3388127"/>
              <a:gd name="connsiteX525" fmla="*/ 2457692 w 7641513"/>
              <a:gd name="connsiteY525" fmla="*/ 1056747 h 3388127"/>
              <a:gd name="connsiteX526" fmla="*/ 3153603 w 7641513"/>
              <a:gd name="connsiteY526" fmla="*/ 527609 h 3388127"/>
              <a:gd name="connsiteX527" fmla="*/ 3333559 w 7641513"/>
              <a:gd name="connsiteY527" fmla="*/ 508399 h 3388127"/>
              <a:gd name="connsiteX528" fmla="*/ 3309820 w 7641513"/>
              <a:gd name="connsiteY528" fmla="*/ 339031 h 3388127"/>
              <a:gd name="connsiteX529" fmla="*/ 4296255 w 7641513"/>
              <a:gd name="connsiteY529" fmla="*/ 1057502 h 3388127"/>
              <a:gd name="connsiteX530" fmla="*/ 5392438 w 7641513"/>
              <a:gd name="connsiteY530" fmla="*/ 1790467 h 3388127"/>
              <a:gd name="connsiteX531" fmla="*/ 5560108 w 7641513"/>
              <a:gd name="connsiteY531" fmla="*/ 1762117 h 3388127"/>
              <a:gd name="connsiteX532" fmla="*/ 5769801 w 7641513"/>
              <a:gd name="connsiteY532" fmla="*/ 1730287 h 3388127"/>
              <a:gd name="connsiteX533" fmla="*/ 6358623 w 7641513"/>
              <a:gd name="connsiteY533" fmla="*/ 2128678 h 3388127"/>
              <a:gd name="connsiteX534" fmla="*/ 6427528 w 7641513"/>
              <a:gd name="connsiteY534" fmla="*/ 2400833 h 3388127"/>
              <a:gd name="connsiteX535" fmla="*/ 6559617 w 7641513"/>
              <a:gd name="connsiteY535" fmla="*/ 2748681 h 3388127"/>
              <a:gd name="connsiteX536" fmla="*/ 6846269 w 7641513"/>
              <a:gd name="connsiteY536" fmla="*/ 2870971 h 3388127"/>
              <a:gd name="connsiteX537" fmla="*/ 7088956 w 7641513"/>
              <a:gd name="connsiteY537" fmla="*/ 2954049 h 3388127"/>
              <a:gd name="connsiteX538" fmla="*/ 7355428 w 7641513"/>
              <a:gd name="connsiteY538" fmla="*/ 3330009 h 3388127"/>
              <a:gd name="connsiteX539" fmla="*/ 7367198 w 7641513"/>
              <a:gd name="connsiteY539" fmla="*/ 3388127 h 3388127"/>
              <a:gd name="connsiteX540" fmla="*/ 7318347 w 7641513"/>
              <a:gd name="connsiteY540" fmla="*/ 3388127 h 3388127"/>
              <a:gd name="connsiteX541" fmla="*/ 7309240 w 7641513"/>
              <a:gd name="connsiteY541" fmla="*/ 3342435 h 3388127"/>
              <a:gd name="connsiteX542" fmla="*/ 7062772 w 7641513"/>
              <a:gd name="connsiteY542" fmla="*/ 2991701 h 3388127"/>
              <a:gd name="connsiteX543" fmla="*/ 6832563 w 7641513"/>
              <a:gd name="connsiteY543" fmla="*/ 2913931 h 3388127"/>
              <a:gd name="connsiteX544" fmla="*/ 6524022 w 7641513"/>
              <a:gd name="connsiteY544" fmla="*/ 2779398 h 3388127"/>
              <a:gd name="connsiteX545" fmla="*/ 6378537 w 7641513"/>
              <a:gd name="connsiteY545" fmla="*/ 2404912 h 3388127"/>
              <a:gd name="connsiteX546" fmla="*/ 6314378 w 7641513"/>
              <a:gd name="connsiteY546" fmla="*/ 2146881 h 3388127"/>
              <a:gd name="connsiteX547" fmla="*/ 5803869 w 7641513"/>
              <a:gd name="connsiteY547" fmla="*/ 1777805 h 3388127"/>
              <a:gd name="connsiteX548" fmla="*/ 5770366 w 7641513"/>
              <a:gd name="connsiteY548" fmla="*/ 1776434 h 3388127"/>
              <a:gd name="connsiteX549" fmla="*/ 5569436 w 7641513"/>
              <a:gd name="connsiteY549" fmla="*/ 1806886 h 3388127"/>
              <a:gd name="connsiteX550" fmla="*/ 5393841 w 7641513"/>
              <a:gd name="connsiteY550" fmla="*/ 1836639 h 3388127"/>
              <a:gd name="connsiteX551" fmla="*/ 4257755 w 7641513"/>
              <a:gd name="connsiteY551" fmla="*/ 1085067 h 3388127"/>
              <a:gd name="connsiteX552" fmla="*/ 3308151 w 7641513"/>
              <a:gd name="connsiteY552" fmla="*/ 384017 h 3388127"/>
              <a:gd name="connsiteX553" fmla="*/ 3131841 w 7641513"/>
              <a:gd name="connsiteY553" fmla="*/ 403093 h 3388127"/>
              <a:gd name="connsiteX554" fmla="*/ 2437145 w 7641513"/>
              <a:gd name="connsiteY554" fmla="*/ 934888 h 3388127"/>
              <a:gd name="connsiteX555" fmla="*/ 2153149 w 7641513"/>
              <a:gd name="connsiteY555" fmla="*/ 1659790 h 3388127"/>
              <a:gd name="connsiteX556" fmla="*/ 1794460 w 7641513"/>
              <a:gd name="connsiteY556" fmla="*/ 2460807 h 3388127"/>
              <a:gd name="connsiteX557" fmla="*/ 1158693 w 7641513"/>
              <a:gd name="connsiteY557" fmla="*/ 2782712 h 3388127"/>
              <a:gd name="connsiteX558" fmla="*/ 1014799 w 7641513"/>
              <a:gd name="connsiteY558" fmla="*/ 2829434 h 3388127"/>
              <a:gd name="connsiteX559" fmla="*/ 364228 w 7641513"/>
              <a:gd name="connsiteY559" fmla="*/ 3387418 h 3388127"/>
              <a:gd name="connsiteX560" fmla="*/ 363899 w 7641513"/>
              <a:gd name="connsiteY560" fmla="*/ 3388127 h 3388127"/>
              <a:gd name="connsiteX561" fmla="*/ 313823 w 7641513"/>
              <a:gd name="connsiteY561" fmla="*/ 3388127 h 3388127"/>
              <a:gd name="connsiteX562" fmla="*/ 327321 w 7641513"/>
              <a:gd name="connsiteY562" fmla="*/ 3359252 h 3388127"/>
              <a:gd name="connsiteX563" fmla="*/ 1001545 w 7641513"/>
              <a:gd name="connsiteY563" fmla="*/ 2784950 h 3388127"/>
              <a:gd name="connsiteX564" fmla="*/ 1146307 w 7641513"/>
              <a:gd name="connsiteY564" fmla="*/ 2738262 h 3388127"/>
              <a:gd name="connsiteX565" fmla="*/ 1762411 w 7641513"/>
              <a:gd name="connsiteY565" fmla="*/ 2429468 h 3388127"/>
              <a:gd name="connsiteX566" fmla="*/ 2109456 w 7641513"/>
              <a:gd name="connsiteY566" fmla="*/ 1649297 h 3388127"/>
              <a:gd name="connsiteX567" fmla="*/ 2400511 w 7641513"/>
              <a:gd name="connsiteY567" fmla="*/ 909888 h 3388127"/>
              <a:gd name="connsiteX568" fmla="*/ 3122925 w 7641513"/>
              <a:gd name="connsiteY568" fmla="*/ 359213 h 3388127"/>
              <a:gd name="connsiteX569" fmla="*/ 3309820 w 7641513"/>
              <a:gd name="connsiteY569" fmla="*/ 339031 h 3388127"/>
              <a:gd name="connsiteX570" fmla="*/ 3283206 w 7641513"/>
              <a:gd name="connsiteY570" fmla="*/ 168141 h 3388127"/>
              <a:gd name="connsiteX571" fmla="*/ 4307486 w 7641513"/>
              <a:gd name="connsiteY571" fmla="*/ 912983 h 3388127"/>
              <a:gd name="connsiteX572" fmla="*/ 5445391 w 7641513"/>
              <a:gd name="connsiteY572" fmla="*/ 1674632 h 3388127"/>
              <a:gd name="connsiteX573" fmla="*/ 5621020 w 7641513"/>
              <a:gd name="connsiteY573" fmla="*/ 1644452 h 3388127"/>
              <a:gd name="connsiteX574" fmla="*/ 5838221 w 7641513"/>
              <a:gd name="connsiteY574" fmla="*/ 1609885 h 3388127"/>
              <a:gd name="connsiteX575" fmla="*/ 6446148 w 7641513"/>
              <a:gd name="connsiteY575" fmla="*/ 2022537 h 3388127"/>
              <a:gd name="connsiteX576" fmla="*/ 6518213 w 7641513"/>
              <a:gd name="connsiteY576" fmla="*/ 2304398 h 3388127"/>
              <a:gd name="connsiteX577" fmla="*/ 6655485 w 7641513"/>
              <a:gd name="connsiteY577" fmla="*/ 2665505 h 3388127"/>
              <a:gd name="connsiteX578" fmla="*/ 6953343 w 7641513"/>
              <a:gd name="connsiteY578" fmla="*/ 2792620 h 3388127"/>
              <a:gd name="connsiteX579" fmla="*/ 7204656 w 7641513"/>
              <a:gd name="connsiteY579" fmla="*/ 2878665 h 3388127"/>
              <a:gd name="connsiteX580" fmla="*/ 7501623 w 7641513"/>
              <a:gd name="connsiteY580" fmla="*/ 3363946 h 3388127"/>
              <a:gd name="connsiteX581" fmla="*/ 7504673 w 7641513"/>
              <a:gd name="connsiteY581" fmla="*/ 3388127 h 3388127"/>
              <a:gd name="connsiteX582" fmla="*/ 7457282 w 7641513"/>
              <a:gd name="connsiteY582" fmla="*/ 3388127 h 3388127"/>
              <a:gd name="connsiteX583" fmla="*/ 7455497 w 7641513"/>
              <a:gd name="connsiteY583" fmla="*/ 3373765 h 3388127"/>
              <a:gd name="connsiteX584" fmla="*/ 7182268 w 7641513"/>
              <a:gd name="connsiteY584" fmla="*/ 2918637 h 3388127"/>
              <a:gd name="connsiteX585" fmla="*/ 6944324 w 7641513"/>
              <a:gd name="connsiteY585" fmla="*/ 2837937 h 3388127"/>
              <a:gd name="connsiteX586" fmla="*/ 6624176 w 7641513"/>
              <a:gd name="connsiteY586" fmla="*/ 2699018 h 3388127"/>
              <a:gd name="connsiteX587" fmla="*/ 6473455 w 7641513"/>
              <a:gd name="connsiteY587" fmla="*/ 2311254 h 3388127"/>
              <a:gd name="connsiteX588" fmla="*/ 6405303 w 7641513"/>
              <a:gd name="connsiteY588" fmla="*/ 2043493 h 3388127"/>
              <a:gd name="connsiteX589" fmla="*/ 5875255 w 7641513"/>
              <a:gd name="connsiteY589" fmla="*/ 1659694 h 3388127"/>
              <a:gd name="connsiteX590" fmla="*/ 5839971 w 7641513"/>
              <a:gd name="connsiteY590" fmla="*/ 1658243 h 3388127"/>
              <a:gd name="connsiteX591" fmla="*/ 5631588 w 7641513"/>
              <a:gd name="connsiteY591" fmla="*/ 1690125 h 3388127"/>
              <a:gd name="connsiteX592" fmla="*/ 5451185 w 7641513"/>
              <a:gd name="connsiteY592" fmla="*/ 1720993 h 3388127"/>
              <a:gd name="connsiteX593" fmla="*/ 4270213 w 7641513"/>
              <a:gd name="connsiteY593" fmla="*/ 942775 h 3388127"/>
              <a:gd name="connsiteX594" fmla="*/ 3283914 w 7641513"/>
              <a:gd name="connsiteY594" fmla="*/ 215789 h 3388127"/>
              <a:gd name="connsiteX595" fmla="*/ 3100678 w 7641513"/>
              <a:gd name="connsiteY595" fmla="*/ 235944 h 3388127"/>
              <a:gd name="connsiteX596" fmla="*/ 2379931 w 7641513"/>
              <a:gd name="connsiteY596" fmla="*/ 788861 h 3388127"/>
              <a:gd name="connsiteX597" fmla="*/ 2085329 w 7641513"/>
              <a:gd name="connsiteY597" fmla="*/ 1542042 h 3388127"/>
              <a:gd name="connsiteX598" fmla="*/ 1713788 w 7641513"/>
              <a:gd name="connsiteY598" fmla="*/ 2373417 h 3388127"/>
              <a:gd name="connsiteX599" fmla="*/ 1054948 w 7641513"/>
              <a:gd name="connsiteY599" fmla="*/ 2706122 h 3388127"/>
              <a:gd name="connsiteX600" fmla="*/ 905767 w 7641513"/>
              <a:gd name="connsiteY600" fmla="*/ 2754370 h 3388127"/>
              <a:gd name="connsiteX601" fmla="*/ 230483 w 7641513"/>
              <a:gd name="connsiteY601" fmla="*/ 3334008 h 3388127"/>
              <a:gd name="connsiteX602" fmla="*/ 205461 w 7641513"/>
              <a:gd name="connsiteY602" fmla="*/ 3388127 h 3388127"/>
              <a:gd name="connsiteX603" fmla="*/ 157615 w 7641513"/>
              <a:gd name="connsiteY603" fmla="*/ 3388127 h 3388127"/>
              <a:gd name="connsiteX604" fmla="*/ 193844 w 7641513"/>
              <a:gd name="connsiteY604" fmla="*/ 3310582 h 3388127"/>
              <a:gd name="connsiteX605" fmla="*/ 889443 w 7641513"/>
              <a:gd name="connsiteY605" fmla="*/ 2710189 h 3388127"/>
              <a:gd name="connsiteX606" fmla="*/ 1039930 w 7641513"/>
              <a:gd name="connsiteY606" fmla="*/ 2661997 h 3388127"/>
              <a:gd name="connsiteX607" fmla="*/ 1679623 w 7641513"/>
              <a:gd name="connsiteY607" fmla="*/ 2340254 h 3388127"/>
              <a:gd name="connsiteX608" fmla="*/ 2039128 w 7641513"/>
              <a:gd name="connsiteY608" fmla="*/ 1528396 h 3388127"/>
              <a:gd name="connsiteX609" fmla="*/ 2340803 w 7641513"/>
              <a:gd name="connsiteY609" fmla="*/ 760273 h 3388127"/>
              <a:gd name="connsiteX610" fmla="*/ 3089272 w 7641513"/>
              <a:gd name="connsiteY610" fmla="*/ 188484 h 3388127"/>
              <a:gd name="connsiteX611" fmla="*/ 3283206 w 7641513"/>
              <a:gd name="connsiteY611" fmla="*/ 168141 h 3388127"/>
              <a:gd name="connsiteX612" fmla="*/ 3258021 w 7641513"/>
              <a:gd name="connsiteY612" fmla="*/ 75 h 3388127"/>
              <a:gd name="connsiteX613" fmla="*/ 4316922 w 7641513"/>
              <a:gd name="connsiteY613" fmla="*/ 769870 h 3388127"/>
              <a:gd name="connsiteX614" fmla="*/ 5498826 w 7641513"/>
              <a:gd name="connsiteY614" fmla="*/ 1558130 h 3388127"/>
              <a:gd name="connsiteX615" fmla="*/ 5679681 w 7641513"/>
              <a:gd name="connsiteY615" fmla="*/ 1526849 h 3388127"/>
              <a:gd name="connsiteX616" fmla="*/ 5904303 w 7641513"/>
              <a:gd name="connsiteY616" fmla="*/ 1492589 h 3388127"/>
              <a:gd name="connsiteX617" fmla="*/ 6535361 w 7641513"/>
              <a:gd name="connsiteY617" fmla="*/ 1918389 h 3388127"/>
              <a:gd name="connsiteX618" fmla="*/ 6609697 w 7641513"/>
              <a:gd name="connsiteY618" fmla="*/ 2209912 h 3388127"/>
              <a:gd name="connsiteX619" fmla="*/ 6752168 w 7641513"/>
              <a:gd name="connsiteY619" fmla="*/ 2584726 h 3388127"/>
              <a:gd name="connsiteX620" fmla="*/ 7062049 w 7641513"/>
              <a:gd name="connsiteY620" fmla="*/ 2716243 h 3388127"/>
              <a:gd name="connsiteX621" fmla="*/ 7323331 w 7641513"/>
              <a:gd name="connsiteY621" fmla="*/ 2804876 h 3388127"/>
              <a:gd name="connsiteX622" fmla="*/ 7631204 w 7641513"/>
              <a:gd name="connsiteY622" fmla="*/ 3306765 h 3388127"/>
              <a:gd name="connsiteX623" fmla="*/ 7641513 w 7641513"/>
              <a:gd name="connsiteY623" fmla="*/ 3388127 h 3388127"/>
              <a:gd name="connsiteX624" fmla="*/ 7596011 w 7641513"/>
              <a:gd name="connsiteY624" fmla="*/ 3388127 h 3388127"/>
              <a:gd name="connsiteX625" fmla="*/ 7586897 w 7641513"/>
              <a:gd name="connsiteY625" fmla="*/ 3315274 h 3388127"/>
              <a:gd name="connsiteX626" fmla="*/ 7301748 w 7641513"/>
              <a:gd name="connsiteY626" fmla="*/ 2846615 h 3388127"/>
              <a:gd name="connsiteX627" fmla="*/ 7053451 w 7641513"/>
              <a:gd name="connsiteY627" fmla="*/ 2762888 h 3388127"/>
              <a:gd name="connsiteX628" fmla="*/ 6721713 w 7641513"/>
              <a:gd name="connsiteY628" fmla="*/ 2618706 h 3388127"/>
              <a:gd name="connsiteX629" fmla="*/ 6565376 w 7641513"/>
              <a:gd name="connsiteY629" fmla="*/ 2217226 h 3388127"/>
              <a:gd name="connsiteX630" fmla="*/ 6494950 w 7641513"/>
              <a:gd name="connsiteY630" fmla="*/ 1938482 h 3388127"/>
              <a:gd name="connsiteX631" fmla="*/ 5944930 w 7641513"/>
              <a:gd name="connsiteY631" fmla="*/ 1540815 h 3388127"/>
              <a:gd name="connsiteX632" fmla="*/ 5907867 w 7641513"/>
              <a:gd name="connsiteY632" fmla="*/ 1539285 h 3388127"/>
              <a:gd name="connsiteX633" fmla="*/ 5691557 w 7641513"/>
              <a:gd name="connsiteY633" fmla="*/ 1573895 h 3388127"/>
              <a:gd name="connsiteX634" fmla="*/ 5504567 w 7641513"/>
              <a:gd name="connsiteY634" fmla="*/ 1605798 h 3388127"/>
              <a:gd name="connsiteX635" fmla="*/ 4282236 w 7641513"/>
              <a:gd name="connsiteY635" fmla="*/ 800637 h 3388127"/>
              <a:gd name="connsiteX636" fmla="*/ 3259991 w 7641513"/>
              <a:gd name="connsiteY636" fmla="*/ 46525 h 3388127"/>
              <a:gd name="connsiteX637" fmla="*/ 3069979 w 7641513"/>
              <a:gd name="connsiteY637" fmla="*/ 68120 h 3388127"/>
              <a:gd name="connsiteX638" fmla="*/ 2322290 w 7641513"/>
              <a:gd name="connsiteY638" fmla="*/ 642551 h 3388127"/>
              <a:gd name="connsiteX639" fmla="*/ 2017072 w 7641513"/>
              <a:gd name="connsiteY639" fmla="*/ 1424450 h 3388127"/>
              <a:gd name="connsiteX640" fmla="*/ 1633545 w 7641513"/>
              <a:gd name="connsiteY640" fmla="*/ 2286224 h 3388127"/>
              <a:gd name="connsiteX641" fmla="*/ 951154 w 7641513"/>
              <a:gd name="connsiteY641" fmla="*/ 2631011 h 3388127"/>
              <a:gd name="connsiteX642" fmla="*/ 796681 w 7641513"/>
              <a:gd name="connsiteY642" fmla="*/ 2680778 h 3388127"/>
              <a:gd name="connsiteX643" fmla="*/ 96682 w 7641513"/>
              <a:gd name="connsiteY643" fmla="*/ 3282141 h 3388127"/>
              <a:gd name="connsiteX644" fmla="*/ 47773 w 7641513"/>
              <a:gd name="connsiteY644" fmla="*/ 3388127 h 3388127"/>
              <a:gd name="connsiteX645" fmla="*/ 0 w 7641513"/>
              <a:gd name="connsiteY645" fmla="*/ 3388127 h 3388127"/>
              <a:gd name="connsiteX646" fmla="*/ 3930 w 7641513"/>
              <a:gd name="connsiteY646" fmla="*/ 3377602 h 3388127"/>
              <a:gd name="connsiteX647" fmla="*/ 779516 w 7641513"/>
              <a:gd name="connsiteY647" fmla="*/ 2635694 h 3388127"/>
              <a:gd name="connsiteX648" fmla="*/ 934876 w 7641513"/>
              <a:gd name="connsiteY648" fmla="*/ 2585526 h 3388127"/>
              <a:gd name="connsiteX649" fmla="*/ 1598067 w 7641513"/>
              <a:gd name="connsiteY649" fmla="*/ 2253005 h 3388127"/>
              <a:gd name="connsiteX650" fmla="*/ 1970419 w 7641513"/>
              <a:gd name="connsiteY650" fmla="*/ 1411218 h 3388127"/>
              <a:gd name="connsiteX651" fmla="*/ 2282262 w 7641513"/>
              <a:gd name="connsiteY651" fmla="*/ 614801 h 3388127"/>
              <a:gd name="connsiteX652" fmla="*/ 3057653 w 7641513"/>
              <a:gd name="connsiteY652" fmla="*/ 21932 h 3388127"/>
              <a:gd name="connsiteX653" fmla="*/ 3258021 w 7641513"/>
              <a:gd name="connsiteY653" fmla="*/ 75 h 338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</a:cxnLst>
            <a:rect l="l" t="t" r="r" b="b"/>
            <a:pathLst>
              <a:path w="7641513" h="3388127">
                <a:moveTo>
                  <a:pt x="3753259" y="3221635"/>
                </a:moveTo>
                <a:cubicBezTo>
                  <a:pt x="3831864" y="3225618"/>
                  <a:pt x="3897921" y="3261342"/>
                  <a:pt x="3957344" y="3312548"/>
                </a:cubicBezTo>
                <a:lnTo>
                  <a:pt x="4031619" y="3388127"/>
                </a:lnTo>
                <a:lnTo>
                  <a:pt x="3965628" y="3388127"/>
                </a:lnTo>
                <a:lnTo>
                  <a:pt x="3932887" y="3354216"/>
                </a:lnTo>
                <a:cubicBezTo>
                  <a:pt x="3878983" y="3306603"/>
                  <a:pt x="3820162" y="3273544"/>
                  <a:pt x="3751927" y="3269610"/>
                </a:cubicBezTo>
                <a:cubicBezTo>
                  <a:pt x="3732432" y="3268485"/>
                  <a:pt x="3712168" y="3269739"/>
                  <a:pt x="3691030" y="3273710"/>
                </a:cubicBezTo>
                <a:cubicBezTo>
                  <a:pt x="3616258" y="3292379"/>
                  <a:pt x="3548692" y="3331079"/>
                  <a:pt x="3495252" y="3384986"/>
                </a:cubicBezTo>
                <a:lnTo>
                  <a:pt x="3492662" y="3388127"/>
                </a:lnTo>
                <a:lnTo>
                  <a:pt x="3431498" y="3388127"/>
                </a:lnTo>
                <a:lnTo>
                  <a:pt x="3464463" y="3348514"/>
                </a:lnTo>
                <a:cubicBezTo>
                  <a:pt x="3524116" y="3288949"/>
                  <a:pt x="3599455" y="3246446"/>
                  <a:pt x="3682674" y="3226373"/>
                </a:cubicBezTo>
                <a:cubicBezTo>
                  <a:pt x="3707318" y="3221950"/>
                  <a:pt x="3730802" y="3220498"/>
                  <a:pt x="3753259" y="3221635"/>
                </a:cubicBezTo>
                <a:close/>
                <a:moveTo>
                  <a:pt x="3724618" y="3051683"/>
                </a:moveTo>
                <a:cubicBezTo>
                  <a:pt x="3897106" y="3058518"/>
                  <a:pt x="4014990" y="3207508"/>
                  <a:pt x="4129337" y="3352689"/>
                </a:cubicBezTo>
                <a:lnTo>
                  <a:pt x="4158296" y="3388127"/>
                </a:lnTo>
                <a:lnTo>
                  <a:pt x="4100657" y="3388127"/>
                </a:lnTo>
                <a:lnTo>
                  <a:pt x="4091395" y="3376797"/>
                </a:lnTo>
                <a:cubicBezTo>
                  <a:pt x="3982527" y="3238694"/>
                  <a:pt x="3872300" y="3101201"/>
                  <a:pt x="3721661" y="3092999"/>
                </a:cubicBezTo>
                <a:cubicBezTo>
                  <a:pt x="3700141" y="3091827"/>
                  <a:pt x="3677796" y="3093294"/>
                  <a:pt x="3654513" y="3097775"/>
                </a:cubicBezTo>
                <a:cubicBezTo>
                  <a:pt x="3558299" y="3116442"/>
                  <a:pt x="3467459" y="3180576"/>
                  <a:pt x="3385936" y="3289468"/>
                </a:cubicBezTo>
                <a:lnTo>
                  <a:pt x="3331973" y="3388127"/>
                </a:lnTo>
                <a:lnTo>
                  <a:pt x="3281787" y="3388127"/>
                </a:lnTo>
                <a:lnTo>
                  <a:pt x="3348348" y="3266605"/>
                </a:lnTo>
                <a:cubicBezTo>
                  <a:pt x="3439794" y="3148547"/>
                  <a:pt x="3539149" y="3078235"/>
                  <a:pt x="3647201" y="3057883"/>
                </a:cubicBezTo>
                <a:cubicBezTo>
                  <a:pt x="3674220" y="3052631"/>
                  <a:pt x="3699976" y="3050706"/>
                  <a:pt x="3724618" y="3051683"/>
                </a:cubicBezTo>
                <a:close/>
                <a:moveTo>
                  <a:pt x="3701221" y="2881637"/>
                </a:moveTo>
                <a:cubicBezTo>
                  <a:pt x="3888954" y="2888626"/>
                  <a:pt x="4017773" y="3050914"/>
                  <a:pt x="4142738" y="3208715"/>
                </a:cubicBezTo>
                <a:cubicBezTo>
                  <a:pt x="4176351" y="3251321"/>
                  <a:pt x="4209520" y="3293339"/>
                  <a:pt x="4243425" y="3332273"/>
                </a:cubicBezTo>
                <a:lnTo>
                  <a:pt x="4299305" y="3388127"/>
                </a:lnTo>
                <a:lnTo>
                  <a:pt x="4231768" y="3388127"/>
                </a:lnTo>
                <a:lnTo>
                  <a:pt x="4209809" y="3364697"/>
                </a:lnTo>
                <a:cubicBezTo>
                  <a:pt x="4173936" y="3323962"/>
                  <a:pt x="4139534" y="3280588"/>
                  <a:pt x="4105498" y="3237638"/>
                </a:cubicBezTo>
                <a:cubicBezTo>
                  <a:pt x="3986375" y="3087309"/>
                  <a:pt x="3865561" y="2937580"/>
                  <a:pt x="3699188" y="2929171"/>
                </a:cubicBezTo>
                <a:cubicBezTo>
                  <a:pt x="3675420" y="2927969"/>
                  <a:pt x="3650723" y="2929652"/>
                  <a:pt x="3624968" y="2934628"/>
                </a:cubicBezTo>
                <a:cubicBezTo>
                  <a:pt x="3519094" y="2955075"/>
                  <a:pt x="3418822" y="3026653"/>
                  <a:pt x="3327734" y="3146902"/>
                </a:cubicBezTo>
                <a:cubicBezTo>
                  <a:pt x="3297713" y="3192630"/>
                  <a:pt x="3271803" y="3240807"/>
                  <a:pt x="3250247" y="3290870"/>
                </a:cubicBezTo>
                <a:lnTo>
                  <a:pt x="3218077" y="3388127"/>
                </a:lnTo>
                <a:lnTo>
                  <a:pt x="3169708" y="3388127"/>
                </a:lnTo>
                <a:lnTo>
                  <a:pt x="3209746" y="3268834"/>
                </a:lnTo>
                <a:cubicBezTo>
                  <a:pt x="3232547" y="3216633"/>
                  <a:pt x="3259932" y="3166446"/>
                  <a:pt x="3291640" y="3118875"/>
                </a:cubicBezTo>
                <a:cubicBezTo>
                  <a:pt x="3390039" y="2989352"/>
                  <a:pt x="3499316" y="2909880"/>
                  <a:pt x="3616998" y="2888616"/>
                </a:cubicBezTo>
                <a:cubicBezTo>
                  <a:pt x="3646381" y="2882809"/>
                  <a:pt x="3674402" y="2880639"/>
                  <a:pt x="3701221" y="2881637"/>
                </a:cubicBezTo>
                <a:close/>
                <a:moveTo>
                  <a:pt x="3673089" y="2712061"/>
                </a:moveTo>
                <a:cubicBezTo>
                  <a:pt x="3876201" y="2718709"/>
                  <a:pt x="4015274" y="2894649"/>
                  <a:pt x="4150854" y="3065449"/>
                </a:cubicBezTo>
                <a:cubicBezTo>
                  <a:pt x="4238552" y="3176196"/>
                  <a:pt x="4328217" y="3289062"/>
                  <a:pt x="4435524" y="3355621"/>
                </a:cubicBezTo>
                <a:lnTo>
                  <a:pt x="4499240" y="3388127"/>
                </a:lnTo>
                <a:lnTo>
                  <a:pt x="4402992" y="3388127"/>
                </a:lnTo>
                <a:lnTo>
                  <a:pt x="4349943" y="3350733"/>
                </a:lnTo>
                <a:cubicBezTo>
                  <a:pt x="4263310" y="3280766"/>
                  <a:pt x="4188028" y="3185977"/>
                  <a:pt x="4114112" y="3092657"/>
                </a:cubicBezTo>
                <a:cubicBezTo>
                  <a:pt x="3984758" y="2929346"/>
                  <a:pt x="3854761" y="2765340"/>
                  <a:pt x="3672609" y="2759125"/>
                </a:cubicBezTo>
                <a:cubicBezTo>
                  <a:pt x="3646589" y="2758237"/>
                  <a:pt x="3619501" y="2760570"/>
                  <a:pt x="3591200" y="2766585"/>
                </a:cubicBezTo>
                <a:cubicBezTo>
                  <a:pt x="3475636" y="2789671"/>
                  <a:pt x="3366824" y="2868297"/>
                  <a:pt x="3267460" y="3000387"/>
                </a:cubicBezTo>
                <a:cubicBezTo>
                  <a:pt x="3197853" y="3093241"/>
                  <a:pt x="3162602" y="3213615"/>
                  <a:pt x="3128508" y="3326200"/>
                </a:cubicBezTo>
                <a:lnTo>
                  <a:pt x="3109315" y="3388127"/>
                </a:lnTo>
                <a:lnTo>
                  <a:pt x="3060506" y="3388127"/>
                </a:lnTo>
                <a:lnTo>
                  <a:pt x="3083585" y="3313472"/>
                </a:lnTo>
                <a:cubicBezTo>
                  <a:pt x="3119189" y="3195294"/>
                  <a:pt x="3155380" y="3072784"/>
                  <a:pt x="3230092" y="2971437"/>
                </a:cubicBezTo>
                <a:cubicBezTo>
                  <a:pt x="3336329" y="2830056"/>
                  <a:pt x="3456245" y="2745800"/>
                  <a:pt x="3581942" y="2720085"/>
                </a:cubicBezTo>
                <a:cubicBezTo>
                  <a:pt x="3613749" y="2713616"/>
                  <a:pt x="3644073" y="2711112"/>
                  <a:pt x="3673089" y="2712061"/>
                </a:cubicBezTo>
                <a:close/>
                <a:moveTo>
                  <a:pt x="3647925" y="2542937"/>
                </a:moveTo>
                <a:cubicBezTo>
                  <a:pt x="3866277" y="2549660"/>
                  <a:pt x="4016244" y="2738611"/>
                  <a:pt x="4162052" y="2922392"/>
                </a:cubicBezTo>
                <a:cubicBezTo>
                  <a:pt x="4312783" y="3113502"/>
                  <a:pt x="4470203" y="3312719"/>
                  <a:pt x="4702800" y="3298795"/>
                </a:cubicBezTo>
                <a:cubicBezTo>
                  <a:pt x="4730518" y="3296675"/>
                  <a:pt x="4758064" y="3292725"/>
                  <a:pt x="4785243" y="3286957"/>
                </a:cubicBezTo>
                <a:cubicBezTo>
                  <a:pt x="4820575" y="3279488"/>
                  <a:pt x="4856519" y="3275148"/>
                  <a:pt x="4892633" y="3273982"/>
                </a:cubicBezTo>
                <a:cubicBezTo>
                  <a:pt x="4958778" y="3277274"/>
                  <a:pt x="5022696" y="3299434"/>
                  <a:pt x="5076785" y="3337832"/>
                </a:cubicBezTo>
                <a:lnTo>
                  <a:pt x="5129805" y="3388127"/>
                </a:lnTo>
                <a:lnTo>
                  <a:pt x="5064827" y="3388127"/>
                </a:lnTo>
                <a:lnTo>
                  <a:pt x="5056054" y="3379553"/>
                </a:lnTo>
                <a:cubicBezTo>
                  <a:pt x="5010961" y="3346251"/>
                  <a:pt x="4957584" y="3326107"/>
                  <a:pt x="4901860" y="3321353"/>
                </a:cubicBezTo>
                <a:lnTo>
                  <a:pt x="4892711" y="3320979"/>
                </a:lnTo>
                <a:cubicBezTo>
                  <a:pt x="4859351" y="3322031"/>
                  <a:pt x="4826183" y="3326199"/>
                  <a:pt x="4793648" y="3333426"/>
                </a:cubicBezTo>
                <a:cubicBezTo>
                  <a:pt x="4764694" y="3339437"/>
                  <a:pt x="4735439" y="3343620"/>
                  <a:pt x="4705963" y="3345923"/>
                </a:cubicBezTo>
                <a:cubicBezTo>
                  <a:pt x="4448016" y="3360101"/>
                  <a:pt x="4283402" y="3154500"/>
                  <a:pt x="4123504" y="2951264"/>
                </a:cubicBezTo>
                <a:cubicBezTo>
                  <a:pt x="3979539" y="2769461"/>
                  <a:pt x="3842292" y="2595925"/>
                  <a:pt x="3645923" y="2589427"/>
                </a:cubicBezTo>
                <a:cubicBezTo>
                  <a:pt x="3617870" y="2588500"/>
                  <a:pt x="3588611" y="2590980"/>
                  <a:pt x="3557953" y="2597333"/>
                </a:cubicBezTo>
                <a:cubicBezTo>
                  <a:pt x="3432258" y="2623055"/>
                  <a:pt x="3314476" y="2708703"/>
                  <a:pt x="3207708" y="2852671"/>
                </a:cubicBezTo>
                <a:cubicBezTo>
                  <a:pt x="3132562" y="2953999"/>
                  <a:pt x="3094845" y="3082538"/>
                  <a:pt x="3058136" y="3207198"/>
                </a:cubicBezTo>
                <a:cubicBezTo>
                  <a:pt x="3047347" y="3243844"/>
                  <a:pt x="3036465" y="3280813"/>
                  <a:pt x="3024543" y="3317304"/>
                </a:cubicBezTo>
                <a:lnTo>
                  <a:pt x="2998237" y="3388127"/>
                </a:lnTo>
                <a:lnTo>
                  <a:pt x="2950389" y="3388127"/>
                </a:lnTo>
                <a:lnTo>
                  <a:pt x="2982055" y="3302203"/>
                </a:lnTo>
                <a:cubicBezTo>
                  <a:pt x="2993520" y="3266889"/>
                  <a:pt x="3004190" y="3230537"/>
                  <a:pt x="3014987" y="3193673"/>
                </a:cubicBezTo>
                <a:cubicBezTo>
                  <a:pt x="3052720" y="3064705"/>
                  <a:pt x="3091868" y="2932746"/>
                  <a:pt x="3171619" y="2824646"/>
                </a:cubicBezTo>
                <a:cubicBezTo>
                  <a:pt x="3285677" y="2671843"/>
                  <a:pt x="3412855" y="2579616"/>
                  <a:pt x="3549972" y="2551758"/>
                </a:cubicBezTo>
                <a:cubicBezTo>
                  <a:pt x="3584143" y="2544735"/>
                  <a:pt x="3616732" y="2541977"/>
                  <a:pt x="3647925" y="2542937"/>
                </a:cubicBezTo>
                <a:close/>
                <a:moveTo>
                  <a:pt x="3619859" y="2372034"/>
                </a:moveTo>
                <a:cubicBezTo>
                  <a:pt x="3854523" y="2379253"/>
                  <a:pt x="4015040" y="2581534"/>
                  <a:pt x="4171074" y="2778299"/>
                </a:cubicBezTo>
                <a:cubicBezTo>
                  <a:pt x="4334784" y="2984738"/>
                  <a:pt x="4505252" y="3197545"/>
                  <a:pt x="4756648" y="3182649"/>
                </a:cubicBezTo>
                <a:cubicBezTo>
                  <a:pt x="4786156" y="3180092"/>
                  <a:pt x="4815406" y="3175759"/>
                  <a:pt x="4844369" y="3169727"/>
                </a:cubicBezTo>
                <a:cubicBezTo>
                  <a:pt x="4882215" y="3161316"/>
                  <a:pt x="4920808" y="3156491"/>
                  <a:pt x="4959635" y="3155326"/>
                </a:cubicBezTo>
                <a:cubicBezTo>
                  <a:pt x="5030474" y="3158476"/>
                  <a:pt x="5098980" y="3181942"/>
                  <a:pt x="5156956" y="3222913"/>
                </a:cubicBezTo>
                <a:cubicBezTo>
                  <a:pt x="5214932" y="3263884"/>
                  <a:pt x="5259933" y="3320627"/>
                  <a:pt x="5286542" y="3386327"/>
                </a:cubicBezTo>
                <a:lnTo>
                  <a:pt x="5287121" y="3388127"/>
                </a:lnTo>
                <a:lnTo>
                  <a:pt x="5235317" y="3388127"/>
                </a:lnTo>
                <a:lnTo>
                  <a:pt x="5200407" y="3327786"/>
                </a:lnTo>
                <a:cubicBezTo>
                  <a:pt x="5182230" y="3304412"/>
                  <a:pt x="5160860" y="3283494"/>
                  <a:pt x="5136804" y="3265688"/>
                </a:cubicBezTo>
                <a:cubicBezTo>
                  <a:pt x="5088747" y="3230099"/>
                  <a:pt x="5031852" y="3208353"/>
                  <a:pt x="4972364" y="3202844"/>
                </a:cubicBezTo>
                <a:lnTo>
                  <a:pt x="4961437" y="3202383"/>
                </a:lnTo>
                <a:cubicBezTo>
                  <a:pt x="4925573" y="3203527"/>
                  <a:pt x="4889929" y="3208036"/>
                  <a:pt x="4854952" y="3215848"/>
                </a:cubicBezTo>
                <a:cubicBezTo>
                  <a:pt x="4823545" y="3222298"/>
                  <a:pt x="4791770" y="3226949"/>
                  <a:pt x="4759758" y="3229763"/>
                </a:cubicBezTo>
                <a:cubicBezTo>
                  <a:pt x="4483004" y="3246661"/>
                  <a:pt x="4305940" y="3023142"/>
                  <a:pt x="4134694" y="2807691"/>
                </a:cubicBezTo>
                <a:cubicBezTo>
                  <a:pt x="3979417" y="2610957"/>
                  <a:pt x="3831734" y="2426193"/>
                  <a:pt x="3620264" y="2420097"/>
                </a:cubicBezTo>
                <a:cubicBezTo>
                  <a:pt x="3590053" y="2419226"/>
                  <a:pt x="3558541" y="2422002"/>
                  <a:pt x="3525519" y="2428909"/>
                </a:cubicBezTo>
                <a:cubicBezTo>
                  <a:pt x="3390146" y="2456839"/>
                  <a:pt x="3263418" y="2548646"/>
                  <a:pt x="3148784" y="2705348"/>
                </a:cubicBezTo>
                <a:cubicBezTo>
                  <a:pt x="3068114" y="2814712"/>
                  <a:pt x="3027850" y="2953584"/>
                  <a:pt x="2988967" y="3090344"/>
                </a:cubicBezTo>
                <a:cubicBezTo>
                  <a:pt x="2966100" y="3169238"/>
                  <a:pt x="2942747" y="3249528"/>
                  <a:pt x="2910920" y="3324249"/>
                </a:cubicBezTo>
                <a:lnTo>
                  <a:pt x="2878039" y="3388127"/>
                </a:lnTo>
                <a:lnTo>
                  <a:pt x="2824219" y="3388127"/>
                </a:lnTo>
                <a:lnTo>
                  <a:pt x="2868702" y="3301357"/>
                </a:lnTo>
                <a:cubicBezTo>
                  <a:pt x="2898585" y="3230744"/>
                  <a:pt x="2921076" y="3153247"/>
                  <a:pt x="2944201" y="3073273"/>
                </a:cubicBezTo>
                <a:cubicBezTo>
                  <a:pt x="2984447" y="2934832"/>
                  <a:pt x="3025739" y="2791652"/>
                  <a:pt x="3111448" y="2675531"/>
                </a:cubicBezTo>
                <a:cubicBezTo>
                  <a:pt x="3232906" y="2510849"/>
                  <a:pt x="3369047" y="2412031"/>
                  <a:pt x="3514546" y="2381469"/>
                </a:cubicBezTo>
                <a:cubicBezTo>
                  <a:pt x="3551300" y="2373954"/>
                  <a:pt x="3586336" y="2371004"/>
                  <a:pt x="3619859" y="2372034"/>
                </a:cubicBezTo>
                <a:close/>
                <a:moveTo>
                  <a:pt x="3594745" y="2201608"/>
                </a:moveTo>
                <a:cubicBezTo>
                  <a:pt x="3843795" y="2208138"/>
                  <a:pt x="4015189" y="2423953"/>
                  <a:pt x="4181494" y="2632558"/>
                </a:cubicBezTo>
                <a:cubicBezTo>
                  <a:pt x="4356928" y="2852972"/>
                  <a:pt x="4538587" y="3082336"/>
                  <a:pt x="4809718" y="3064336"/>
                </a:cubicBezTo>
                <a:cubicBezTo>
                  <a:pt x="4841857" y="3061341"/>
                  <a:pt x="4873800" y="3056560"/>
                  <a:pt x="4905366" y="3050007"/>
                </a:cubicBezTo>
                <a:cubicBezTo>
                  <a:pt x="4945780" y="3040669"/>
                  <a:pt x="4987019" y="3035368"/>
                  <a:pt x="5028506" y="3034180"/>
                </a:cubicBezTo>
                <a:cubicBezTo>
                  <a:pt x="5103912" y="3036706"/>
                  <a:pt x="5177011" y="3061138"/>
                  <a:pt x="5238879" y="3104499"/>
                </a:cubicBezTo>
                <a:cubicBezTo>
                  <a:pt x="5300802" y="3147879"/>
                  <a:pt x="5348699" y="3208257"/>
                  <a:pt x="5376766" y="3278236"/>
                </a:cubicBezTo>
                <a:cubicBezTo>
                  <a:pt x="5387298" y="3304455"/>
                  <a:pt x="5395999" y="3331318"/>
                  <a:pt x="5402824" y="3358635"/>
                </a:cubicBezTo>
                <a:lnTo>
                  <a:pt x="5408075" y="3388127"/>
                </a:lnTo>
                <a:lnTo>
                  <a:pt x="5360202" y="3388127"/>
                </a:lnTo>
                <a:lnTo>
                  <a:pt x="5357713" y="3374249"/>
                </a:lnTo>
                <a:cubicBezTo>
                  <a:pt x="5351318" y="3348978"/>
                  <a:pt x="5343145" y="3324146"/>
                  <a:pt x="5333236" y="3299939"/>
                </a:cubicBezTo>
                <a:cubicBezTo>
                  <a:pt x="5308979" y="3240702"/>
                  <a:pt x="5268947" y="3189188"/>
                  <a:pt x="5217433" y="3150999"/>
                </a:cubicBezTo>
                <a:cubicBezTo>
                  <a:pt x="5165918" y="3112815"/>
                  <a:pt x="5104918" y="3089431"/>
                  <a:pt x="5041149" y="3083427"/>
                </a:cubicBezTo>
                <a:lnTo>
                  <a:pt x="5028079" y="3082892"/>
                </a:lnTo>
                <a:cubicBezTo>
                  <a:pt x="4989583" y="3084308"/>
                  <a:pt x="4951241" y="3089272"/>
                  <a:pt x="4913721" y="3097778"/>
                </a:cubicBezTo>
                <a:cubicBezTo>
                  <a:pt x="4880159" y="3105020"/>
                  <a:pt x="4846148" y="3110008"/>
                  <a:pt x="4811942" y="3112723"/>
                </a:cubicBezTo>
                <a:cubicBezTo>
                  <a:pt x="4516759" y="3131904"/>
                  <a:pt x="4327130" y="2893512"/>
                  <a:pt x="4144193" y="2663223"/>
                </a:cubicBezTo>
                <a:cubicBezTo>
                  <a:pt x="3978267" y="2454629"/>
                  <a:pt x="3820340" y="2256025"/>
                  <a:pt x="3593798" y="2249627"/>
                </a:cubicBezTo>
                <a:cubicBezTo>
                  <a:pt x="3561436" y="2248712"/>
                  <a:pt x="3527672" y="2251721"/>
                  <a:pt x="3492285" y="2259184"/>
                </a:cubicBezTo>
                <a:cubicBezTo>
                  <a:pt x="3347219" y="2289767"/>
                  <a:pt x="3211472" y="2389902"/>
                  <a:pt x="3089061" y="2556721"/>
                </a:cubicBezTo>
                <a:cubicBezTo>
                  <a:pt x="3002854" y="2674562"/>
                  <a:pt x="2960043" y="2823773"/>
                  <a:pt x="2918723" y="2967824"/>
                </a:cubicBezTo>
                <a:cubicBezTo>
                  <a:pt x="2881493" y="3094857"/>
                  <a:pt x="2844163" y="3224825"/>
                  <a:pt x="2777041" y="3333193"/>
                </a:cubicBezTo>
                <a:lnTo>
                  <a:pt x="2734220" y="3388127"/>
                </a:lnTo>
                <a:lnTo>
                  <a:pt x="2676865" y="3388127"/>
                </a:lnTo>
                <a:lnTo>
                  <a:pt x="2739999" y="3307890"/>
                </a:lnTo>
                <a:cubicBezTo>
                  <a:pt x="2802827" y="3206975"/>
                  <a:pt x="2838031" y="3083934"/>
                  <a:pt x="2874652" y="2955569"/>
                </a:cubicBezTo>
                <a:cubicBezTo>
                  <a:pt x="2917002" y="2807211"/>
                  <a:pt x="2960807" y="2654558"/>
                  <a:pt x="3052126" y="2527792"/>
                </a:cubicBezTo>
                <a:cubicBezTo>
                  <a:pt x="3181426" y="2351253"/>
                  <a:pt x="3326541" y="2245403"/>
                  <a:pt x="3483043" y="2212255"/>
                </a:cubicBezTo>
                <a:cubicBezTo>
                  <a:pt x="3522003" y="2204014"/>
                  <a:pt x="3559167" y="2200675"/>
                  <a:pt x="3594745" y="2201608"/>
                </a:cubicBezTo>
                <a:close/>
                <a:moveTo>
                  <a:pt x="3569080" y="2033124"/>
                </a:moveTo>
                <a:cubicBezTo>
                  <a:pt x="3833285" y="2039728"/>
                  <a:pt x="4015240" y="2268588"/>
                  <a:pt x="4191760" y="2490565"/>
                </a:cubicBezTo>
                <a:cubicBezTo>
                  <a:pt x="4379287" y="2726699"/>
                  <a:pt x="4572715" y="2968732"/>
                  <a:pt x="4862620" y="2950631"/>
                </a:cubicBezTo>
                <a:cubicBezTo>
                  <a:pt x="4897056" y="2947781"/>
                  <a:pt x="4931178" y="2942485"/>
                  <a:pt x="4964834" y="2934824"/>
                </a:cubicBezTo>
                <a:cubicBezTo>
                  <a:pt x="5008019" y="2924996"/>
                  <a:pt x="5052021" y="2919225"/>
                  <a:pt x="5096373" y="2917625"/>
                </a:cubicBezTo>
                <a:cubicBezTo>
                  <a:pt x="5176299" y="2920480"/>
                  <a:pt x="5253795" y="2946419"/>
                  <a:pt x="5319453" y="2992287"/>
                </a:cubicBezTo>
                <a:cubicBezTo>
                  <a:pt x="5385164" y="3038175"/>
                  <a:pt x="5436149" y="3101999"/>
                  <a:pt x="5466348" y="3176055"/>
                </a:cubicBezTo>
                <a:cubicBezTo>
                  <a:pt x="5488651" y="3231552"/>
                  <a:pt x="5503187" y="3289842"/>
                  <a:pt x="5509480" y="3349240"/>
                </a:cubicBezTo>
                <a:lnTo>
                  <a:pt x="5515973" y="3388127"/>
                </a:lnTo>
                <a:lnTo>
                  <a:pt x="5468269" y="3388127"/>
                </a:lnTo>
                <a:lnTo>
                  <a:pt x="5462981" y="3356907"/>
                </a:lnTo>
                <a:cubicBezTo>
                  <a:pt x="5457677" y="3301750"/>
                  <a:pt x="5444922" y="3247512"/>
                  <a:pt x="5425083" y="3195676"/>
                </a:cubicBezTo>
                <a:cubicBezTo>
                  <a:pt x="5399278" y="3132408"/>
                  <a:pt x="5356481" y="3077396"/>
                  <a:pt x="5301353" y="3036716"/>
                </a:cubicBezTo>
                <a:cubicBezTo>
                  <a:pt x="5246279" y="2996055"/>
                  <a:pt x="5181064" y="2971328"/>
                  <a:pt x="5112968" y="2965284"/>
                </a:cubicBezTo>
                <a:lnTo>
                  <a:pt x="5098176" y="2964681"/>
                </a:lnTo>
                <a:cubicBezTo>
                  <a:pt x="5056929" y="2966529"/>
                  <a:pt x="5016003" y="2972135"/>
                  <a:pt x="4975854" y="2981403"/>
                </a:cubicBezTo>
                <a:cubicBezTo>
                  <a:pt x="4940118" y="2988982"/>
                  <a:pt x="4903938" y="2994466"/>
                  <a:pt x="4867507" y="2997827"/>
                </a:cubicBezTo>
                <a:cubicBezTo>
                  <a:pt x="4553066" y="3018393"/>
                  <a:pt x="4352170" y="2765607"/>
                  <a:pt x="4157092" y="2520900"/>
                </a:cubicBezTo>
                <a:cubicBezTo>
                  <a:pt x="3980202" y="2298531"/>
                  <a:pt x="3812300" y="2086523"/>
                  <a:pt x="3570434" y="2080830"/>
                </a:cubicBezTo>
                <a:cubicBezTo>
                  <a:pt x="3535882" y="2080017"/>
                  <a:pt x="3499821" y="2083414"/>
                  <a:pt x="3462008" y="2091592"/>
                </a:cubicBezTo>
                <a:cubicBezTo>
                  <a:pt x="3307271" y="2124379"/>
                  <a:pt x="3162544" y="2231547"/>
                  <a:pt x="3032297" y="2410225"/>
                </a:cubicBezTo>
                <a:cubicBezTo>
                  <a:pt x="2940537" y="2536977"/>
                  <a:pt x="2895648" y="2695674"/>
                  <a:pt x="2851777" y="2850066"/>
                </a:cubicBezTo>
                <a:cubicBezTo>
                  <a:pt x="2801741" y="3030737"/>
                  <a:pt x="2747999" y="3217349"/>
                  <a:pt x="2619525" y="3346068"/>
                </a:cubicBezTo>
                <a:lnTo>
                  <a:pt x="2567123" y="3388127"/>
                </a:lnTo>
                <a:lnTo>
                  <a:pt x="2483064" y="3388127"/>
                </a:lnTo>
                <a:lnTo>
                  <a:pt x="2502572" y="3377823"/>
                </a:lnTo>
                <a:cubicBezTo>
                  <a:pt x="2532161" y="3358926"/>
                  <a:pt x="2559730" y="3337409"/>
                  <a:pt x="2584503" y="3312432"/>
                </a:cubicBezTo>
                <a:cubicBezTo>
                  <a:pt x="2704389" y="3192062"/>
                  <a:pt x="2753269" y="3019607"/>
                  <a:pt x="2805138" y="2836398"/>
                </a:cubicBezTo>
                <a:cubicBezTo>
                  <a:pt x="2848635" y="2680253"/>
                  <a:pt x="2898116" y="2515219"/>
                  <a:pt x="2992735" y="2381623"/>
                </a:cubicBezTo>
                <a:cubicBezTo>
                  <a:pt x="3130306" y="2193240"/>
                  <a:pt x="3283977" y="2079918"/>
                  <a:pt x="3450589" y="2044569"/>
                </a:cubicBezTo>
                <a:cubicBezTo>
                  <a:pt x="3491913" y="2035773"/>
                  <a:pt x="3531336" y="2032180"/>
                  <a:pt x="3569080" y="2033124"/>
                </a:cubicBezTo>
                <a:close/>
                <a:moveTo>
                  <a:pt x="3543591" y="1864981"/>
                </a:moveTo>
                <a:cubicBezTo>
                  <a:pt x="3824002" y="1871703"/>
                  <a:pt x="4014948" y="2113497"/>
                  <a:pt x="4202462" y="2348486"/>
                </a:cubicBezTo>
                <a:cubicBezTo>
                  <a:pt x="4401290" y="2598131"/>
                  <a:pt x="4606796" y="2856325"/>
                  <a:pt x="4915584" y="2835093"/>
                </a:cubicBezTo>
                <a:cubicBezTo>
                  <a:pt x="4952517" y="2831842"/>
                  <a:pt x="4989160" y="2826080"/>
                  <a:pt x="5025253" y="2817849"/>
                </a:cubicBezTo>
                <a:cubicBezTo>
                  <a:pt x="5070736" y="2807346"/>
                  <a:pt x="5117138" y="2801106"/>
                  <a:pt x="5163778" y="2799180"/>
                </a:cubicBezTo>
                <a:cubicBezTo>
                  <a:pt x="5325345" y="2796706"/>
                  <a:pt x="5479465" y="2903978"/>
                  <a:pt x="5556013" y="3071157"/>
                </a:cubicBezTo>
                <a:cubicBezTo>
                  <a:pt x="5579591" y="3129944"/>
                  <a:pt x="5595006" y="3191615"/>
                  <a:pt x="5601851" y="3254467"/>
                </a:cubicBezTo>
                <a:cubicBezTo>
                  <a:pt x="5608583" y="3298250"/>
                  <a:pt x="5615150" y="3340833"/>
                  <a:pt x="5627196" y="3379563"/>
                </a:cubicBezTo>
                <a:lnTo>
                  <a:pt x="5630768" y="3388127"/>
                </a:lnTo>
                <a:lnTo>
                  <a:pt x="5583068" y="3388127"/>
                </a:lnTo>
                <a:lnTo>
                  <a:pt x="5568212" y="3328244"/>
                </a:lnTo>
                <a:cubicBezTo>
                  <a:pt x="5563747" y="3305490"/>
                  <a:pt x="5560064" y="3282441"/>
                  <a:pt x="5556292" y="3259551"/>
                </a:cubicBezTo>
                <a:cubicBezTo>
                  <a:pt x="5549812" y="3200994"/>
                  <a:pt x="5535535" y="3143486"/>
                  <a:pt x="5513926" y="3088562"/>
                </a:cubicBezTo>
                <a:cubicBezTo>
                  <a:pt x="5486496" y="3021311"/>
                  <a:pt x="5440911" y="2962862"/>
                  <a:pt x="5382274" y="2919734"/>
                </a:cubicBezTo>
                <a:cubicBezTo>
                  <a:pt x="5323636" y="2876606"/>
                  <a:pt x="5254277" y="2850508"/>
                  <a:pt x="5181837" y="2844309"/>
                </a:cubicBezTo>
                <a:lnTo>
                  <a:pt x="5165267" y="2843621"/>
                </a:lnTo>
                <a:cubicBezTo>
                  <a:pt x="5120991" y="2845513"/>
                  <a:pt x="5076944" y="2851409"/>
                  <a:pt x="5033746" y="2861270"/>
                </a:cubicBezTo>
                <a:cubicBezTo>
                  <a:pt x="4995913" y="2869805"/>
                  <a:pt x="4957507" y="2875779"/>
                  <a:pt x="4918830" y="2879177"/>
                </a:cubicBezTo>
                <a:cubicBezTo>
                  <a:pt x="4586433" y="2901607"/>
                  <a:pt x="4372535" y="2633935"/>
                  <a:pt x="4165757" y="2374816"/>
                </a:cubicBezTo>
                <a:cubicBezTo>
                  <a:pt x="3978282" y="2138687"/>
                  <a:pt x="3799057" y="1914888"/>
                  <a:pt x="3542751" y="1908892"/>
                </a:cubicBezTo>
                <a:cubicBezTo>
                  <a:pt x="3506137" y="1908035"/>
                  <a:pt x="3467950" y="1911624"/>
                  <a:pt x="3427939" y="1920255"/>
                </a:cubicBezTo>
                <a:cubicBezTo>
                  <a:pt x="3263020" y="1956979"/>
                  <a:pt x="3109802" y="2069887"/>
                  <a:pt x="2971717" y="2260429"/>
                </a:cubicBezTo>
                <a:cubicBezTo>
                  <a:pt x="2874458" y="2394784"/>
                  <a:pt x="2826546" y="2564664"/>
                  <a:pt x="2780597" y="2728543"/>
                </a:cubicBezTo>
                <a:cubicBezTo>
                  <a:pt x="2727109" y="2920388"/>
                  <a:pt x="2671211" y="3118658"/>
                  <a:pt x="2535487" y="3254906"/>
                </a:cubicBezTo>
                <a:cubicBezTo>
                  <a:pt x="2478912" y="3312403"/>
                  <a:pt x="2411040" y="3353119"/>
                  <a:pt x="2338228" y="3385529"/>
                </a:cubicBezTo>
                <a:lnTo>
                  <a:pt x="2331519" y="3388127"/>
                </a:lnTo>
                <a:lnTo>
                  <a:pt x="2208659" y="3388127"/>
                </a:lnTo>
                <a:lnTo>
                  <a:pt x="2315495" y="3346850"/>
                </a:lnTo>
                <a:cubicBezTo>
                  <a:pt x="2385203" y="3315837"/>
                  <a:pt x="2449624" y="3277047"/>
                  <a:pt x="2502150" y="3223082"/>
                </a:cubicBezTo>
                <a:cubicBezTo>
                  <a:pt x="2629723" y="3095199"/>
                  <a:pt x="2681187" y="2911101"/>
                  <a:pt x="2735640" y="2716687"/>
                </a:cubicBezTo>
                <a:cubicBezTo>
                  <a:pt x="2782619" y="2548503"/>
                  <a:pt x="2831613" y="2372567"/>
                  <a:pt x="2933387" y="2234053"/>
                </a:cubicBezTo>
                <a:cubicBezTo>
                  <a:pt x="3078671" y="2037283"/>
                  <a:pt x="3241442" y="1913453"/>
                  <a:pt x="3417686" y="1877197"/>
                </a:cubicBezTo>
                <a:cubicBezTo>
                  <a:pt x="3461648" y="1867858"/>
                  <a:pt x="3503532" y="1864020"/>
                  <a:pt x="3543591" y="1864981"/>
                </a:cubicBezTo>
                <a:close/>
                <a:moveTo>
                  <a:pt x="3517018" y="1694491"/>
                </a:moveTo>
                <a:cubicBezTo>
                  <a:pt x="3811877" y="1700835"/>
                  <a:pt x="4016217" y="1956409"/>
                  <a:pt x="4212819" y="2204335"/>
                </a:cubicBezTo>
                <a:cubicBezTo>
                  <a:pt x="4421609" y="2468316"/>
                  <a:pt x="4640452" y="2744028"/>
                  <a:pt x="4968615" y="2718378"/>
                </a:cubicBezTo>
                <a:cubicBezTo>
                  <a:pt x="5007403" y="2714670"/>
                  <a:pt x="5045979" y="2708565"/>
                  <a:pt x="5083983" y="2700056"/>
                </a:cubicBezTo>
                <a:cubicBezTo>
                  <a:pt x="5132017" y="2688667"/>
                  <a:pt x="5181066" y="2681946"/>
                  <a:pt x="5230435" y="2679979"/>
                </a:cubicBezTo>
                <a:cubicBezTo>
                  <a:pt x="5400729" y="2676551"/>
                  <a:pt x="5563337" y="2789820"/>
                  <a:pt x="5644368" y="2965886"/>
                </a:cubicBezTo>
                <a:cubicBezTo>
                  <a:pt x="5669165" y="3027616"/>
                  <a:pt x="5685374" y="3092408"/>
                  <a:pt x="5692510" y="3158433"/>
                </a:cubicBezTo>
                <a:cubicBezTo>
                  <a:pt x="5703449" y="3228386"/>
                  <a:pt x="5714022" y="3295148"/>
                  <a:pt x="5744219" y="3349434"/>
                </a:cubicBezTo>
                <a:lnTo>
                  <a:pt x="5773348" y="3388127"/>
                </a:lnTo>
                <a:lnTo>
                  <a:pt x="5716467" y="3388127"/>
                </a:lnTo>
                <a:lnTo>
                  <a:pt x="5706307" y="3374782"/>
                </a:lnTo>
                <a:cubicBezTo>
                  <a:pt x="5670951" y="3312488"/>
                  <a:pt x="5659342" y="3238757"/>
                  <a:pt x="5648157" y="3167496"/>
                </a:cubicBezTo>
                <a:cubicBezTo>
                  <a:pt x="5641573" y="3105582"/>
                  <a:pt x="5626558" y="3044802"/>
                  <a:pt x="5603466" y="2986826"/>
                </a:cubicBezTo>
                <a:cubicBezTo>
                  <a:pt x="5574251" y="2915702"/>
                  <a:pt x="5525841" y="2853920"/>
                  <a:pt x="5463689" y="2808353"/>
                </a:cubicBezTo>
                <a:cubicBezTo>
                  <a:pt x="5401536" y="2762787"/>
                  <a:pt x="5328069" y="2735224"/>
                  <a:pt x="5251404" y="2728706"/>
                </a:cubicBezTo>
                <a:lnTo>
                  <a:pt x="5233109" y="2727957"/>
                </a:lnTo>
                <a:cubicBezTo>
                  <a:pt x="5186514" y="2729757"/>
                  <a:pt x="5140236" y="2736155"/>
                  <a:pt x="5094968" y="2747059"/>
                </a:cubicBezTo>
                <a:cubicBezTo>
                  <a:pt x="5055038" y="2755893"/>
                  <a:pt x="5014630" y="2762233"/>
                  <a:pt x="4973885" y="2766011"/>
                </a:cubicBezTo>
                <a:cubicBezTo>
                  <a:pt x="4623962" y="2790775"/>
                  <a:pt x="4396195" y="2508172"/>
                  <a:pt x="4178159" y="2234234"/>
                </a:cubicBezTo>
                <a:cubicBezTo>
                  <a:pt x="3979685" y="1985470"/>
                  <a:pt x="3790816" y="1748426"/>
                  <a:pt x="3518710" y="1742547"/>
                </a:cubicBezTo>
                <a:cubicBezTo>
                  <a:pt x="3479837" y="1741707"/>
                  <a:pt x="3439267" y="1745583"/>
                  <a:pt x="3396726" y="1754820"/>
                </a:cubicBezTo>
                <a:cubicBezTo>
                  <a:pt x="3220919" y="1791097"/>
                  <a:pt x="3059891" y="1914994"/>
                  <a:pt x="2914014" y="2116093"/>
                </a:cubicBezTo>
                <a:cubicBezTo>
                  <a:pt x="2811231" y="2258485"/>
                  <a:pt x="2761209" y="2438725"/>
                  <a:pt x="2712709" y="2612935"/>
                </a:cubicBezTo>
                <a:cubicBezTo>
                  <a:pt x="2656223" y="2815535"/>
                  <a:pt x="2598170" y="3025461"/>
                  <a:pt x="2455245" y="3167943"/>
                </a:cubicBezTo>
                <a:cubicBezTo>
                  <a:pt x="2365631" y="3258885"/>
                  <a:pt x="2249423" y="3310799"/>
                  <a:pt x="2128798" y="3352316"/>
                </a:cubicBezTo>
                <a:lnTo>
                  <a:pt x="2017751" y="3388127"/>
                </a:lnTo>
                <a:lnTo>
                  <a:pt x="1874626" y="3388127"/>
                </a:lnTo>
                <a:lnTo>
                  <a:pt x="1889193" y="3381775"/>
                </a:lnTo>
                <a:cubicBezTo>
                  <a:pt x="1923187" y="3370552"/>
                  <a:pt x="1957146" y="3360201"/>
                  <a:pt x="1991558" y="3349437"/>
                </a:cubicBezTo>
                <a:cubicBezTo>
                  <a:pt x="2147291" y="3301022"/>
                  <a:pt x="2308766" y="3250675"/>
                  <a:pt x="2420102" y="3137784"/>
                </a:cubicBezTo>
                <a:cubicBezTo>
                  <a:pt x="2555808" y="3001967"/>
                  <a:pt x="2606353" y="2806954"/>
                  <a:pt x="2666011" y="2601008"/>
                </a:cubicBezTo>
                <a:cubicBezTo>
                  <a:pt x="2715957" y="2422935"/>
                  <a:pt x="2766119" y="2238787"/>
                  <a:pt x="2874451" y="2087489"/>
                </a:cubicBezTo>
                <a:cubicBezTo>
                  <a:pt x="3027233" y="1876235"/>
                  <a:pt x="3198888" y="1747990"/>
                  <a:pt x="3384866" y="1707780"/>
                </a:cubicBezTo>
                <a:cubicBezTo>
                  <a:pt x="3430926" y="1697765"/>
                  <a:pt x="3474895" y="1693584"/>
                  <a:pt x="3517018" y="1694491"/>
                </a:cubicBezTo>
                <a:close/>
                <a:moveTo>
                  <a:pt x="3491907" y="1525369"/>
                </a:moveTo>
                <a:cubicBezTo>
                  <a:pt x="3801971" y="1532072"/>
                  <a:pt x="4016019" y="1800557"/>
                  <a:pt x="4224004" y="2061137"/>
                </a:cubicBezTo>
                <a:cubicBezTo>
                  <a:pt x="4446243" y="2339595"/>
                  <a:pt x="4675986" y="2627930"/>
                  <a:pt x="5022450" y="2602602"/>
                </a:cubicBezTo>
                <a:cubicBezTo>
                  <a:pt x="5063507" y="2598620"/>
                  <a:pt x="5104257" y="2592011"/>
                  <a:pt x="5144440" y="2582815"/>
                </a:cubicBezTo>
                <a:cubicBezTo>
                  <a:pt x="5194277" y="2571772"/>
                  <a:pt x="5245001" y="2565254"/>
                  <a:pt x="5296081" y="2563386"/>
                </a:cubicBezTo>
                <a:cubicBezTo>
                  <a:pt x="5475945" y="2560341"/>
                  <a:pt x="5646307" y="2678308"/>
                  <a:pt x="5731351" y="2863223"/>
                </a:cubicBezTo>
                <a:cubicBezTo>
                  <a:pt x="5757701" y="2928309"/>
                  <a:pt x="5774962" y="2996665"/>
                  <a:pt x="5782637" y="3066349"/>
                </a:cubicBezTo>
                <a:cubicBezTo>
                  <a:pt x="5798424" y="3162277"/>
                  <a:pt x="5814330" y="3254732"/>
                  <a:pt x="5880157" y="3318359"/>
                </a:cubicBezTo>
                <a:cubicBezTo>
                  <a:pt x="5906708" y="3344464"/>
                  <a:pt x="5938790" y="3362204"/>
                  <a:pt x="5973969" y="3375886"/>
                </a:cubicBezTo>
                <a:lnTo>
                  <a:pt x="6015429" y="3388127"/>
                </a:lnTo>
                <a:lnTo>
                  <a:pt x="5896038" y="3388127"/>
                </a:lnTo>
                <a:lnTo>
                  <a:pt x="5848411" y="3351411"/>
                </a:lnTo>
                <a:cubicBezTo>
                  <a:pt x="5772962" y="3276954"/>
                  <a:pt x="5756561" y="3173603"/>
                  <a:pt x="5740978" y="3071152"/>
                </a:cubicBezTo>
                <a:cubicBezTo>
                  <a:pt x="5733783" y="3005947"/>
                  <a:pt x="5717836" y="2941927"/>
                  <a:pt x="5693655" y="2880824"/>
                </a:cubicBezTo>
                <a:cubicBezTo>
                  <a:pt x="5662522" y="2805359"/>
                  <a:pt x="5611055" y="2739879"/>
                  <a:pt x="5544977" y="2691685"/>
                </a:cubicBezTo>
                <a:cubicBezTo>
                  <a:pt x="5478898" y="2643490"/>
                  <a:pt x="5400781" y="2614461"/>
                  <a:pt x="5319383" y="2607857"/>
                </a:cubicBezTo>
                <a:lnTo>
                  <a:pt x="5298894" y="2607008"/>
                </a:lnTo>
                <a:cubicBezTo>
                  <a:pt x="5249825" y="2609477"/>
                  <a:pt x="5201085" y="2616346"/>
                  <a:pt x="5153297" y="2627551"/>
                </a:cubicBezTo>
                <a:cubicBezTo>
                  <a:pt x="5111163" y="2637303"/>
                  <a:pt x="5068352" y="2644116"/>
                  <a:pt x="5025176" y="2647948"/>
                </a:cubicBezTo>
                <a:cubicBezTo>
                  <a:pt x="4653770" y="2676181"/>
                  <a:pt x="4416557" y="2377095"/>
                  <a:pt x="4186723" y="2091365"/>
                </a:cubicBezTo>
                <a:cubicBezTo>
                  <a:pt x="3977277" y="1828823"/>
                  <a:pt x="3778444" y="1578043"/>
                  <a:pt x="3491315" y="1572797"/>
                </a:cubicBezTo>
                <a:cubicBezTo>
                  <a:pt x="3450297" y="1572048"/>
                  <a:pt x="3407478" y="1576310"/>
                  <a:pt x="3362567" y="1586262"/>
                </a:cubicBezTo>
                <a:cubicBezTo>
                  <a:pt x="3177903" y="1626086"/>
                  <a:pt x="3007528" y="1755257"/>
                  <a:pt x="2852916" y="1969044"/>
                </a:cubicBezTo>
                <a:cubicBezTo>
                  <a:pt x="2744595" y="2119910"/>
                  <a:pt x="2692460" y="2310505"/>
                  <a:pt x="2641443" y="2494187"/>
                </a:cubicBezTo>
                <a:cubicBezTo>
                  <a:pt x="2582329" y="2709293"/>
                  <a:pt x="2521294" y="2929546"/>
                  <a:pt x="2371040" y="3081729"/>
                </a:cubicBezTo>
                <a:cubicBezTo>
                  <a:pt x="2245739" y="3207096"/>
                  <a:pt x="2069626" y="3264242"/>
                  <a:pt x="1899772" y="3317294"/>
                </a:cubicBezTo>
                <a:cubicBezTo>
                  <a:pt x="1864032" y="3328442"/>
                  <a:pt x="1828298" y="3339590"/>
                  <a:pt x="1793416" y="3351206"/>
                </a:cubicBezTo>
                <a:lnTo>
                  <a:pt x="1709125" y="3388127"/>
                </a:lnTo>
                <a:lnTo>
                  <a:pt x="1600760" y="3388127"/>
                </a:lnTo>
                <a:lnTo>
                  <a:pt x="1620720" y="3374467"/>
                </a:lnTo>
                <a:cubicBezTo>
                  <a:pt x="1669693" y="3347503"/>
                  <a:pt x="1722261" y="3324621"/>
                  <a:pt x="1778449" y="3305776"/>
                </a:cubicBezTo>
                <a:cubicBezTo>
                  <a:pt x="1813781" y="3293747"/>
                  <a:pt x="1849515" y="3282595"/>
                  <a:pt x="1885686" y="3271468"/>
                </a:cubicBezTo>
                <a:cubicBezTo>
                  <a:pt x="2050240" y="3220372"/>
                  <a:pt x="2220547" y="3166906"/>
                  <a:pt x="2337781" y="3047732"/>
                </a:cubicBezTo>
                <a:cubicBezTo>
                  <a:pt x="2479444" y="2903896"/>
                  <a:pt x="2536477" y="2698270"/>
                  <a:pt x="2596565" y="2480159"/>
                </a:cubicBezTo>
                <a:cubicBezTo>
                  <a:pt x="2646867" y="2292097"/>
                  <a:pt x="2702173" y="2098154"/>
                  <a:pt x="2815092" y="1940513"/>
                </a:cubicBezTo>
                <a:cubicBezTo>
                  <a:pt x="2975725" y="1716964"/>
                  <a:pt x="3156337" y="1582128"/>
                  <a:pt x="3352883" y="1539310"/>
                </a:cubicBezTo>
                <a:cubicBezTo>
                  <a:pt x="3401358" y="1528796"/>
                  <a:pt x="3447613" y="1524411"/>
                  <a:pt x="3491907" y="1525369"/>
                </a:cubicBezTo>
                <a:close/>
                <a:moveTo>
                  <a:pt x="3466839" y="1355615"/>
                </a:moveTo>
                <a:cubicBezTo>
                  <a:pt x="3791324" y="1361731"/>
                  <a:pt x="4015234" y="1644187"/>
                  <a:pt x="4233449" y="1917745"/>
                </a:cubicBezTo>
                <a:cubicBezTo>
                  <a:pt x="4467378" y="2211044"/>
                  <a:pt x="4709244" y="2514242"/>
                  <a:pt x="5074548" y="2486635"/>
                </a:cubicBezTo>
                <a:cubicBezTo>
                  <a:pt x="5117823" y="2482522"/>
                  <a:pt x="5160803" y="2475575"/>
                  <a:pt x="5203120" y="2465817"/>
                </a:cubicBezTo>
                <a:cubicBezTo>
                  <a:pt x="5256365" y="2453196"/>
                  <a:pt x="5310647" y="2445519"/>
                  <a:pt x="5365372" y="2442912"/>
                </a:cubicBezTo>
                <a:cubicBezTo>
                  <a:pt x="5553508" y="2439332"/>
                  <a:pt x="5732396" y="2562861"/>
                  <a:pt x="5822393" y="2756696"/>
                </a:cubicBezTo>
                <a:cubicBezTo>
                  <a:pt x="5850097" y="2824686"/>
                  <a:pt x="5868147" y="2896178"/>
                  <a:pt x="5875930" y="2969042"/>
                </a:cubicBezTo>
                <a:cubicBezTo>
                  <a:pt x="5892331" y="3072395"/>
                  <a:pt x="5907668" y="3170057"/>
                  <a:pt x="5975498" y="3236794"/>
                </a:cubicBezTo>
                <a:cubicBezTo>
                  <a:pt x="6032017" y="3292201"/>
                  <a:pt x="6110764" y="3311550"/>
                  <a:pt x="6193347" y="3332783"/>
                </a:cubicBezTo>
                <a:cubicBezTo>
                  <a:pt x="6226065" y="3339297"/>
                  <a:pt x="6258246" y="3348152"/>
                  <a:pt x="6289638" y="3359259"/>
                </a:cubicBezTo>
                <a:lnTo>
                  <a:pt x="6355740" y="3388127"/>
                </a:lnTo>
                <a:lnTo>
                  <a:pt x="6221613" y="3388127"/>
                </a:lnTo>
                <a:lnTo>
                  <a:pt x="6183456" y="3377185"/>
                </a:lnTo>
                <a:cubicBezTo>
                  <a:pt x="6096919" y="3356213"/>
                  <a:pt x="6010452" y="3334390"/>
                  <a:pt x="5943808" y="3269864"/>
                </a:cubicBezTo>
                <a:cubicBezTo>
                  <a:pt x="5863686" y="3192175"/>
                  <a:pt x="5844875" y="3082191"/>
                  <a:pt x="5829815" y="2977142"/>
                </a:cubicBezTo>
                <a:cubicBezTo>
                  <a:pt x="5822249" y="2908488"/>
                  <a:pt x="5805602" y="2841096"/>
                  <a:pt x="5780201" y="2776709"/>
                </a:cubicBezTo>
                <a:cubicBezTo>
                  <a:pt x="5747392" y="2697899"/>
                  <a:pt x="5693483" y="2629524"/>
                  <a:pt x="5624364" y="2579084"/>
                </a:cubicBezTo>
                <a:cubicBezTo>
                  <a:pt x="5555244" y="2528647"/>
                  <a:pt x="5473633" y="2498114"/>
                  <a:pt x="5388554" y="2490861"/>
                </a:cubicBezTo>
                <a:lnTo>
                  <a:pt x="5366286" y="2489927"/>
                </a:lnTo>
                <a:cubicBezTo>
                  <a:pt x="5314548" y="2492445"/>
                  <a:pt x="5263157" y="2499801"/>
                  <a:pt x="5212816" y="2511897"/>
                </a:cubicBezTo>
                <a:cubicBezTo>
                  <a:pt x="5168457" y="2522130"/>
                  <a:pt x="5123473" y="2529439"/>
                  <a:pt x="5078125" y="2533777"/>
                </a:cubicBezTo>
                <a:cubicBezTo>
                  <a:pt x="4687950" y="2561220"/>
                  <a:pt x="4438513" y="2249884"/>
                  <a:pt x="4197067" y="1947144"/>
                </a:cubicBezTo>
                <a:cubicBezTo>
                  <a:pt x="3977779" y="1671632"/>
                  <a:pt x="3767710" y="1409162"/>
                  <a:pt x="3465294" y="1403007"/>
                </a:cubicBezTo>
                <a:cubicBezTo>
                  <a:pt x="3422093" y="1402127"/>
                  <a:pt x="3377006" y="1406478"/>
                  <a:pt x="3329738" y="1416771"/>
                </a:cubicBezTo>
                <a:cubicBezTo>
                  <a:pt x="3135819" y="1459261"/>
                  <a:pt x="2955599" y="1595421"/>
                  <a:pt x="2794015" y="1821107"/>
                </a:cubicBezTo>
                <a:cubicBezTo>
                  <a:pt x="2680176" y="1980013"/>
                  <a:pt x="2625077" y="2180491"/>
                  <a:pt x="2571944" y="2374525"/>
                </a:cubicBezTo>
                <a:cubicBezTo>
                  <a:pt x="2510285" y="2599972"/>
                  <a:pt x="2446187" y="2832709"/>
                  <a:pt x="2288253" y="2992414"/>
                </a:cubicBezTo>
                <a:cubicBezTo>
                  <a:pt x="2156513" y="3127090"/>
                  <a:pt x="1972107" y="3184330"/>
                  <a:pt x="1793427" y="3240063"/>
                </a:cubicBezTo>
                <a:cubicBezTo>
                  <a:pt x="1755916" y="3252003"/>
                  <a:pt x="1718423" y="3263517"/>
                  <a:pt x="1681771" y="3275933"/>
                </a:cubicBezTo>
                <a:cubicBezTo>
                  <a:pt x="1625416" y="3294878"/>
                  <a:pt x="1572705" y="3317950"/>
                  <a:pt x="1523612" y="3345195"/>
                </a:cubicBezTo>
                <a:lnTo>
                  <a:pt x="1461488" y="3388127"/>
                </a:lnTo>
                <a:lnTo>
                  <a:pt x="1380625" y="3388127"/>
                </a:lnTo>
                <a:lnTo>
                  <a:pt x="1503780" y="3303701"/>
                </a:lnTo>
                <a:cubicBezTo>
                  <a:pt x="1555189" y="3275352"/>
                  <a:pt x="1610383" y="3251294"/>
                  <a:pt x="1669387" y="3231478"/>
                </a:cubicBezTo>
                <a:cubicBezTo>
                  <a:pt x="1706471" y="3219082"/>
                  <a:pt x="1743983" y="3207139"/>
                  <a:pt x="1781917" y="3195644"/>
                </a:cubicBezTo>
                <a:cubicBezTo>
                  <a:pt x="1954869" y="3141415"/>
                  <a:pt x="2134857" y="3085733"/>
                  <a:pt x="2257571" y="2959390"/>
                </a:cubicBezTo>
                <a:cubicBezTo>
                  <a:pt x="2406052" y="2808000"/>
                  <a:pt x="2465661" y="2591174"/>
                  <a:pt x="2528780" y="2361435"/>
                </a:cubicBezTo>
                <a:cubicBezTo>
                  <a:pt x="2582919" y="2163528"/>
                  <a:pt x="2639050" y="1958740"/>
                  <a:pt x="2757489" y="1793061"/>
                </a:cubicBezTo>
                <a:cubicBezTo>
                  <a:pt x="2925962" y="1557654"/>
                  <a:pt x="3115535" y="1416224"/>
                  <a:pt x="3321339" y="1370744"/>
                </a:cubicBezTo>
                <a:cubicBezTo>
                  <a:pt x="3372076" y="1359507"/>
                  <a:pt x="3420484" y="1354741"/>
                  <a:pt x="3466839" y="1355615"/>
                </a:cubicBezTo>
                <a:close/>
                <a:moveTo>
                  <a:pt x="3439322" y="1187370"/>
                </a:moveTo>
                <a:cubicBezTo>
                  <a:pt x="3779790" y="1194035"/>
                  <a:pt x="4015292" y="1490055"/>
                  <a:pt x="4244158" y="1775472"/>
                </a:cubicBezTo>
                <a:cubicBezTo>
                  <a:pt x="4489390" y="2082289"/>
                  <a:pt x="4742948" y="2400320"/>
                  <a:pt x="5128355" y="2370926"/>
                </a:cubicBezTo>
                <a:cubicBezTo>
                  <a:pt x="5173816" y="2366111"/>
                  <a:pt x="5218965" y="2358674"/>
                  <a:pt x="5263552" y="2348650"/>
                </a:cubicBezTo>
                <a:cubicBezTo>
                  <a:pt x="5319298" y="2335118"/>
                  <a:pt x="5376280" y="2326974"/>
                  <a:pt x="5433678" y="2324318"/>
                </a:cubicBezTo>
                <a:cubicBezTo>
                  <a:pt x="5631031" y="2320254"/>
                  <a:pt x="5818477" y="2448928"/>
                  <a:pt x="5912502" y="2652069"/>
                </a:cubicBezTo>
                <a:cubicBezTo>
                  <a:pt x="5941187" y="2722499"/>
                  <a:pt x="5960143" y="2796470"/>
                  <a:pt x="5968798" y="2871908"/>
                </a:cubicBezTo>
                <a:cubicBezTo>
                  <a:pt x="5985934" y="2980530"/>
                  <a:pt x="6001935" y="3082997"/>
                  <a:pt x="6073600" y="3152939"/>
                </a:cubicBezTo>
                <a:cubicBezTo>
                  <a:pt x="6133519" y="3211101"/>
                  <a:pt x="6215646" y="3231434"/>
                  <a:pt x="6303038" y="3252872"/>
                </a:cubicBezTo>
                <a:cubicBezTo>
                  <a:pt x="6371621" y="3266354"/>
                  <a:pt x="6437924" y="3289582"/>
                  <a:pt x="6499961" y="3321883"/>
                </a:cubicBezTo>
                <a:cubicBezTo>
                  <a:pt x="6526040" y="3337152"/>
                  <a:pt x="6549198" y="3353816"/>
                  <a:pt x="6569799" y="3371689"/>
                </a:cubicBezTo>
                <a:lnTo>
                  <a:pt x="6585499" y="3388127"/>
                </a:lnTo>
                <a:lnTo>
                  <a:pt x="6509197" y="3388127"/>
                </a:lnTo>
                <a:lnTo>
                  <a:pt x="6475804" y="3364403"/>
                </a:lnTo>
                <a:cubicBezTo>
                  <a:pt x="6417585" y="3334534"/>
                  <a:pt x="6355460" y="3313080"/>
                  <a:pt x="6291303" y="3300684"/>
                </a:cubicBezTo>
                <a:cubicBezTo>
                  <a:pt x="6201752" y="3278719"/>
                  <a:pt x="6108785" y="3256201"/>
                  <a:pt x="6040046" y="3188978"/>
                </a:cubicBezTo>
                <a:cubicBezTo>
                  <a:pt x="5955652" y="3107621"/>
                  <a:pt x="5939210" y="2992953"/>
                  <a:pt x="5920103" y="2879481"/>
                </a:cubicBezTo>
                <a:cubicBezTo>
                  <a:pt x="5912212" y="2807407"/>
                  <a:pt x="5894475" y="2736711"/>
                  <a:pt x="5867385" y="2669356"/>
                </a:cubicBezTo>
                <a:cubicBezTo>
                  <a:pt x="5786407" y="2491985"/>
                  <a:pt x="5625992" y="2376171"/>
                  <a:pt x="5456108" y="2369194"/>
                </a:cubicBezTo>
                <a:lnTo>
                  <a:pt x="5432116" y="2368193"/>
                </a:lnTo>
                <a:cubicBezTo>
                  <a:pt x="5377687" y="2370813"/>
                  <a:pt x="5323652" y="2378645"/>
                  <a:pt x="5270770" y="2391590"/>
                </a:cubicBezTo>
                <a:cubicBezTo>
                  <a:pt x="5224356" y="2402171"/>
                  <a:pt x="5177266" y="2409809"/>
                  <a:pt x="5129860" y="2414496"/>
                </a:cubicBezTo>
                <a:cubicBezTo>
                  <a:pt x="4720825" y="2445964"/>
                  <a:pt x="4458887" y="2118012"/>
                  <a:pt x="4205736" y="1800869"/>
                </a:cubicBezTo>
                <a:cubicBezTo>
                  <a:pt x="3974716" y="1511553"/>
                  <a:pt x="3754892" y="1236354"/>
                  <a:pt x="3437536" y="1230498"/>
                </a:cubicBezTo>
                <a:cubicBezTo>
                  <a:pt x="3392202" y="1229662"/>
                  <a:pt x="3344873" y="1234322"/>
                  <a:pt x="3295239" y="1245223"/>
                </a:cubicBezTo>
                <a:cubicBezTo>
                  <a:pt x="3091645" y="1289932"/>
                  <a:pt x="2902446" y="1433117"/>
                  <a:pt x="2733025" y="1670661"/>
                </a:cubicBezTo>
                <a:cubicBezTo>
                  <a:pt x="2613591" y="1839775"/>
                  <a:pt x="2556435" y="2048871"/>
                  <a:pt x="2500776" y="2252810"/>
                </a:cubicBezTo>
                <a:cubicBezTo>
                  <a:pt x="2436550" y="2489030"/>
                  <a:pt x="2369857" y="2733408"/>
                  <a:pt x="2205092" y="2901093"/>
                </a:cubicBezTo>
                <a:cubicBezTo>
                  <a:pt x="2069200" y="3042129"/>
                  <a:pt x="1874220" y="3102412"/>
                  <a:pt x="1687153" y="3160849"/>
                </a:cubicBezTo>
                <a:cubicBezTo>
                  <a:pt x="1647450" y="3173133"/>
                  <a:pt x="1608617" y="3185460"/>
                  <a:pt x="1569723" y="3199526"/>
                </a:cubicBezTo>
                <a:cubicBezTo>
                  <a:pt x="1451493" y="3239256"/>
                  <a:pt x="1348574" y="3296338"/>
                  <a:pt x="1260760" y="3371153"/>
                </a:cubicBezTo>
                <a:lnTo>
                  <a:pt x="1244482" y="3388127"/>
                </a:lnTo>
                <a:lnTo>
                  <a:pt x="1184200" y="3388127"/>
                </a:lnTo>
                <a:lnTo>
                  <a:pt x="1233276" y="3337438"/>
                </a:lnTo>
                <a:cubicBezTo>
                  <a:pt x="1325079" y="3259884"/>
                  <a:pt x="1432689" y="3200519"/>
                  <a:pt x="1556329" y="3158943"/>
                </a:cubicBezTo>
                <a:cubicBezTo>
                  <a:pt x="1595193" y="3145748"/>
                  <a:pt x="1634892" y="3133462"/>
                  <a:pt x="1674191" y="3120285"/>
                </a:cubicBezTo>
                <a:cubicBezTo>
                  <a:pt x="1855969" y="3063375"/>
                  <a:pt x="2043469" y="3004958"/>
                  <a:pt x="2173402" y="2871946"/>
                </a:cubicBezTo>
                <a:cubicBezTo>
                  <a:pt x="2329565" y="2713041"/>
                  <a:pt x="2391756" y="2485007"/>
                  <a:pt x="2457471" y="2243635"/>
                </a:cubicBezTo>
                <a:cubicBezTo>
                  <a:pt x="2513703" y="2035801"/>
                  <a:pt x="2572365" y="1821111"/>
                  <a:pt x="2696780" y="1646979"/>
                </a:cubicBezTo>
                <a:cubicBezTo>
                  <a:pt x="2872653" y="1399692"/>
                  <a:pt x="3071230" y="1250367"/>
                  <a:pt x="3286695" y="1203103"/>
                </a:cubicBezTo>
                <a:cubicBezTo>
                  <a:pt x="3339904" y="1191371"/>
                  <a:pt x="3390684" y="1186418"/>
                  <a:pt x="3439322" y="1187370"/>
                </a:cubicBezTo>
                <a:close/>
                <a:moveTo>
                  <a:pt x="3413258" y="1018554"/>
                </a:moveTo>
                <a:cubicBezTo>
                  <a:pt x="3768970" y="1025055"/>
                  <a:pt x="4015401" y="1333182"/>
                  <a:pt x="4254468" y="1632344"/>
                </a:cubicBezTo>
                <a:cubicBezTo>
                  <a:pt x="4511421" y="1953126"/>
                  <a:pt x="4777960" y="2286491"/>
                  <a:pt x="5180502" y="2254326"/>
                </a:cubicBezTo>
                <a:cubicBezTo>
                  <a:pt x="5228184" y="2249376"/>
                  <a:pt x="5275511" y="2241585"/>
                  <a:pt x="5322230" y="2230994"/>
                </a:cubicBezTo>
                <a:cubicBezTo>
                  <a:pt x="5379747" y="2216745"/>
                  <a:pt x="5438486" y="2208082"/>
                  <a:pt x="5497670" y="2205151"/>
                </a:cubicBezTo>
                <a:cubicBezTo>
                  <a:pt x="5703772" y="2200575"/>
                  <a:pt x="5900157" y="2334832"/>
                  <a:pt x="5998701" y="2546430"/>
                </a:cubicBezTo>
                <a:cubicBezTo>
                  <a:pt x="6028989" y="2620900"/>
                  <a:pt x="6048668" y="2699182"/>
                  <a:pt x="6057181" y="2778988"/>
                </a:cubicBezTo>
                <a:cubicBezTo>
                  <a:pt x="6075401" y="2892415"/>
                  <a:pt x="6093039" y="2997997"/>
                  <a:pt x="6167638" y="3073305"/>
                </a:cubicBezTo>
                <a:cubicBezTo>
                  <a:pt x="6230481" y="3134191"/>
                  <a:pt x="6316968" y="3155137"/>
                  <a:pt x="6408262" y="3177613"/>
                </a:cubicBezTo>
                <a:cubicBezTo>
                  <a:pt x="6480235" y="3191230"/>
                  <a:pt x="6549779" y="3215487"/>
                  <a:pt x="6614702" y="3249628"/>
                </a:cubicBezTo>
                <a:cubicBezTo>
                  <a:pt x="6669203" y="3281348"/>
                  <a:pt x="6711496" y="3318954"/>
                  <a:pt x="6744625" y="3360860"/>
                </a:cubicBezTo>
                <a:lnTo>
                  <a:pt x="6762503" y="3388127"/>
                </a:lnTo>
                <a:lnTo>
                  <a:pt x="6707414" y="3388127"/>
                </a:lnTo>
                <a:lnTo>
                  <a:pt x="6658302" y="3336602"/>
                </a:lnTo>
                <a:cubicBezTo>
                  <a:pt x="6638830" y="3319710"/>
                  <a:pt x="6616949" y="3303996"/>
                  <a:pt x="6592315" y="3289602"/>
                </a:cubicBezTo>
                <a:cubicBezTo>
                  <a:pt x="6531149" y="3258229"/>
                  <a:pt x="6465835" y="3235763"/>
                  <a:pt x="6398356" y="3222887"/>
                </a:cubicBezTo>
                <a:cubicBezTo>
                  <a:pt x="6304902" y="3199888"/>
                  <a:pt x="6208031" y="3176332"/>
                  <a:pt x="6135892" y="3106361"/>
                </a:cubicBezTo>
                <a:cubicBezTo>
                  <a:pt x="6051637" y="3021974"/>
                  <a:pt x="6030591" y="2901897"/>
                  <a:pt x="6012007" y="2785828"/>
                </a:cubicBezTo>
                <a:cubicBezTo>
                  <a:pt x="6003805" y="2710471"/>
                  <a:pt x="5985267" y="2636509"/>
                  <a:pt x="5956965" y="2566022"/>
                </a:cubicBezTo>
                <a:cubicBezTo>
                  <a:pt x="5871049" y="2380185"/>
                  <a:pt x="5703909" y="2259332"/>
                  <a:pt x="5526132" y="2252007"/>
                </a:cubicBezTo>
                <a:cubicBezTo>
                  <a:pt x="5517402" y="2251647"/>
                  <a:pt x="5508725" y="2251302"/>
                  <a:pt x="5499995" y="2250936"/>
                </a:cubicBezTo>
                <a:cubicBezTo>
                  <a:pt x="5442919" y="2253871"/>
                  <a:pt x="5386239" y="2262017"/>
                  <a:pt x="5330704" y="2275292"/>
                </a:cubicBezTo>
                <a:cubicBezTo>
                  <a:pt x="5282194" y="2286826"/>
                  <a:pt x="5232928" y="2294972"/>
                  <a:pt x="5183281" y="2299698"/>
                </a:cubicBezTo>
                <a:cubicBezTo>
                  <a:pt x="4755357" y="2333419"/>
                  <a:pt x="4481746" y="1990195"/>
                  <a:pt x="4216453" y="1658627"/>
                </a:cubicBezTo>
                <a:cubicBezTo>
                  <a:pt x="3974837" y="1355931"/>
                  <a:pt x="3744781" y="1066370"/>
                  <a:pt x="3412310" y="1061566"/>
                </a:cubicBezTo>
                <a:cubicBezTo>
                  <a:pt x="3364815" y="1060879"/>
                  <a:pt x="3315228" y="1066004"/>
                  <a:pt x="3263220" y="1077732"/>
                </a:cubicBezTo>
                <a:cubicBezTo>
                  <a:pt x="3049497" y="1125062"/>
                  <a:pt x="2851323" y="1275280"/>
                  <a:pt x="2674519" y="1524263"/>
                </a:cubicBezTo>
                <a:cubicBezTo>
                  <a:pt x="2549605" y="1700119"/>
                  <a:pt x="2489405" y="1921271"/>
                  <a:pt x="2431649" y="2135128"/>
                </a:cubicBezTo>
                <a:cubicBezTo>
                  <a:pt x="2364407" y="2382531"/>
                  <a:pt x="2295121" y="2638557"/>
                  <a:pt x="2123530" y="2814229"/>
                </a:cubicBezTo>
                <a:cubicBezTo>
                  <a:pt x="1979568" y="2961454"/>
                  <a:pt x="1777488" y="3024929"/>
                  <a:pt x="1581602" y="3086042"/>
                </a:cubicBezTo>
                <a:cubicBezTo>
                  <a:pt x="1540559" y="3099146"/>
                  <a:pt x="1499535" y="3111815"/>
                  <a:pt x="1459381" y="3124522"/>
                </a:cubicBezTo>
                <a:cubicBezTo>
                  <a:pt x="1335516" y="3166305"/>
                  <a:pt x="1227728" y="3226099"/>
                  <a:pt x="1135802" y="3304411"/>
                </a:cubicBezTo>
                <a:lnTo>
                  <a:pt x="1055525" y="3388127"/>
                </a:lnTo>
                <a:lnTo>
                  <a:pt x="993222" y="3388127"/>
                </a:lnTo>
                <a:lnTo>
                  <a:pt x="1107924" y="3269435"/>
                </a:lnTo>
                <a:cubicBezTo>
                  <a:pt x="1203845" y="3188275"/>
                  <a:pt x="1316324" y="3126144"/>
                  <a:pt x="1445596" y="3082625"/>
                </a:cubicBezTo>
                <a:cubicBezTo>
                  <a:pt x="1486215" y="3069067"/>
                  <a:pt x="1527258" y="3055964"/>
                  <a:pt x="1568691" y="3044183"/>
                </a:cubicBezTo>
                <a:cubicBezTo>
                  <a:pt x="1758832" y="2985003"/>
                  <a:pt x="1955171" y="2923469"/>
                  <a:pt x="2091002" y="2784175"/>
                </a:cubicBezTo>
                <a:cubicBezTo>
                  <a:pt x="2254441" y="2616866"/>
                  <a:pt x="2319177" y="2378498"/>
                  <a:pt x="2387482" y="2125484"/>
                </a:cubicBezTo>
                <a:cubicBezTo>
                  <a:pt x="2446692" y="1907767"/>
                  <a:pt x="2507898" y="1682742"/>
                  <a:pt x="2637413" y="1500113"/>
                </a:cubicBezTo>
                <a:cubicBezTo>
                  <a:pt x="2821106" y="1241405"/>
                  <a:pt x="3028679" y="1084614"/>
                  <a:pt x="3253823" y="1035140"/>
                </a:cubicBezTo>
                <a:cubicBezTo>
                  <a:pt x="3309396" y="1022852"/>
                  <a:pt x="3362442" y="1017626"/>
                  <a:pt x="3413258" y="1018554"/>
                </a:cubicBezTo>
                <a:close/>
                <a:moveTo>
                  <a:pt x="3387390" y="848093"/>
                </a:moveTo>
                <a:cubicBezTo>
                  <a:pt x="3758559" y="854471"/>
                  <a:pt x="4015542" y="1175978"/>
                  <a:pt x="4264824" y="1488506"/>
                </a:cubicBezTo>
                <a:cubicBezTo>
                  <a:pt x="4533866" y="1825016"/>
                  <a:pt x="4811678" y="2172765"/>
                  <a:pt x="5233523" y="2137475"/>
                </a:cubicBezTo>
                <a:cubicBezTo>
                  <a:pt x="5283328" y="2132485"/>
                  <a:pt x="5332762" y="2124208"/>
                  <a:pt x="5381451" y="2112675"/>
                </a:cubicBezTo>
                <a:cubicBezTo>
                  <a:pt x="5442471" y="2098239"/>
                  <a:pt x="5504681" y="2089150"/>
                  <a:pt x="5567380" y="2085509"/>
                </a:cubicBezTo>
                <a:cubicBezTo>
                  <a:pt x="5783081" y="2080899"/>
                  <a:pt x="5987555" y="2220266"/>
                  <a:pt x="6089711" y="2441150"/>
                </a:cubicBezTo>
                <a:cubicBezTo>
                  <a:pt x="6121507" y="2519429"/>
                  <a:pt x="6142262" y="2601712"/>
                  <a:pt x="6151282" y="2685590"/>
                </a:cubicBezTo>
                <a:cubicBezTo>
                  <a:pt x="6169765" y="2804255"/>
                  <a:pt x="6186728" y="2916330"/>
                  <a:pt x="6266832" y="2994897"/>
                </a:cubicBezTo>
                <a:cubicBezTo>
                  <a:pt x="6332660" y="3058522"/>
                  <a:pt x="6423050" y="3080506"/>
                  <a:pt x="6519065" y="3103592"/>
                </a:cubicBezTo>
                <a:cubicBezTo>
                  <a:pt x="6594113" y="3118029"/>
                  <a:pt x="6666726" y="3143299"/>
                  <a:pt x="6734601" y="3178607"/>
                </a:cubicBezTo>
                <a:cubicBezTo>
                  <a:pt x="6819875" y="3228122"/>
                  <a:pt x="6876502" y="3291449"/>
                  <a:pt x="6915217" y="3363019"/>
                </a:cubicBezTo>
                <a:lnTo>
                  <a:pt x="6926445" y="3388127"/>
                </a:lnTo>
                <a:lnTo>
                  <a:pt x="6880949" y="3388127"/>
                </a:lnTo>
                <a:lnTo>
                  <a:pt x="6879531" y="3384898"/>
                </a:lnTo>
                <a:cubicBezTo>
                  <a:pt x="6844260" y="3318656"/>
                  <a:pt x="6792810" y="3260780"/>
                  <a:pt x="6715386" y="3215662"/>
                </a:cubicBezTo>
                <a:cubicBezTo>
                  <a:pt x="6651297" y="3183040"/>
                  <a:pt x="6582922" y="3159712"/>
                  <a:pt x="6512345" y="3146401"/>
                </a:cubicBezTo>
                <a:cubicBezTo>
                  <a:pt x="6414569" y="3122353"/>
                  <a:pt x="6313343" y="3098179"/>
                  <a:pt x="6238276" y="3025484"/>
                </a:cubicBezTo>
                <a:cubicBezTo>
                  <a:pt x="6148025" y="2937367"/>
                  <a:pt x="6128021" y="2812107"/>
                  <a:pt x="6109190" y="2691249"/>
                </a:cubicBezTo>
                <a:cubicBezTo>
                  <a:pt x="6100511" y="2612399"/>
                  <a:pt x="6081098" y="2535045"/>
                  <a:pt x="6051441" y="2461323"/>
                </a:cubicBezTo>
                <a:cubicBezTo>
                  <a:pt x="5961481" y="2267058"/>
                  <a:pt x="5786617" y="2141083"/>
                  <a:pt x="5600582" y="2133427"/>
                </a:cubicBezTo>
                <a:lnTo>
                  <a:pt x="5572721" y="2132290"/>
                </a:lnTo>
                <a:cubicBezTo>
                  <a:pt x="5513533" y="2135727"/>
                  <a:pt x="5454806" y="2144520"/>
                  <a:pt x="5397245" y="2158562"/>
                </a:cubicBezTo>
                <a:cubicBezTo>
                  <a:pt x="5346523" y="2170381"/>
                  <a:pt x="5295086" y="2179023"/>
                  <a:pt x="5243202" y="2184426"/>
                </a:cubicBezTo>
                <a:cubicBezTo>
                  <a:pt x="4796043" y="2219978"/>
                  <a:pt x="4512922" y="1862003"/>
                  <a:pt x="4234196" y="1515527"/>
                </a:cubicBezTo>
                <a:cubicBezTo>
                  <a:pt x="3981181" y="1200558"/>
                  <a:pt x="3741065" y="898782"/>
                  <a:pt x="3393335" y="892624"/>
                </a:cubicBezTo>
                <a:cubicBezTo>
                  <a:pt x="3343660" y="891744"/>
                  <a:pt x="3291788" y="896898"/>
                  <a:pt x="3237369" y="908908"/>
                </a:cubicBezTo>
                <a:cubicBezTo>
                  <a:pt x="3013972" y="958454"/>
                  <a:pt x="2807260" y="1115715"/>
                  <a:pt x="2622180" y="1376538"/>
                </a:cubicBezTo>
                <a:cubicBezTo>
                  <a:pt x="2491732" y="1560870"/>
                  <a:pt x="2429421" y="1792377"/>
                  <a:pt x="2369129" y="2016135"/>
                </a:cubicBezTo>
                <a:cubicBezTo>
                  <a:pt x="2296280" y="2286368"/>
                  <a:pt x="2227446" y="2541975"/>
                  <a:pt x="2048173" y="2725162"/>
                </a:cubicBezTo>
                <a:cubicBezTo>
                  <a:pt x="1898276" y="2879542"/>
                  <a:pt x="1687377" y="2945699"/>
                  <a:pt x="1483111" y="3009516"/>
                </a:cubicBezTo>
                <a:cubicBezTo>
                  <a:pt x="1439001" y="3022926"/>
                  <a:pt x="1397508" y="3036446"/>
                  <a:pt x="1355569" y="3050387"/>
                </a:cubicBezTo>
                <a:cubicBezTo>
                  <a:pt x="1161159" y="3115971"/>
                  <a:pt x="1004994" y="3224242"/>
                  <a:pt x="885988" y="3376627"/>
                </a:cubicBezTo>
                <a:lnTo>
                  <a:pt x="878649" y="3388127"/>
                </a:lnTo>
                <a:lnTo>
                  <a:pt x="817880" y="3388127"/>
                </a:lnTo>
                <a:lnTo>
                  <a:pt x="845184" y="3345870"/>
                </a:lnTo>
                <a:cubicBezTo>
                  <a:pt x="969349" y="3188731"/>
                  <a:pt x="1132168" y="3076813"/>
                  <a:pt x="1334360" y="3008613"/>
                </a:cubicBezTo>
                <a:lnTo>
                  <a:pt x="1463226" y="2967365"/>
                </a:lnTo>
                <a:cubicBezTo>
                  <a:pt x="1661771" y="2905053"/>
                  <a:pt x="1866931" y="2840837"/>
                  <a:pt x="2009089" y="2695275"/>
                </a:cubicBezTo>
                <a:cubicBezTo>
                  <a:pt x="2179339" y="2520418"/>
                  <a:pt x="2246686" y="2269972"/>
                  <a:pt x="2318010" y="2005769"/>
                </a:cubicBezTo>
                <a:cubicBezTo>
                  <a:pt x="2379749" y="1778149"/>
                  <a:pt x="2443071" y="1542771"/>
                  <a:pt x="2578105" y="1352103"/>
                </a:cubicBezTo>
                <a:cubicBezTo>
                  <a:pt x="2770077" y="1081553"/>
                  <a:pt x="2986168" y="918149"/>
                  <a:pt x="3221016" y="865599"/>
                </a:cubicBezTo>
                <a:cubicBezTo>
                  <a:pt x="3279013" y="852702"/>
                  <a:pt x="3334366" y="847182"/>
                  <a:pt x="3387390" y="848093"/>
                </a:cubicBezTo>
                <a:close/>
                <a:moveTo>
                  <a:pt x="3360715" y="678254"/>
                </a:moveTo>
                <a:cubicBezTo>
                  <a:pt x="3747376" y="684710"/>
                  <a:pt x="4013969" y="1019124"/>
                  <a:pt x="4273877" y="1344274"/>
                </a:cubicBezTo>
                <a:cubicBezTo>
                  <a:pt x="4554625" y="1695187"/>
                  <a:pt x="4845001" y="2057808"/>
                  <a:pt x="5285137" y="2022829"/>
                </a:cubicBezTo>
                <a:cubicBezTo>
                  <a:pt x="5337342" y="2017376"/>
                  <a:pt x="5389068" y="2008596"/>
                  <a:pt x="5440106" y="1996580"/>
                </a:cubicBezTo>
                <a:cubicBezTo>
                  <a:pt x="5503964" y="1981302"/>
                  <a:pt x="5569179" y="1971910"/>
                  <a:pt x="5634816" y="1968479"/>
                </a:cubicBezTo>
                <a:cubicBezTo>
                  <a:pt x="5858859" y="1962475"/>
                  <a:pt x="6072293" y="2107869"/>
                  <a:pt x="6178827" y="2338923"/>
                </a:cubicBezTo>
                <a:cubicBezTo>
                  <a:pt x="6211669" y="2419792"/>
                  <a:pt x="6233154" y="2504707"/>
                  <a:pt x="6242756" y="2591292"/>
                </a:cubicBezTo>
                <a:cubicBezTo>
                  <a:pt x="6262373" y="2714793"/>
                  <a:pt x="6280943" y="2831734"/>
                  <a:pt x="6362269" y="2912076"/>
                </a:cubicBezTo>
                <a:cubicBezTo>
                  <a:pt x="6431042" y="2978870"/>
                  <a:pt x="6525785" y="3001479"/>
                  <a:pt x="6626125" y="3025609"/>
                </a:cubicBezTo>
                <a:cubicBezTo>
                  <a:pt x="6704333" y="3040476"/>
                  <a:pt x="6779955" y="3066591"/>
                  <a:pt x="6850686" y="3103154"/>
                </a:cubicBezTo>
                <a:cubicBezTo>
                  <a:pt x="6969108" y="3171768"/>
                  <a:pt x="7034600" y="3266050"/>
                  <a:pt x="7073224" y="3372115"/>
                </a:cubicBezTo>
                <a:lnTo>
                  <a:pt x="7078003" y="3388127"/>
                </a:lnTo>
                <a:lnTo>
                  <a:pt x="7032938" y="3388127"/>
                </a:lnTo>
                <a:lnTo>
                  <a:pt x="7002224" y="3318752"/>
                </a:lnTo>
                <a:cubicBezTo>
                  <a:pt x="6965318" y="3250041"/>
                  <a:pt x="6911511" y="3190133"/>
                  <a:pt x="6830551" y="3143240"/>
                </a:cubicBezTo>
                <a:cubicBezTo>
                  <a:pt x="6763601" y="3109035"/>
                  <a:pt x="6692203" y="3084564"/>
                  <a:pt x="6618448" y="3070550"/>
                </a:cubicBezTo>
                <a:cubicBezTo>
                  <a:pt x="6516332" y="3046333"/>
                  <a:pt x="6410834" y="3018490"/>
                  <a:pt x="6332720" y="2945226"/>
                </a:cubicBezTo>
                <a:cubicBezTo>
                  <a:pt x="6238650" y="2854342"/>
                  <a:pt x="6218035" y="2722984"/>
                  <a:pt x="6198032" y="2597724"/>
                </a:cubicBezTo>
                <a:cubicBezTo>
                  <a:pt x="6189044" y="2515584"/>
                  <a:pt x="6168827" y="2434971"/>
                  <a:pt x="6138015" y="2358130"/>
                </a:cubicBezTo>
                <a:cubicBezTo>
                  <a:pt x="6042751" y="2154084"/>
                  <a:pt x="5860252" y="2021264"/>
                  <a:pt x="5664651" y="2013219"/>
                </a:cubicBezTo>
                <a:cubicBezTo>
                  <a:pt x="5654614" y="2012802"/>
                  <a:pt x="5645048" y="2012413"/>
                  <a:pt x="5635013" y="2011997"/>
                </a:cubicBezTo>
                <a:cubicBezTo>
                  <a:pt x="5572673" y="2015313"/>
                  <a:pt x="5510880" y="2024585"/>
                  <a:pt x="5450355" y="2039644"/>
                </a:cubicBezTo>
                <a:cubicBezTo>
                  <a:pt x="5397324" y="2052007"/>
                  <a:pt x="5343534" y="2060986"/>
                  <a:pt x="5289310" y="2066524"/>
                </a:cubicBezTo>
                <a:cubicBezTo>
                  <a:pt x="4824164" y="2103940"/>
                  <a:pt x="4525885" y="1730550"/>
                  <a:pt x="4237597" y="1370623"/>
                </a:cubicBezTo>
                <a:cubicBezTo>
                  <a:pt x="3974045" y="1040760"/>
                  <a:pt x="3723944" y="727103"/>
                  <a:pt x="3360610" y="721742"/>
                </a:cubicBezTo>
                <a:cubicBezTo>
                  <a:pt x="3308704" y="720976"/>
                  <a:pt x="3254489" y="726503"/>
                  <a:pt x="3197593" y="739172"/>
                </a:cubicBezTo>
                <a:cubicBezTo>
                  <a:pt x="2964495" y="791363"/>
                  <a:pt x="2748794" y="956083"/>
                  <a:pt x="2555895" y="1228338"/>
                </a:cubicBezTo>
                <a:cubicBezTo>
                  <a:pt x="2418183" y="1420634"/>
                  <a:pt x="2355061" y="1662551"/>
                  <a:pt x="2292676" y="1896234"/>
                </a:cubicBezTo>
                <a:cubicBezTo>
                  <a:pt x="2216785" y="2178519"/>
                  <a:pt x="2145380" y="2444898"/>
                  <a:pt x="1961021" y="2636144"/>
                </a:cubicBezTo>
                <a:cubicBezTo>
                  <a:pt x="1804803" y="2796783"/>
                  <a:pt x="1585083" y="2865622"/>
                  <a:pt x="1372409" y="2932578"/>
                </a:cubicBezTo>
                <a:cubicBezTo>
                  <a:pt x="1328285" y="2946424"/>
                  <a:pt x="1284153" y="2960708"/>
                  <a:pt x="1239994" y="2975426"/>
                </a:cubicBezTo>
                <a:cubicBezTo>
                  <a:pt x="1037308" y="3043769"/>
                  <a:pt x="874272" y="3156691"/>
                  <a:pt x="750074" y="3315675"/>
                </a:cubicBezTo>
                <a:lnTo>
                  <a:pt x="703841" y="3388127"/>
                </a:lnTo>
                <a:lnTo>
                  <a:pt x="647560" y="3388127"/>
                </a:lnTo>
                <a:lnTo>
                  <a:pt x="714007" y="3285036"/>
                </a:lnTo>
                <a:cubicBezTo>
                  <a:pt x="843203" y="3121225"/>
                  <a:pt x="1012792" y="3004635"/>
                  <a:pt x="1223583" y="2933850"/>
                </a:cubicBezTo>
                <a:cubicBezTo>
                  <a:pt x="1267748" y="2918700"/>
                  <a:pt x="1311874" y="2904850"/>
                  <a:pt x="1356011" y="2890573"/>
                </a:cubicBezTo>
                <a:cubicBezTo>
                  <a:pt x="1563379" y="2825572"/>
                  <a:pt x="1777371" y="2758238"/>
                  <a:pt x="1925432" y="2606396"/>
                </a:cubicBezTo>
                <a:cubicBezTo>
                  <a:pt x="2103380" y="2423592"/>
                  <a:pt x="2173273" y="2162808"/>
                  <a:pt x="2247207" y="1886527"/>
                </a:cubicBezTo>
                <a:cubicBezTo>
                  <a:pt x="2311043" y="1648989"/>
                  <a:pt x="2376910" y="1403271"/>
                  <a:pt x="2517920" y="1204151"/>
                </a:cubicBezTo>
                <a:cubicBezTo>
                  <a:pt x="2717290" y="921722"/>
                  <a:pt x="2942371" y="750861"/>
                  <a:pt x="3187321" y="696548"/>
                </a:cubicBezTo>
                <a:cubicBezTo>
                  <a:pt x="3247791" y="683102"/>
                  <a:pt x="3305478" y="677331"/>
                  <a:pt x="3360715" y="678254"/>
                </a:cubicBezTo>
                <a:close/>
                <a:moveTo>
                  <a:pt x="3333559" y="508399"/>
                </a:moveTo>
                <a:cubicBezTo>
                  <a:pt x="3735046" y="514784"/>
                  <a:pt x="4013176" y="862855"/>
                  <a:pt x="4283326" y="1200606"/>
                </a:cubicBezTo>
                <a:cubicBezTo>
                  <a:pt x="4575770" y="1566361"/>
                  <a:pt x="4877818" y="1944252"/>
                  <a:pt x="5337271" y="1906594"/>
                </a:cubicBezTo>
                <a:cubicBezTo>
                  <a:pt x="5391691" y="1901012"/>
                  <a:pt x="5445652" y="1891892"/>
                  <a:pt x="5498822" y="1879315"/>
                </a:cubicBezTo>
                <a:cubicBezTo>
                  <a:pt x="5564800" y="1863018"/>
                  <a:pt x="5632185" y="1852964"/>
                  <a:pt x="5700133" y="1849306"/>
                </a:cubicBezTo>
                <a:cubicBezTo>
                  <a:pt x="5932454" y="1842761"/>
                  <a:pt x="6157025" y="1993833"/>
                  <a:pt x="6267675" y="2232459"/>
                </a:cubicBezTo>
                <a:cubicBezTo>
                  <a:pt x="6302026" y="2316973"/>
                  <a:pt x="6324398" y="2405741"/>
                  <a:pt x="6334259" y="2496252"/>
                </a:cubicBezTo>
                <a:cubicBezTo>
                  <a:pt x="6354560" y="2625000"/>
                  <a:pt x="6373791" y="2746743"/>
                  <a:pt x="6460695" y="2830811"/>
                </a:cubicBezTo>
                <a:cubicBezTo>
                  <a:pt x="6532433" y="2899896"/>
                  <a:pt x="6631864" y="2924861"/>
                  <a:pt x="6735739" y="2948717"/>
                </a:cubicBezTo>
                <a:cubicBezTo>
                  <a:pt x="6817187" y="2963961"/>
                  <a:pt x="6896047" y="2990950"/>
                  <a:pt x="6969853" y="3028847"/>
                </a:cubicBezTo>
                <a:cubicBezTo>
                  <a:pt x="7093016" y="3099176"/>
                  <a:pt x="7161092" y="3197039"/>
                  <a:pt x="7201563" y="3307472"/>
                </a:cubicBezTo>
                <a:lnTo>
                  <a:pt x="7225876" y="3388127"/>
                </a:lnTo>
                <a:lnTo>
                  <a:pt x="7178000" y="3388127"/>
                </a:lnTo>
                <a:lnTo>
                  <a:pt x="7159225" y="3324762"/>
                </a:lnTo>
                <a:cubicBezTo>
                  <a:pt x="7122029" y="3221749"/>
                  <a:pt x="7059755" y="3132169"/>
                  <a:pt x="6947119" y="3066626"/>
                </a:cubicBezTo>
                <a:cubicBezTo>
                  <a:pt x="6877307" y="3031175"/>
                  <a:pt x="6802847" y="3005847"/>
                  <a:pt x="6725936" y="2991389"/>
                </a:cubicBezTo>
                <a:cubicBezTo>
                  <a:pt x="6619499" y="2966124"/>
                  <a:pt x="6509646" y="2938983"/>
                  <a:pt x="6428636" y="2861251"/>
                </a:cubicBezTo>
                <a:cubicBezTo>
                  <a:pt x="6330768" y="2766727"/>
                  <a:pt x="6309419" y="2631419"/>
                  <a:pt x="6288715" y="2500464"/>
                </a:cubicBezTo>
                <a:cubicBezTo>
                  <a:pt x="6278865" y="2415891"/>
                  <a:pt x="6257751" y="2332938"/>
                  <a:pt x="6225905" y="2253800"/>
                </a:cubicBezTo>
                <a:cubicBezTo>
                  <a:pt x="6127381" y="2042650"/>
                  <a:pt x="5937630" y="1906063"/>
                  <a:pt x="5735078" y="1897738"/>
                </a:cubicBezTo>
                <a:cubicBezTo>
                  <a:pt x="5724624" y="1897308"/>
                  <a:pt x="5714171" y="1896875"/>
                  <a:pt x="5703714" y="1896450"/>
                </a:cubicBezTo>
                <a:cubicBezTo>
                  <a:pt x="5638515" y="1899842"/>
                  <a:pt x="5573900" y="1909573"/>
                  <a:pt x="5510713" y="1925489"/>
                </a:cubicBezTo>
                <a:cubicBezTo>
                  <a:pt x="5455611" y="1938241"/>
                  <a:pt x="5399766" y="1947569"/>
                  <a:pt x="5343446" y="1953399"/>
                </a:cubicBezTo>
                <a:cubicBezTo>
                  <a:pt x="4859488" y="1993534"/>
                  <a:pt x="4549085" y="1605289"/>
                  <a:pt x="4249119" y="1230090"/>
                </a:cubicBezTo>
                <a:cubicBezTo>
                  <a:pt x="3974954" y="887223"/>
                  <a:pt x="3713911" y="560554"/>
                  <a:pt x="3335905" y="555435"/>
                </a:cubicBezTo>
                <a:cubicBezTo>
                  <a:pt x="3281903" y="554703"/>
                  <a:pt x="3225517" y="560534"/>
                  <a:pt x="3166362" y="573819"/>
                </a:cubicBezTo>
                <a:cubicBezTo>
                  <a:pt x="2923157" y="628204"/>
                  <a:pt x="2698478" y="799952"/>
                  <a:pt x="2498174" y="1084084"/>
                </a:cubicBezTo>
                <a:cubicBezTo>
                  <a:pt x="2356671" y="1284924"/>
                  <a:pt x="2289278" y="1536671"/>
                  <a:pt x="2224356" y="1780255"/>
                </a:cubicBezTo>
                <a:cubicBezTo>
                  <a:pt x="2145872" y="2074189"/>
                  <a:pt x="2073197" y="2351824"/>
                  <a:pt x="1878152" y="2549157"/>
                </a:cubicBezTo>
                <a:cubicBezTo>
                  <a:pt x="1716020" y="2716517"/>
                  <a:pt x="1487476" y="2788036"/>
                  <a:pt x="1265983" y="2857675"/>
                </a:cubicBezTo>
                <a:cubicBezTo>
                  <a:pt x="1219652" y="2872299"/>
                  <a:pt x="1173322" y="2886924"/>
                  <a:pt x="1127848" y="2902022"/>
                </a:cubicBezTo>
                <a:cubicBezTo>
                  <a:pt x="916713" y="2973281"/>
                  <a:pt x="746881" y="3090960"/>
                  <a:pt x="617582" y="3256640"/>
                </a:cubicBezTo>
                <a:lnTo>
                  <a:pt x="533789" y="3388127"/>
                </a:lnTo>
                <a:lnTo>
                  <a:pt x="477222" y="3388127"/>
                </a:lnTo>
                <a:lnTo>
                  <a:pt x="582212" y="3225105"/>
                </a:lnTo>
                <a:cubicBezTo>
                  <a:pt x="716591" y="3054629"/>
                  <a:pt x="893100" y="2933206"/>
                  <a:pt x="1112351" y="2859181"/>
                </a:cubicBezTo>
                <a:cubicBezTo>
                  <a:pt x="1156537" y="2843596"/>
                  <a:pt x="1205041" y="2829057"/>
                  <a:pt x="1251812" y="2814451"/>
                </a:cubicBezTo>
                <a:cubicBezTo>
                  <a:pt x="1467565" y="2746753"/>
                  <a:pt x="1690379" y="2676734"/>
                  <a:pt x="1844798" y="2517762"/>
                </a:cubicBezTo>
                <a:cubicBezTo>
                  <a:pt x="2029557" y="2327402"/>
                  <a:pt x="2102018" y="2055851"/>
                  <a:pt x="2176804" y="1767855"/>
                </a:cubicBezTo>
                <a:cubicBezTo>
                  <a:pt x="2243184" y="1519984"/>
                  <a:pt x="2311603" y="1263929"/>
                  <a:pt x="2457692" y="1056747"/>
                </a:cubicBezTo>
                <a:cubicBezTo>
                  <a:pt x="2664886" y="762895"/>
                  <a:pt x="2898966" y="584569"/>
                  <a:pt x="3153603" y="527609"/>
                </a:cubicBezTo>
                <a:cubicBezTo>
                  <a:pt x="3216330" y="513548"/>
                  <a:pt x="3276203" y="507487"/>
                  <a:pt x="3333559" y="508399"/>
                </a:cubicBezTo>
                <a:close/>
                <a:moveTo>
                  <a:pt x="3309820" y="339031"/>
                </a:moveTo>
                <a:cubicBezTo>
                  <a:pt x="3726774" y="345058"/>
                  <a:pt x="4015537" y="705611"/>
                  <a:pt x="4296255" y="1057502"/>
                </a:cubicBezTo>
                <a:cubicBezTo>
                  <a:pt x="4599984" y="1437205"/>
                  <a:pt x="4914141" y="1830394"/>
                  <a:pt x="5392438" y="1790467"/>
                </a:cubicBezTo>
                <a:cubicBezTo>
                  <a:pt x="5448906" y="1784564"/>
                  <a:pt x="5504922" y="1775100"/>
                  <a:pt x="5560108" y="1762117"/>
                </a:cubicBezTo>
                <a:cubicBezTo>
                  <a:pt x="5628838" y="1745049"/>
                  <a:pt x="5699036" y="1734388"/>
                  <a:pt x="5769801" y="1730287"/>
                </a:cubicBezTo>
                <a:cubicBezTo>
                  <a:pt x="6010903" y="1722803"/>
                  <a:pt x="6241816" y="1879799"/>
                  <a:pt x="6358623" y="2128678"/>
                </a:cubicBezTo>
                <a:cubicBezTo>
                  <a:pt x="6394044" y="2215883"/>
                  <a:pt x="6417204" y="2307454"/>
                  <a:pt x="6427528" y="2400833"/>
                </a:cubicBezTo>
                <a:cubicBezTo>
                  <a:pt x="6448929" y="2534842"/>
                  <a:pt x="6469230" y="2663587"/>
                  <a:pt x="6559617" y="2748681"/>
                </a:cubicBezTo>
                <a:cubicBezTo>
                  <a:pt x="6634250" y="2820915"/>
                  <a:pt x="6737321" y="2843002"/>
                  <a:pt x="6846269" y="2870971"/>
                </a:cubicBezTo>
                <a:cubicBezTo>
                  <a:pt x="6930723" y="2886899"/>
                  <a:pt x="7012425" y="2914861"/>
                  <a:pt x="7088956" y="2954049"/>
                </a:cubicBezTo>
                <a:cubicBezTo>
                  <a:pt x="7248235" y="3045444"/>
                  <a:pt x="7318707" y="3180774"/>
                  <a:pt x="7355428" y="3330009"/>
                </a:cubicBezTo>
                <a:lnTo>
                  <a:pt x="7367198" y="3388127"/>
                </a:lnTo>
                <a:lnTo>
                  <a:pt x="7318347" y="3388127"/>
                </a:lnTo>
                <a:lnTo>
                  <a:pt x="7309240" y="3342435"/>
                </a:lnTo>
                <a:cubicBezTo>
                  <a:pt x="7274897" y="3200666"/>
                  <a:pt x="7209993" y="3076888"/>
                  <a:pt x="7062772" y="2991701"/>
                </a:cubicBezTo>
                <a:cubicBezTo>
                  <a:pt x="6990155" y="2954846"/>
                  <a:pt x="6912579" y="2928636"/>
                  <a:pt x="6832563" y="2913931"/>
                </a:cubicBezTo>
                <a:cubicBezTo>
                  <a:pt x="6722222" y="2887632"/>
                  <a:pt x="6608431" y="2861202"/>
                  <a:pt x="6524022" y="2779398"/>
                </a:cubicBezTo>
                <a:cubicBezTo>
                  <a:pt x="6422352" y="2681239"/>
                  <a:pt x="6401628" y="2540735"/>
                  <a:pt x="6378537" y="2404912"/>
                </a:cubicBezTo>
                <a:cubicBezTo>
                  <a:pt x="6369205" y="2316426"/>
                  <a:pt x="6347582" y="2229576"/>
                  <a:pt x="6314378" y="2146881"/>
                </a:cubicBezTo>
                <a:cubicBezTo>
                  <a:pt x="6212190" y="1927742"/>
                  <a:pt x="6014736" y="1786479"/>
                  <a:pt x="5803869" y="1777805"/>
                </a:cubicBezTo>
                <a:lnTo>
                  <a:pt x="5770366" y="1776434"/>
                </a:lnTo>
                <a:cubicBezTo>
                  <a:pt x="5702560" y="1780693"/>
                  <a:pt x="5635363" y="1790893"/>
                  <a:pt x="5569436" y="1806886"/>
                </a:cubicBezTo>
                <a:cubicBezTo>
                  <a:pt x="5511647" y="1820559"/>
                  <a:pt x="5452989" y="1830494"/>
                  <a:pt x="5393841" y="1836639"/>
                </a:cubicBezTo>
                <a:cubicBezTo>
                  <a:pt x="4893667" y="1878710"/>
                  <a:pt x="4571120" y="1476044"/>
                  <a:pt x="4257755" y="1085067"/>
                </a:cubicBezTo>
                <a:cubicBezTo>
                  <a:pt x="3972626" y="728424"/>
                  <a:pt x="3701236" y="389339"/>
                  <a:pt x="3308151" y="384017"/>
                </a:cubicBezTo>
                <a:cubicBezTo>
                  <a:pt x="3251996" y="383257"/>
                  <a:pt x="3193357" y="389308"/>
                  <a:pt x="3131841" y="403093"/>
                </a:cubicBezTo>
                <a:cubicBezTo>
                  <a:pt x="2879379" y="460139"/>
                  <a:pt x="2643547" y="638825"/>
                  <a:pt x="2437145" y="934888"/>
                </a:cubicBezTo>
                <a:cubicBezTo>
                  <a:pt x="2290125" y="1143767"/>
                  <a:pt x="2220661" y="1404569"/>
                  <a:pt x="2153149" y="1659790"/>
                </a:cubicBezTo>
                <a:cubicBezTo>
                  <a:pt x="2071635" y="1965343"/>
                  <a:pt x="1995071" y="2254131"/>
                  <a:pt x="1794460" y="2460807"/>
                </a:cubicBezTo>
                <a:cubicBezTo>
                  <a:pt x="1625996" y="2634434"/>
                  <a:pt x="1388617" y="2709073"/>
                  <a:pt x="1158693" y="2782712"/>
                </a:cubicBezTo>
                <a:cubicBezTo>
                  <a:pt x="1110588" y="2798136"/>
                  <a:pt x="1062501" y="2813130"/>
                  <a:pt x="1014799" y="2829434"/>
                </a:cubicBezTo>
                <a:cubicBezTo>
                  <a:pt x="722024" y="2928335"/>
                  <a:pt x="505830" y="3113050"/>
                  <a:pt x="364228" y="3387418"/>
                </a:cubicBezTo>
                <a:lnTo>
                  <a:pt x="363899" y="3388127"/>
                </a:lnTo>
                <a:lnTo>
                  <a:pt x="313823" y="3388127"/>
                </a:lnTo>
                <a:lnTo>
                  <a:pt x="327321" y="3359252"/>
                </a:lnTo>
                <a:cubicBezTo>
                  <a:pt x="474041" y="3077481"/>
                  <a:pt x="697955" y="2887318"/>
                  <a:pt x="1001545" y="2784950"/>
                </a:cubicBezTo>
                <a:cubicBezTo>
                  <a:pt x="1049244" y="2768637"/>
                  <a:pt x="1097781" y="2753233"/>
                  <a:pt x="1146307" y="2738262"/>
                </a:cubicBezTo>
                <a:cubicBezTo>
                  <a:pt x="1370447" y="2667862"/>
                  <a:pt x="1602099" y="2594727"/>
                  <a:pt x="1762411" y="2429468"/>
                </a:cubicBezTo>
                <a:cubicBezTo>
                  <a:pt x="1954423" y="2231574"/>
                  <a:pt x="2029835" y="1950571"/>
                  <a:pt x="2109456" y="1649297"/>
                </a:cubicBezTo>
                <a:cubicBezTo>
                  <a:pt x="2177948" y="1391065"/>
                  <a:pt x="2248885" y="1125539"/>
                  <a:pt x="2400511" y="909888"/>
                </a:cubicBezTo>
                <a:cubicBezTo>
                  <a:pt x="2616864" y="603793"/>
                  <a:pt x="2858606" y="418387"/>
                  <a:pt x="3122925" y="359213"/>
                </a:cubicBezTo>
                <a:cubicBezTo>
                  <a:pt x="3188073" y="344546"/>
                  <a:pt x="3250255" y="338170"/>
                  <a:pt x="3309820" y="339031"/>
                </a:cubicBezTo>
                <a:close/>
                <a:moveTo>
                  <a:pt x="3283206" y="168141"/>
                </a:moveTo>
                <a:cubicBezTo>
                  <a:pt x="3715794" y="175646"/>
                  <a:pt x="4014947" y="549945"/>
                  <a:pt x="4307486" y="912983"/>
                </a:cubicBezTo>
                <a:cubicBezTo>
                  <a:pt x="4622001" y="1308354"/>
                  <a:pt x="4948721" y="1716420"/>
                  <a:pt x="5445391" y="1674632"/>
                </a:cubicBezTo>
                <a:cubicBezTo>
                  <a:pt x="5504528" y="1668352"/>
                  <a:pt x="5563181" y="1658266"/>
                  <a:pt x="5621020" y="1644452"/>
                </a:cubicBezTo>
                <a:cubicBezTo>
                  <a:pt x="5692173" y="1626366"/>
                  <a:pt x="5764871" y="1614795"/>
                  <a:pt x="5838221" y="1609885"/>
                </a:cubicBezTo>
                <a:cubicBezTo>
                  <a:pt x="6087513" y="1604909"/>
                  <a:pt x="6327840" y="1766193"/>
                  <a:pt x="6446148" y="2022537"/>
                </a:cubicBezTo>
                <a:cubicBezTo>
                  <a:pt x="6483033" y="2112842"/>
                  <a:pt x="6507239" y="2207667"/>
                  <a:pt x="6518213" y="2304398"/>
                </a:cubicBezTo>
                <a:cubicBezTo>
                  <a:pt x="6540295" y="2443656"/>
                  <a:pt x="6561381" y="2575048"/>
                  <a:pt x="6655485" y="2665505"/>
                </a:cubicBezTo>
                <a:cubicBezTo>
                  <a:pt x="6733097" y="2740483"/>
                  <a:pt x="6840423" y="2765791"/>
                  <a:pt x="6953343" y="2792620"/>
                </a:cubicBezTo>
                <a:cubicBezTo>
                  <a:pt x="7040789" y="2808938"/>
                  <a:pt x="7125490" y="2837939"/>
                  <a:pt x="7204656" y="2878665"/>
                </a:cubicBezTo>
                <a:cubicBezTo>
                  <a:pt x="7403804" y="2992908"/>
                  <a:pt x="7469590" y="3172146"/>
                  <a:pt x="7501623" y="3363946"/>
                </a:cubicBezTo>
                <a:lnTo>
                  <a:pt x="7504673" y="3388127"/>
                </a:lnTo>
                <a:lnTo>
                  <a:pt x="7457282" y="3388127"/>
                </a:lnTo>
                <a:lnTo>
                  <a:pt x="7455497" y="3373765"/>
                </a:lnTo>
                <a:cubicBezTo>
                  <a:pt x="7425506" y="3188722"/>
                  <a:pt x="7366047" y="3024425"/>
                  <a:pt x="7182268" y="2918637"/>
                </a:cubicBezTo>
                <a:cubicBezTo>
                  <a:pt x="7107084" y="2880717"/>
                  <a:pt x="7026966" y="2853544"/>
                  <a:pt x="6944324" y="2837937"/>
                </a:cubicBezTo>
                <a:cubicBezTo>
                  <a:pt x="6829626" y="2811020"/>
                  <a:pt x="6711464" y="2784843"/>
                  <a:pt x="6624176" y="2699018"/>
                </a:cubicBezTo>
                <a:cubicBezTo>
                  <a:pt x="6518724" y="2597667"/>
                  <a:pt x="6495506" y="2452258"/>
                  <a:pt x="6473455" y="2311254"/>
                </a:cubicBezTo>
                <a:cubicBezTo>
                  <a:pt x="6463001" y="2219392"/>
                  <a:pt x="6440083" y="2129311"/>
                  <a:pt x="6405303" y="2043493"/>
                </a:cubicBezTo>
                <a:cubicBezTo>
                  <a:pt x="6299066" y="1815930"/>
                  <a:pt x="6093960" y="1668691"/>
                  <a:pt x="5875255" y="1659694"/>
                </a:cubicBezTo>
                <a:cubicBezTo>
                  <a:pt x="5863372" y="1659214"/>
                  <a:pt x="5851611" y="1658730"/>
                  <a:pt x="5839971" y="1658243"/>
                </a:cubicBezTo>
                <a:cubicBezTo>
                  <a:pt x="5769625" y="1662521"/>
                  <a:pt x="5699902" y="1673204"/>
                  <a:pt x="5631588" y="1690125"/>
                </a:cubicBezTo>
                <a:cubicBezTo>
                  <a:pt x="5572188" y="1704084"/>
                  <a:pt x="5511893" y="1714371"/>
                  <a:pt x="5451185" y="1720993"/>
                </a:cubicBezTo>
                <a:cubicBezTo>
                  <a:pt x="4927793" y="1765158"/>
                  <a:pt x="4593587" y="1346779"/>
                  <a:pt x="4270213" y="942775"/>
                </a:cubicBezTo>
                <a:cubicBezTo>
                  <a:pt x="3974107" y="572737"/>
                  <a:pt x="3692393" y="220616"/>
                  <a:pt x="3283914" y="215789"/>
                </a:cubicBezTo>
                <a:cubicBezTo>
                  <a:pt x="3225559" y="215100"/>
                  <a:pt x="3164619" y="221498"/>
                  <a:pt x="3100678" y="235944"/>
                </a:cubicBezTo>
                <a:cubicBezTo>
                  <a:pt x="2836795" y="295132"/>
                  <a:pt x="2595912" y="481007"/>
                  <a:pt x="2379931" y="788861"/>
                </a:cubicBezTo>
                <a:cubicBezTo>
                  <a:pt x="2226932" y="1006197"/>
                  <a:pt x="2154879" y="1278636"/>
                  <a:pt x="2085329" y="1542042"/>
                </a:cubicBezTo>
                <a:cubicBezTo>
                  <a:pt x="2001218" y="1859235"/>
                  <a:pt x="1921646" y="2159215"/>
                  <a:pt x="1713788" y="2373417"/>
                </a:cubicBezTo>
                <a:cubicBezTo>
                  <a:pt x="1539412" y="2553762"/>
                  <a:pt x="1293200" y="2631519"/>
                  <a:pt x="1054948" y="2706122"/>
                </a:cubicBezTo>
                <a:cubicBezTo>
                  <a:pt x="1004649" y="2721893"/>
                  <a:pt x="954785" y="2737680"/>
                  <a:pt x="905767" y="2754370"/>
                </a:cubicBezTo>
                <a:cubicBezTo>
                  <a:pt x="601726" y="2857156"/>
                  <a:pt x="377314" y="3049039"/>
                  <a:pt x="230483" y="3334008"/>
                </a:cubicBezTo>
                <a:lnTo>
                  <a:pt x="205461" y="3388127"/>
                </a:lnTo>
                <a:lnTo>
                  <a:pt x="157615" y="3388127"/>
                </a:lnTo>
                <a:lnTo>
                  <a:pt x="193844" y="3310582"/>
                </a:lnTo>
                <a:cubicBezTo>
                  <a:pt x="346972" y="3015701"/>
                  <a:pt x="579242" y="2814462"/>
                  <a:pt x="889443" y="2710189"/>
                </a:cubicBezTo>
                <a:cubicBezTo>
                  <a:pt x="938902" y="2693513"/>
                  <a:pt x="989199" y="2677748"/>
                  <a:pt x="1039930" y="2661997"/>
                </a:cubicBezTo>
                <a:cubicBezTo>
                  <a:pt x="1272475" y="2588465"/>
                  <a:pt x="1512933" y="2513085"/>
                  <a:pt x="1679623" y="2340254"/>
                </a:cubicBezTo>
                <a:cubicBezTo>
                  <a:pt x="1878895" y="2134394"/>
                  <a:pt x="1956511" y="1840426"/>
                  <a:pt x="2039128" y="1528396"/>
                </a:cubicBezTo>
                <a:cubicBezTo>
                  <a:pt x="2110139" y="1260698"/>
                  <a:pt x="2183205" y="984383"/>
                  <a:pt x="2340803" y="760273"/>
                </a:cubicBezTo>
                <a:cubicBezTo>
                  <a:pt x="2563674" y="442699"/>
                  <a:pt x="2815264" y="250303"/>
                  <a:pt x="3089272" y="188484"/>
                </a:cubicBezTo>
                <a:cubicBezTo>
                  <a:pt x="3156887" y="173483"/>
                  <a:pt x="3221409" y="167069"/>
                  <a:pt x="3283206" y="168141"/>
                </a:cubicBezTo>
                <a:close/>
                <a:moveTo>
                  <a:pt x="3258021" y="75"/>
                </a:moveTo>
                <a:cubicBezTo>
                  <a:pt x="3705162" y="6249"/>
                  <a:pt x="4015679" y="393916"/>
                  <a:pt x="4316922" y="769870"/>
                </a:cubicBezTo>
                <a:cubicBezTo>
                  <a:pt x="4644044" y="1178816"/>
                  <a:pt x="4982891" y="1601737"/>
                  <a:pt x="5498826" y="1558130"/>
                </a:cubicBezTo>
                <a:cubicBezTo>
                  <a:pt x="5559747" y="1551420"/>
                  <a:pt x="5620160" y="1540977"/>
                  <a:pt x="5679681" y="1526849"/>
                </a:cubicBezTo>
                <a:cubicBezTo>
                  <a:pt x="5753280" y="1508500"/>
                  <a:pt x="5828473" y="1497026"/>
                  <a:pt x="5904303" y="1492589"/>
                </a:cubicBezTo>
                <a:cubicBezTo>
                  <a:pt x="6163269" y="1486717"/>
                  <a:pt x="6411332" y="1652249"/>
                  <a:pt x="6535361" y="1918389"/>
                </a:cubicBezTo>
                <a:cubicBezTo>
                  <a:pt x="6573687" y="2011691"/>
                  <a:pt x="6598681" y="2109817"/>
                  <a:pt x="6609697" y="2209912"/>
                </a:cubicBezTo>
                <a:cubicBezTo>
                  <a:pt x="6632914" y="2353997"/>
                  <a:pt x="6654683" y="2490640"/>
                  <a:pt x="6752168" y="2584726"/>
                </a:cubicBezTo>
                <a:cubicBezTo>
                  <a:pt x="6833597" y="2662467"/>
                  <a:pt x="6944356" y="2688774"/>
                  <a:pt x="7062049" y="2716243"/>
                </a:cubicBezTo>
                <a:cubicBezTo>
                  <a:pt x="7152918" y="2732928"/>
                  <a:pt x="7240979" y="2762800"/>
                  <a:pt x="7323331" y="2804876"/>
                </a:cubicBezTo>
                <a:cubicBezTo>
                  <a:pt x="7529539" y="2923328"/>
                  <a:pt x="7597907" y="3108550"/>
                  <a:pt x="7631204" y="3306765"/>
                </a:cubicBezTo>
                <a:lnTo>
                  <a:pt x="7641513" y="3388127"/>
                </a:lnTo>
                <a:lnTo>
                  <a:pt x="7596011" y="3388127"/>
                </a:lnTo>
                <a:lnTo>
                  <a:pt x="7586897" y="3315274"/>
                </a:lnTo>
                <a:cubicBezTo>
                  <a:pt x="7555425" y="3124228"/>
                  <a:pt x="7492621" y="2954650"/>
                  <a:pt x="7301748" y="2846615"/>
                </a:cubicBezTo>
                <a:cubicBezTo>
                  <a:pt x="7223409" y="2806933"/>
                  <a:pt x="7139747" y="2778720"/>
                  <a:pt x="7053451" y="2762888"/>
                </a:cubicBezTo>
                <a:cubicBezTo>
                  <a:pt x="6934850" y="2734934"/>
                  <a:pt x="6811998" y="2706398"/>
                  <a:pt x="6721713" y="2618706"/>
                </a:cubicBezTo>
                <a:cubicBezTo>
                  <a:pt x="6612879" y="2513730"/>
                  <a:pt x="6588560" y="2363060"/>
                  <a:pt x="6565376" y="2217226"/>
                </a:cubicBezTo>
                <a:cubicBezTo>
                  <a:pt x="6554841" y="2121609"/>
                  <a:pt x="6531108" y="2027798"/>
                  <a:pt x="6494950" y="1938482"/>
                </a:cubicBezTo>
                <a:cubicBezTo>
                  <a:pt x="6384667" y="1702486"/>
                  <a:pt x="6171891" y="1550150"/>
                  <a:pt x="5944930" y="1540815"/>
                </a:cubicBezTo>
                <a:cubicBezTo>
                  <a:pt x="5932696" y="1540303"/>
                  <a:pt x="5920100" y="1539797"/>
                  <a:pt x="5907867" y="1539285"/>
                </a:cubicBezTo>
                <a:cubicBezTo>
                  <a:pt x="5834813" y="1544046"/>
                  <a:pt x="5762408" y="1555639"/>
                  <a:pt x="5691557" y="1573895"/>
                </a:cubicBezTo>
                <a:cubicBezTo>
                  <a:pt x="5630015" y="1588601"/>
                  <a:pt x="5567538" y="1599254"/>
                  <a:pt x="5504567" y="1605798"/>
                </a:cubicBezTo>
                <a:cubicBezTo>
                  <a:pt x="4963662" y="1651850"/>
                  <a:pt x="4617313" y="1219051"/>
                  <a:pt x="4282236" y="800637"/>
                </a:cubicBezTo>
                <a:cubicBezTo>
                  <a:pt x="3975163" y="416830"/>
                  <a:pt x="3683510" y="50307"/>
                  <a:pt x="3259991" y="46525"/>
                </a:cubicBezTo>
                <a:cubicBezTo>
                  <a:pt x="3199488" y="45985"/>
                  <a:pt x="3136294" y="52847"/>
                  <a:pt x="3069979" y="68120"/>
                </a:cubicBezTo>
                <a:cubicBezTo>
                  <a:pt x="2797709" y="130012"/>
                  <a:pt x="2546106" y="322845"/>
                  <a:pt x="2322290" y="642551"/>
                </a:cubicBezTo>
                <a:cubicBezTo>
                  <a:pt x="2164206" y="867948"/>
                  <a:pt x="2089608" y="1150722"/>
                  <a:pt x="2017072" y="1424450"/>
                </a:cubicBezTo>
                <a:cubicBezTo>
                  <a:pt x="1930365" y="1753282"/>
                  <a:pt x="1848231" y="2064031"/>
                  <a:pt x="1633545" y="2286224"/>
                </a:cubicBezTo>
                <a:cubicBezTo>
                  <a:pt x="1452402" y="2472820"/>
                  <a:pt x="1197800" y="2553273"/>
                  <a:pt x="951154" y="2631011"/>
                </a:cubicBezTo>
                <a:cubicBezTo>
                  <a:pt x="899083" y="2647576"/>
                  <a:pt x="847459" y="2663725"/>
                  <a:pt x="796681" y="2680778"/>
                </a:cubicBezTo>
                <a:cubicBezTo>
                  <a:pt x="481377" y="2787454"/>
                  <a:pt x="248748" y="2986504"/>
                  <a:pt x="96682" y="3282141"/>
                </a:cubicBezTo>
                <a:lnTo>
                  <a:pt x="47773" y="3388127"/>
                </a:lnTo>
                <a:lnTo>
                  <a:pt x="0" y="3388127"/>
                </a:lnTo>
                <a:lnTo>
                  <a:pt x="3930" y="3377602"/>
                </a:lnTo>
                <a:cubicBezTo>
                  <a:pt x="159117" y="3006590"/>
                  <a:pt x="418334" y="2758129"/>
                  <a:pt x="779516" y="2635694"/>
                </a:cubicBezTo>
                <a:cubicBezTo>
                  <a:pt x="830734" y="2618657"/>
                  <a:pt x="882805" y="2602092"/>
                  <a:pt x="934876" y="2585526"/>
                </a:cubicBezTo>
                <a:cubicBezTo>
                  <a:pt x="1176266" y="2508444"/>
                  <a:pt x="1425505" y="2431685"/>
                  <a:pt x="1598067" y="2253005"/>
                </a:cubicBezTo>
                <a:cubicBezTo>
                  <a:pt x="1804611" y="2039175"/>
                  <a:pt x="1885223" y="1734457"/>
                  <a:pt x="1970419" y="1411218"/>
                </a:cubicBezTo>
                <a:cubicBezTo>
                  <a:pt x="2043514" y="1134035"/>
                  <a:pt x="2119139" y="846947"/>
                  <a:pt x="2282262" y="614801"/>
                </a:cubicBezTo>
                <a:cubicBezTo>
                  <a:pt x="2512096" y="285330"/>
                  <a:pt x="2773970" y="85961"/>
                  <a:pt x="3057653" y="21932"/>
                </a:cubicBezTo>
                <a:cubicBezTo>
                  <a:pt x="3127477" y="6097"/>
                  <a:pt x="3194144" y="-808"/>
                  <a:pt x="3258021" y="7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Cameo Placeholder 50">
            <a:extLst>
              <a:ext uri="{FF2B5EF4-FFF2-40B4-BE49-F238E27FC236}">
                <a16:creationId xmlns:a16="http://schemas.microsoft.com/office/drawing/2014/main" id="{D3FE4290-B972-2F08-DA4B-14ED7B5708BB}"/>
              </a:ext>
            </a:extLst>
          </p:cNvPr>
          <p:cNvSpPr>
            <a:spLocks noGrp="1" noChangeAspect="1"/>
          </p:cNvSpPr>
          <p:nvPr>
            <p:ph type="media" sz="quarter" idx="26">
              <p:extLst>
                <p:ext uri="{56F484CC-4922-43CF-B6FB-B326C6A72FC8}">
                  <p232:phTypeExt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0" y="457200"/>
            <a:ext cx="4657342" cy="5943600"/>
          </a:xfrm>
          <a:custGeom>
            <a:avLst/>
            <a:gdLst>
              <a:gd name="connsiteX0" fmla="*/ 1685543 w 4657342"/>
              <a:gd name="connsiteY0" fmla="*/ 0 h 5943600"/>
              <a:gd name="connsiteX1" fmla="*/ 4657342 w 4657342"/>
              <a:gd name="connsiteY1" fmla="*/ 2971800 h 5943600"/>
              <a:gd name="connsiteX2" fmla="*/ 1685543 w 4657342"/>
              <a:gd name="connsiteY2" fmla="*/ 5943600 h 5943600"/>
              <a:gd name="connsiteX3" fmla="*/ 23981 w 4657342"/>
              <a:gd name="connsiteY3" fmla="*/ 5436064 h 5943600"/>
              <a:gd name="connsiteX4" fmla="*/ 0 w 4657342"/>
              <a:gd name="connsiteY4" fmla="*/ 5418131 h 5943600"/>
              <a:gd name="connsiteX5" fmla="*/ 0 w 4657342"/>
              <a:gd name="connsiteY5" fmla="*/ 2971800 h 5943600"/>
              <a:gd name="connsiteX6" fmla="*/ 0 w 4657342"/>
              <a:gd name="connsiteY6" fmla="*/ 525470 h 5943600"/>
              <a:gd name="connsiteX7" fmla="*/ 23981 w 4657342"/>
              <a:gd name="connsiteY7" fmla="*/ 507537 h 5943600"/>
              <a:gd name="connsiteX8" fmla="*/ 1685543 w 4657342"/>
              <a:gd name="connsiteY8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7342" h="5943600">
                <a:moveTo>
                  <a:pt x="1685543" y="0"/>
                </a:moveTo>
                <a:cubicBezTo>
                  <a:pt x="3326822" y="0"/>
                  <a:pt x="4657342" y="1330520"/>
                  <a:pt x="4657342" y="2971800"/>
                </a:cubicBezTo>
                <a:cubicBezTo>
                  <a:pt x="4657342" y="4613080"/>
                  <a:pt x="3326822" y="5943600"/>
                  <a:pt x="1685543" y="5943600"/>
                </a:cubicBezTo>
                <a:cubicBezTo>
                  <a:pt x="1070063" y="5943600"/>
                  <a:pt x="498284" y="5756496"/>
                  <a:pt x="23981" y="5436064"/>
                </a:cubicBezTo>
                <a:lnTo>
                  <a:pt x="0" y="5418131"/>
                </a:lnTo>
                <a:lnTo>
                  <a:pt x="0" y="2971800"/>
                </a:lnTo>
                <a:lnTo>
                  <a:pt x="0" y="525470"/>
                </a:lnTo>
                <a:lnTo>
                  <a:pt x="23981" y="507537"/>
                </a:lnTo>
                <a:cubicBezTo>
                  <a:pt x="498284" y="187105"/>
                  <a:pt x="1070063" y="0"/>
                  <a:pt x="168554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tIns="822960" rIns="914400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cameo</a:t>
            </a:r>
          </a:p>
        </p:txBody>
      </p:sp>
    </p:spTree>
    <p:extLst>
      <p:ext uri="{BB962C8B-B14F-4D97-AF65-F5344CB8AC3E}">
        <p14:creationId xmlns:p14="http://schemas.microsoft.com/office/powerpoint/2010/main" val="215628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o and Tab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6">
            <a:extLst>
              <a:ext uri="{FF2B5EF4-FFF2-40B4-BE49-F238E27FC236}">
                <a16:creationId xmlns:a16="http://schemas.microsoft.com/office/drawing/2014/main" id="{FB7995C3-4525-0240-58EC-0A42E832F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892309" y="0"/>
            <a:ext cx="4726290" cy="1131282"/>
          </a:xfrm>
          <a:custGeom>
            <a:avLst/>
            <a:gdLst>
              <a:gd name="connsiteX0" fmla="*/ 1820045 w 4726290"/>
              <a:gd name="connsiteY0" fmla="*/ 1131282 h 1131282"/>
              <a:gd name="connsiteX1" fmla="*/ 1602361 w 4726290"/>
              <a:gd name="connsiteY1" fmla="*/ 1131282 h 1131282"/>
              <a:gd name="connsiteX2" fmla="*/ 1569167 w 4726290"/>
              <a:gd name="connsiteY2" fmla="*/ 1121416 h 1131282"/>
              <a:gd name="connsiteX3" fmla="*/ 1142863 w 4726290"/>
              <a:gd name="connsiteY3" fmla="*/ 1104681 h 1131282"/>
              <a:gd name="connsiteX4" fmla="*/ 1092823 w 4726290"/>
              <a:gd name="connsiteY4" fmla="*/ 1131282 h 1131282"/>
              <a:gd name="connsiteX5" fmla="*/ 1003690 w 4726290"/>
              <a:gd name="connsiteY5" fmla="*/ 1131282 h 1131282"/>
              <a:gd name="connsiteX6" fmla="*/ 1038740 w 4726290"/>
              <a:gd name="connsiteY6" fmla="*/ 1105452 h 1131282"/>
              <a:gd name="connsiteX7" fmla="*/ 1712764 w 4726290"/>
              <a:gd name="connsiteY7" fmla="*/ 1113951 h 1131282"/>
              <a:gd name="connsiteX8" fmla="*/ 1767395 w 4726290"/>
              <a:gd name="connsiteY8" fmla="*/ 1126542 h 1131282"/>
              <a:gd name="connsiteX9" fmla="*/ 2521445 w 4726290"/>
              <a:gd name="connsiteY9" fmla="*/ 1131282 h 1131282"/>
              <a:gd name="connsiteX10" fmla="*/ 2480048 w 4726290"/>
              <a:gd name="connsiteY10" fmla="*/ 1131282 h 1131282"/>
              <a:gd name="connsiteX11" fmla="*/ 2515951 w 4726290"/>
              <a:gd name="connsiteY11" fmla="*/ 1130538 h 1131282"/>
              <a:gd name="connsiteX12" fmla="*/ 2818536 w 4726290"/>
              <a:gd name="connsiteY12" fmla="*/ 1131282 h 1131282"/>
              <a:gd name="connsiteX13" fmla="*/ 2746591 w 4726290"/>
              <a:gd name="connsiteY13" fmla="*/ 1131282 h 1131282"/>
              <a:gd name="connsiteX14" fmla="*/ 2721407 w 4726290"/>
              <a:gd name="connsiteY14" fmla="*/ 1107785 h 1131282"/>
              <a:gd name="connsiteX15" fmla="*/ 2521938 w 4726290"/>
              <a:gd name="connsiteY15" fmla="*/ 1034932 h 1131282"/>
              <a:gd name="connsiteX16" fmla="*/ 2172532 w 4726290"/>
              <a:gd name="connsiteY16" fmla="*/ 1105244 h 1131282"/>
              <a:gd name="connsiteX17" fmla="*/ 2089720 w 4726290"/>
              <a:gd name="connsiteY17" fmla="*/ 1131282 h 1131282"/>
              <a:gd name="connsiteX18" fmla="*/ 1824553 w 4726290"/>
              <a:gd name="connsiteY18" fmla="*/ 1131282 h 1131282"/>
              <a:gd name="connsiteX19" fmla="*/ 1932555 w 4726290"/>
              <a:gd name="connsiteY19" fmla="*/ 1122604 h 1131282"/>
              <a:gd name="connsiteX20" fmla="*/ 2159432 w 4726290"/>
              <a:gd name="connsiteY20" fmla="*/ 1059653 h 1131282"/>
              <a:gd name="connsiteX21" fmla="*/ 2529559 w 4726290"/>
              <a:gd name="connsiteY21" fmla="*/ 987304 h 1131282"/>
              <a:gd name="connsiteX22" fmla="*/ 2750593 w 4726290"/>
              <a:gd name="connsiteY22" fmla="*/ 1068553 h 1131282"/>
              <a:gd name="connsiteX23" fmla="*/ 2948638 w 4726290"/>
              <a:gd name="connsiteY23" fmla="*/ 1131282 h 1131282"/>
              <a:gd name="connsiteX24" fmla="*/ 2890355 w 4726290"/>
              <a:gd name="connsiteY24" fmla="*/ 1131282 h 1131282"/>
              <a:gd name="connsiteX25" fmla="*/ 2881323 w 4726290"/>
              <a:gd name="connsiteY25" fmla="*/ 1120550 h 1131282"/>
              <a:gd name="connsiteX26" fmla="*/ 2743305 w 4726290"/>
              <a:gd name="connsiteY26" fmla="*/ 971575 h 1131282"/>
              <a:gd name="connsiteX27" fmla="*/ 2533757 w 4726290"/>
              <a:gd name="connsiteY27" fmla="*/ 894931 h 1131282"/>
              <a:gd name="connsiteX28" fmla="*/ 2167840 w 4726290"/>
              <a:gd name="connsiteY28" fmla="*/ 968050 h 1131282"/>
              <a:gd name="connsiteX29" fmla="*/ 1671438 w 4726290"/>
              <a:gd name="connsiteY29" fmla="*/ 1024466 h 1131282"/>
              <a:gd name="connsiteX30" fmla="*/ 898086 w 4726290"/>
              <a:gd name="connsiteY30" fmla="*/ 1100102 h 1131282"/>
              <a:gd name="connsiteX31" fmla="*/ 870946 w 4726290"/>
              <a:gd name="connsiteY31" fmla="*/ 1131282 h 1131282"/>
              <a:gd name="connsiteX32" fmla="*/ 809882 w 4726290"/>
              <a:gd name="connsiteY32" fmla="*/ 1131282 h 1131282"/>
              <a:gd name="connsiteX33" fmla="*/ 818842 w 4726290"/>
              <a:gd name="connsiteY33" fmla="*/ 1119432 h 1131282"/>
              <a:gd name="connsiteX34" fmla="*/ 1685906 w 4726290"/>
              <a:gd name="connsiteY34" fmla="*/ 980859 h 1131282"/>
              <a:gd name="connsiteX35" fmla="*/ 2153977 w 4726290"/>
              <a:gd name="connsiteY35" fmla="*/ 924825 h 1131282"/>
              <a:gd name="connsiteX36" fmla="*/ 2540412 w 4726290"/>
              <a:gd name="connsiteY36" fmla="*/ 849842 h 1131282"/>
              <a:gd name="connsiteX37" fmla="*/ 2770864 w 4726290"/>
              <a:gd name="connsiteY37" fmla="*/ 934996 h 1131282"/>
              <a:gd name="connsiteX38" fmla="*/ 2918685 w 4726290"/>
              <a:gd name="connsiteY38" fmla="*/ 1093143 h 1131282"/>
              <a:gd name="connsiteX39" fmla="*/ 3112744 w 4726290"/>
              <a:gd name="connsiteY39" fmla="*/ 1131282 h 1131282"/>
              <a:gd name="connsiteX40" fmla="*/ 3037756 w 4726290"/>
              <a:gd name="connsiteY40" fmla="*/ 1131282 h 1131282"/>
              <a:gd name="connsiteX41" fmla="*/ 3002173 w 4726290"/>
              <a:gd name="connsiteY41" fmla="*/ 1100927 h 1131282"/>
              <a:gd name="connsiteX42" fmla="*/ 2905759 w 4726290"/>
              <a:gd name="connsiteY42" fmla="*/ 985946 h 1131282"/>
              <a:gd name="connsiteX43" fmla="*/ 2761801 w 4726290"/>
              <a:gd name="connsiteY43" fmla="*/ 829766 h 1131282"/>
              <a:gd name="connsiteX44" fmla="*/ 2542110 w 4726290"/>
              <a:gd name="connsiteY44" fmla="*/ 749558 h 1131282"/>
              <a:gd name="connsiteX45" fmla="*/ 2160336 w 4726290"/>
              <a:gd name="connsiteY45" fmla="*/ 825472 h 1131282"/>
              <a:gd name="connsiteX46" fmla="*/ 1643525 w 4726290"/>
              <a:gd name="connsiteY46" fmla="*/ 885619 h 1131282"/>
              <a:gd name="connsiteX47" fmla="*/ 737431 w 4726290"/>
              <a:gd name="connsiteY47" fmla="*/ 1087889 h 1131282"/>
              <a:gd name="connsiteX48" fmla="*/ 711862 w 4726290"/>
              <a:gd name="connsiteY48" fmla="*/ 1131282 h 1131282"/>
              <a:gd name="connsiteX49" fmla="*/ 656128 w 4726290"/>
              <a:gd name="connsiteY49" fmla="*/ 1131282 h 1131282"/>
              <a:gd name="connsiteX50" fmla="*/ 696384 w 4726290"/>
              <a:gd name="connsiteY50" fmla="*/ 1063228 h 1131282"/>
              <a:gd name="connsiteX51" fmla="*/ 1655643 w 4726290"/>
              <a:gd name="connsiteY51" fmla="*/ 844118 h 1131282"/>
              <a:gd name="connsiteX52" fmla="*/ 2144866 w 4726290"/>
              <a:gd name="connsiteY52" fmla="*/ 785889 h 1131282"/>
              <a:gd name="connsiteX53" fmla="*/ 2547875 w 4726290"/>
              <a:gd name="connsiteY53" fmla="*/ 708259 h 1131282"/>
              <a:gd name="connsiteX54" fmla="*/ 2787963 w 4726290"/>
              <a:gd name="connsiteY54" fmla="*/ 797249 h 1131282"/>
              <a:gd name="connsiteX55" fmla="*/ 2942141 w 4726290"/>
              <a:gd name="connsiteY55" fmla="*/ 962435 h 1131282"/>
              <a:gd name="connsiteX56" fmla="*/ 3083268 w 4726290"/>
              <a:gd name="connsiteY56" fmla="*/ 1115005 h 1131282"/>
              <a:gd name="connsiteX57" fmla="*/ 3956624 w 4726290"/>
              <a:gd name="connsiteY57" fmla="*/ 1131282 h 1131282"/>
              <a:gd name="connsiteX58" fmla="*/ 3787826 w 4726290"/>
              <a:gd name="connsiteY58" fmla="*/ 1131282 h 1131282"/>
              <a:gd name="connsiteX59" fmla="*/ 3714107 w 4726290"/>
              <a:gd name="connsiteY59" fmla="*/ 1125803 h 1131282"/>
              <a:gd name="connsiteX60" fmla="*/ 3662959 w 4726290"/>
              <a:gd name="connsiteY60" fmla="*/ 1131282 h 1131282"/>
              <a:gd name="connsiteX61" fmla="*/ 3450902 w 4726290"/>
              <a:gd name="connsiteY61" fmla="*/ 1131282 h 1131282"/>
              <a:gd name="connsiteX62" fmla="*/ 3469790 w 4726290"/>
              <a:gd name="connsiteY62" fmla="*/ 1126360 h 1131282"/>
              <a:gd name="connsiteX63" fmla="*/ 3717287 w 4726290"/>
              <a:gd name="connsiteY63" fmla="*/ 1082852 h 1131282"/>
              <a:gd name="connsiteX64" fmla="*/ 3891132 w 4726290"/>
              <a:gd name="connsiteY64" fmla="*/ 1107781 h 1131282"/>
              <a:gd name="connsiteX65" fmla="*/ 4210428 w 4726290"/>
              <a:gd name="connsiteY65" fmla="*/ 1131282 h 1131282"/>
              <a:gd name="connsiteX66" fmla="*/ 4143541 w 4726290"/>
              <a:gd name="connsiteY66" fmla="*/ 1131282 h 1131282"/>
              <a:gd name="connsiteX67" fmla="*/ 4139292 w 4726290"/>
              <a:gd name="connsiteY67" fmla="*/ 1127460 h 1131282"/>
              <a:gd name="connsiteX68" fmla="*/ 3773810 w 4726290"/>
              <a:gd name="connsiteY68" fmla="*/ 1005232 h 1131282"/>
              <a:gd name="connsiteX69" fmla="*/ 3531353 w 4726290"/>
              <a:gd name="connsiteY69" fmla="*/ 1048180 h 1131282"/>
              <a:gd name="connsiteX70" fmla="*/ 3160745 w 4726290"/>
              <a:gd name="connsiteY70" fmla="*/ 1067218 h 1131282"/>
              <a:gd name="connsiteX71" fmla="*/ 2932749 w 4726290"/>
              <a:gd name="connsiteY71" fmla="*/ 858762 h 1131282"/>
              <a:gd name="connsiteX72" fmla="*/ 2782058 w 4726290"/>
              <a:gd name="connsiteY72" fmla="*/ 695751 h 1131282"/>
              <a:gd name="connsiteX73" fmla="*/ 2553646 w 4726290"/>
              <a:gd name="connsiteY73" fmla="*/ 611259 h 1131282"/>
              <a:gd name="connsiteX74" fmla="*/ 2154836 w 4726290"/>
              <a:gd name="connsiteY74" fmla="*/ 690142 h 1131282"/>
              <a:gd name="connsiteX75" fmla="*/ 1615914 w 4726290"/>
              <a:gd name="connsiteY75" fmla="*/ 750530 h 1131282"/>
              <a:gd name="connsiteX76" fmla="*/ 669363 w 4726290"/>
              <a:gd name="connsiteY76" fmla="*/ 959067 h 1131282"/>
              <a:gd name="connsiteX77" fmla="*/ 567776 w 4726290"/>
              <a:gd name="connsiteY77" fmla="*/ 1131282 h 1131282"/>
              <a:gd name="connsiteX78" fmla="*/ 518933 w 4726290"/>
              <a:gd name="connsiteY78" fmla="*/ 1131282 h 1131282"/>
              <a:gd name="connsiteX79" fmla="*/ 525479 w 4726290"/>
              <a:gd name="connsiteY79" fmla="*/ 1117606 h 1131282"/>
              <a:gd name="connsiteX80" fmla="*/ 631383 w 4726290"/>
              <a:gd name="connsiteY80" fmla="*/ 938694 h 1131282"/>
              <a:gd name="connsiteX81" fmla="*/ 1631851 w 4726290"/>
              <a:gd name="connsiteY81" fmla="*/ 710958 h 1131282"/>
              <a:gd name="connsiteX82" fmla="*/ 2142443 w 4726290"/>
              <a:gd name="connsiteY82" fmla="*/ 650947 h 1131282"/>
              <a:gd name="connsiteX83" fmla="*/ 2560767 w 4726290"/>
              <a:gd name="connsiteY83" fmla="*/ 568379 h 1131282"/>
              <a:gd name="connsiteX84" fmla="*/ 2810620 w 4726290"/>
              <a:gd name="connsiteY84" fmla="*/ 661163 h 1131282"/>
              <a:gd name="connsiteX85" fmla="*/ 2970694 w 4726290"/>
              <a:gd name="connsiteY85" fmla="*/ 833517 h 1131282"/>
              <a:gd name="connsiteX86" fmla="*/ 3179235 w 4726290"/>
              <a:gd name="connsiteY86" fmla="*/ 1026907 h 1131282"/>
              <a:gd name="connsiteX87" fmla="*/ 3519429 w 4726290"/>
              <a:gd name="connsiteY87" fmla="*/ 1004957 h 1131282"/>
              <a:gd name="connsiteX88" fmla="*/ 3775097 w 4726290"/>
              <a:gd name="connsiteY88" fmla="*/ 960366 h 1131282"/>
              <a:gd name="connsiteX89" fmla="*/ 4184053 w 4726290"/>
              <a:gd name="connsiteY89" fmla="*/ 1105286 h 1131282"/>
              <a:gd name="connsiteX90" fmla="*/ 4379497 w 4726290"/>
              <a:gd name="connsiteY90" fmla="*/ 1131282 h 1131282"/>
              <a:gd name="connsiteX91" fmla="*/ 4317328 w 4726290"/>
              <a:gd name="connsiteY91" fmla="*/ 1131282 h 1131282"/>
              <a:gd name="connsiteX92" fmla="*/ 4268257 w 4726290"/>
              <a:gd name="connsiteY92" fmla="*/ 1061179 h 1131282"/>
              <a:gd name="connsiteX93" fmla="*/ 3834029 w 4726290"/>
              <a:gd name="connsiteY93" fmla="*/ 883002 h 1131282"/>
              <a:gd name="connsiteX94" fmla="*/ 3584009 w 4726290"/>
              <a:gd name="connsiteY94" fmla="*/ 926290 h 1131282"/>
              <a:gd name="connsiteX95" fmla="*/ 3199202 w 4726290"/>
              <a:gd name="connsiteY95" fmla="*/ 945980 h 1131282"/>
              <a:gd name="connsiteX96" fmla="*/ 2962211 w 4726290"/>
              <a:gd name="connsiteY96" fmla="*/ 728978 h 1131282"/>
              <a:gd name="connsiteX97" fmla="*/ 2805584 w 4726290"/>
              <a:gd name="connsiteY97" fmla="*/ 558756 h 1131282"/>
              <a:gd name="connsiteX98" fmla="*/ 2566869 w 4726290"/>
              <a:gd name="connsiteY98" fmla="*/ 470785 h 1131282"/>
              <a:gd name="connsiteX99" fmla="*/ 2152160 w 4726290"/>
              <a:gd name="connsiteY99" fmla="*/ 552956 h 1131282"/>
              <a:gd name="connsiteX100" fmla="*/ 1591833 w 4726290"/>
              <a:gd name="connsiteY100" fmla="*/ 615083 h 1131282"/>
              <a:gd name="connsiteX101" fmla="*/ 606623 w 4726290"/>
              <a:gd name="connsiteY101" fmla="*/ 831508 h 1131282"/>
              <a:gd name="connsiteX102" fmla="*/ 498924 w 4726290"/>
              <a:gd name="connsiteY102" fmla="*/ 1014196 h 1131282"/>
              <a:gd name="connsiteX103" fmla="*/ 442871 w 4726290"/>
              <a:gd name="connsiteY103" fmla="*/ 1131282 h 1131282"/>
              <a:gd name="connsiteX104" fmla="*/ 390551 w 4726290"/>
              <a:gd name="connsiteY104" fmla="*/ 1131282 h 1131282"/>
              <a:gd name="connsiteX105" fmla="*/ 456898 w 4726290"/>
              <a:gd name="connsiteY105" fmla="*/ 991769 h 1131282"/>
              <a:gd name="connsiteX106" fmla="*/ 565778 w 4726290"/>
              <a:gd name="connsiteY106" fmla="*/ 806265 h 1131282"/>
              <a:gd name="connsiteX107" fmla="*/ 1603582 w 4726290"/>
              <a:gd name="connsiteY107" fmla="*/ 571834 h 1131282"/>
              <a:gd name="connsiteX108" fmla="*/ 2135359 w 4726290"/>
              <a:gd name="connsiteY108" fmla="*/ 509675 h 1131282"/>
              <a:gd name="connsiteX109" fmla="*/ 2484641 w 4726290"/>
              <a:gd name="connsiteY109" fmla="*/ 425686 h 1131282"/>
              <a:gd name="connsiteX110" fmla="*/ 2831006 w 4726290"/>
              <a:gd name="connsiteY110" fmla="*/ 522748 h 1131282"/>
              <a:gd name="connsiteX111" fmla="*/ 2997240 w 4726290"/>
              <a:gd name="connsiteY111" fmla="*/ 702722 h 1131282"/>
              <a:gd name="connsiteX112" fmla="*/ 3214220 w 4726290"/>
              <a:gd name="connsiteY112" fmla="*/ 904493 h 1131282"/>
              <a:gd name="connsiteX113" fmla="*/ 3569735 w 4726290"/>
              <a:gd name="connsiteY113" fmla="*/ 883227 h 1131282"/>
              <a:gd name="connsiteX114" fmla="*/ 3836882 w 4726290"/>
              <a:gd name="connsiteY114" fmla="*/ 836398 h 1131282"/>
              <a:gd name="connsiteX115" fmla="*/ 4373397 w 4726290"/>
              <a:gd name="connsiteY115" fmla="*/ 1119236 h 1131282"/>
              <a:gd name="connsiteX116" fmla="*/ 4505659 w 4726290"/>
              <a:gd name="connsiteY116" fmla="*/ 1131282 h 1131282"/>
              <a:gd name="connsiteX117" fmla="*/ 4458459 w 4726290"/>
              <a:gd name="connsiteY117" fmla="*/ 1131282 h 1131282"/>
              <a:gd name="connsiteX118" fmla="*/ 4450745 w 4726290"/>
              <a:gd name="connsiteY118" fmla="*/ 1102464 h 1131282"/>
              <a:gd name="connsiteX119" fmla="*/ 4436166 w 4726290"/>
              <a:gd name="connsiteY119" fmla="*/ 1072602 h 1131282"/>
              <a:gd name="connsiteX120" fmla="*/ 3896377 w 4726290"/>
              <a:gd name="connsiteY120" fmla="*/ 759192 h 1131282"/>
              <a:gd name="connsiteX121" fmla="*/ 3635449 w 4726290"/>
              <a:gd name="connsiteY121" fmla="*/ 805880 h 1131282"/>
              <a:gd name="connsiteX122" fmla="*/ 3235934 w 4726290"/>
              <a:gd name="connsiteY122" fmla="*/ 826089 h 1131282"/>
              <a:gd name="connsiteX123" fmla="*/ 2990458 w 4726290"/>
              <a:gd name="connsiteY123" fmla="*/ 600665 h 1131282"/>
              <a:gd name="connsiteX124" fmla="*/ 2827931 w 4726290"/>
              <a:gd name="connsiteY124" fmla="*/ 423277 h 1131282"/>
              <a:gd name="connsiteX125" fmla="*/ 2579579 w 4726290"/>
              <a:gd name="connsiteY125" fmla="*/ 330746 h 1131282"/>
              <a:gd name="connsiteX126" fmla="*/ 2147528 w 4726290"/>
              <a:gd name="connsiteY126" fmla="*/ 415706 h 1131282"/>
              <a:gd name="connsiteX127" fmla="*/ 1565871 w 4726290"/>
              <a:gd name="connsiteY127" fmla="*/ 479650 h 1131282"/>
              <a:gd name="connsiteX128" fmla="*/ 540993 w 4726290"/>
              <a:gd name="connsiteY128" fmla="*/ 703925 h 1131282"/>
              <a:gd name="connsiteX129" fmla="*/ 334788 w 4726290"/>
              <a:gd name="connsiteY129" fmla="*/ 1093211 h 1131282"/>
              <a:gd name="connsiteX130" fmla="*/ 316095 w 4726290"/>
              <a:gd name="connsiteY130" fmla="*/ 1131282 h 1131282"/>
              <a:gd name="connsiteX131" fmla="*/ 263095 w 4726290"/>
              <a:gd name="connsiteY131" fmla="*/ 1131282 h 1131282"/>
              <a:gd name="connsiteX132" fmla="*/ 292155 w 4726290"/>
              <a:gd name="connsiteY132" fmla="*/ 1071240 h 1131282"/>
              <a:gd name="connsiteX133" fmla="*/ 503076 w 4726290"/>
              <a:gd name="connsiteY133" fmla="*/ 675792 h 1131282"/>
              <a:gd name="connsiteX134" fmla="*/ 1580348 w 4726290"/>
              <a:gd name="connsiteY134" fmla="*/ 434095 h 1131282"/>
              <a:gd name="connsiteX135" fmla="*/ 2133495 w 4726290"/>
              <a:gd name="connsiteY135" fmla="*/ 370156 h 1131282"/>
              <a:gd name="connsiteX136" fmla="*/ 2493370 w 4726290"/>
              <a:gd name="connsiteY136" fmla="*/ 283592 h 1131282"/>
              <a:gd name="connsiteX137" fmla="*/ 2851864 w 4726290"/>
              <a:gd name="connsiteY137" fmla="*/ 384193 h 1131282"/>
              <a:gd name="connsiteX138" fmla="*/ 3024197 w 4726290"/>
              <a:gd name="connsiteY138" fmla="*/ 570751 h 1131282"/>
              <a:gd name="connsiteX139" fmla="*/ 3249795 w 4726290"/>
              <a:gd name="connsiteY139" fmla="*/ 781276 h 1131282"/>
              <a:gd name="connsiteX140" fmla="*/ 3619682 w 4726290"/>
              <a:gd name="connsiteY140" fmla="*/ 759740 h 1131282"/>
              <a:gd name="connsiteX141" fmla="*/ 3895382 w 4726290"/>
              <a:gd name="connsiteY141" fmla="*/ 711618 h 1131282"/>
              <a:gd name="connsiteX142" fmla="*/ 4493070 w 4726290"/>
              <a:gd name="connsiteY142" fmla="*/ 1084209 h 1131282"/>
              <a:gd name="connsiteX143" fmla="*/ 4616771 w 4726290"/>
              <a:gd name="connsiteY143" fmla="*/ 1131282 h 1131282"/>
              <a:gd name="connsiteX144" fmla="*/ 4568167 w 4726290"/>
              <a:gd name="connsiteY144" fmla="*/ 1131282 h 1131282"/>
              <a:gd name="connsiteX145" fmla="*/ 4530882 w 4726290"/>
              <a:gd name="connsiteY145" fmla="*/ 991199 h 1131282"/>
              <a:gd name="connsiteX146" fmla="*/ 4515523 w 4726290"/>
              <a:gd name="connsiteY146" fmla="*/ 959755 h 1131282"/>
              <a:gd name="connsiteX147" fmla="*/ 3954527 w 4726290"/>
              <a:gd name="connsiteY147" fmla="*/ 634592 h 1131282"/>
              <a:gd name="connsiteX148" fmla="*/ 3683135 w 4726290"/>
              <a:gd name="connsiteY148" fmla="*/ 681609 h 1131282"/>
              <a:gd name="connsiteX149" fmla="*/ 3269420 w 4726290"/>
              <a:gd name="connsiteY149" fmla="*/ 702466 h 1131282"/>
              <a:gd name="connsiteX150" fmla="*/ 3015329 w 4726290"/>
              <a:gd name="connsiteY150" fmla="*/ 468286 h 1131282"/>
              <a:gd name="connsiteX151" fmla="*/ 2847051 w 4726290"/>
              <a:gd name="connsiteY151" fmla="*/ 285070 h 1131282"/>
              <a:gd name="connsiteX152" fmla="*/ 2589271 w 4726290"/>
              <a:gd name="connsiteY152" fmla="*/ 189132 h 1131282"/>
              <a:gd name="connsiteX153" fmla="*/ 2139877 w 4726290"/>
              <a:gd name="connsiteY153" fmla="*/ 278087 h 1131282"/>
              <a:gd name="connsiteX154" fmla="*/ 1537030 w 4726290"/>
              <a:gd name="connsiteY154" fmla="*/ 344188 h 1131282"/>
              <a:gd name="connsiteX155" fmla="*/ 472645 w 4726290"/>
              <a:gd name="connsiteY155" fmla="*/ 575687 h 1131282"/>
              <a:gd name="connsiteX156" fmla="*/ 257987 w 4726290"/>
              <a:gd name="connsiteY156" fmla="*/ 978300 h 1131282"/>
              <a:gd name="connsiteX157" fmla="*/ 183330 w 4726290"/>
              <a:gd name="connsiteY157" fmla="*/ 1131282 h 1131282"/>
              <a:gd name="connsiteX158" fmla="*/ 133162 w 4726290"/>
              <a:gd name="connsiteY158" fmla="*/ 1131282 h 1131282"/>
              <a:gd name="connsiteX159" fmla="*/ 217456 w 4726290"/>
              <a:gd name="connsiteY159" fmla="*/ 958665 h 1131282"/>
              <a:gd name="connsiteX160" fmla="*/ 435713 w 4726290"/>
              <a:gd name="connsiteY160" fmla="*/ 548548 h 1131282"/>
              <a:gd name="connsiteX161" fmla="*/ 1552653 w 4726290"/>
              <a:gd name="connsiteY161" fmla="*/ 299006 h 1131282"/>
              <a:gd name="connsiteX162" fmla="*/ 2126990 w 4726290"/>
              <a:gd name="connsiteY162" fmla="*/ 232913 h 1131282"/>
              <a:gd name="connsiteX163" fmla="*/ 2501828 w 4726290"/>
              <a:gd name="connsiteY163" fmla="*/ 143355 h 1131282"/>
              <a:gd name="connsiteX164" fmla="*/ 2874613 w 4726290"/>
              <a:gd name="connsiteY164" fmla="*/ 248487 h 1131282"/>
              <a:gd name="connsiteX165" fmla="*/ 3053083 w 4726290"/>
              <a:gd name="connsiteY165" fmla="*/ 441669 h 1131282"/>
              <a:gd name="connsiteX166" fmla="*/ 3287540 w 4726290"/>
              <a:gd name="connsiteY166" fmla="*/ 660410 h 1131282"/>
              <a:gd name="connsiteX167" fmla="*/ 3671586 w 4726290"/>
              <a:gd name="connsiteY167" fmla="*/ 638183 h 1131282"/>
              <a:gd name="connsiteX168" fmla="*/ 3957395 w 4726290"/>
              <a:gd name="connsiteY168" fmla="*/ 588985 h 1131282"/>
              <a:gd name="connsiteX169" fmla="*/ 4575696 w 4726290"/>
              <a:gd name="connsiteY169" fmla="*/ 973122 h 1131282"/>
              <a:gd name="connsiteX170" fmla="*/ 4726290 w 4726290"/>
              <a:gd name="connsiteY170" fmla="*/ 1131282 h 1131282"/>
              <a:gd name="connsiteX171" fmla="*/ 4676693 w 4726290"/>
              <a:gd name="connsiteY171" fmla="*/ 1131282 h 1131282"/>
              <a:gd name="connsiteX172" fmla="*/ 4666873 w 4726290"/>
              <a:gd name="connsiteY172" fmla="*/ 1091647 h 1131282"/>
              <a:gd name="connsiteX173" fmla="*/ 4612399 w 4726290"/>
              <a:gd name="connsiteY173" fmla="*/ 881176 h 1131282"/>
              <a:gd name="connsiteX174" fmla="*/ 4596259 w 4726290"/>
              <a:gd name="connsiteY174" fmla="*/ 848148 h 1131282"/>
              <a:gd name="connsiteX175" fmla="*/ 4014667 w 4726290"/>
              <a:gd name="connsiteY175" fmla="*/ 510493 h 1131282"/>
              <a:gd name="connsiteX176" fmla="*/ 3732352 w 4726290"/>
              <a:gd name="connsiteY176" fmla="*/ 559911 h 1131282"/>
              <a:gd name="connsiteX177" fmla="*/ 3303889 w 4726290"/>
              <a:gd name="connsiteY177" fmla="*/ 581245 h 1131282"/>
              <a:gd name="connsiteX178" fmla="*/ 3040386 w 4726290"/>
              <a:gd name="connsiteY178" fmla="*/ 338685 h 1131282"/>
              <a:gd name="connsiteX179" fmla="*/ 2865227 w 4726290"/>
              <a:gd name="connsiteY179" fmla="*/ 147297 h 1131282"/>
              <a:gd name="connsiteX180" fmla="*/ 2508745 w 4726290"/>
              <a:gd name="connsiteY180" fmla="*/ 46127 h 1131282"/>
              <a:gd name="connsiteX181" fmla="*/ 2134980 w 4726290"/>
              <a:gd name="connsiteY181" fmla="*/ 136657 h 1131282"/>
              <a:gd name="connsiteX182" fmla="*/ 1510393 w 4726290"/>
              <a:gd name="connsiteY182" fmla="*/ 204741 h 1131282"/>
              <a:gd name="connsiteX183" fmla="*/ 406930 w 4726290"/>
              <a:gd name="connsiteY183" fmla="*/ 444294 h 1131282"/>
              <a:gd name="connsiteX184" fmla="*/ 187444 w 4726290"/>
              <a:gd name="connsiteY184" fmla="*/ 862744 h 1131282"/>
              <a:gd name="connsiteX185" fmla="*/ 56020 w 4726290"/>
              <a:gd name="connsiteY185" fmla="*/ 1131282 h 1131282"/>
              <a:gd name="connsiteX186" fmla="*/ 0 w 4726290"/>
              <a:gd name="connsiteY186" fmla="*/ 1131282 h 1131282"/>
              <a:gd name="connsiteX187" fmla="*/ 10146 w 4726290"/>
              <a:gd name="connsiteY187" fmla="*/ 1114300 h 1131282"/>
              <a:gd name="connsiteX188" fmla="*/ 141857 w 4726290"/>
              <a:gd name="connsiteY188" fmla="*/ 844623 h 1131282"/>
              <a:gd name="connsiteX189" fmla="*/ 369203 w 4726290"/>
              <a:gd name="connsiteY189" fmla="*/ 419477 h 1131282"/>
              <a:gd name="connsiteX190" fmla="*/ 1526007 w 4726290"/>
              <a:gd name="connsiteY190" fmla="*/ 161511 h 1131282"/>
              <a:gd name="connsiteX191" fmla="*/ 2121297 w 4726290"/>
              <a:gd name="connsiteY191" fmla="*/ 93804 h 1131282"/>
              <a:gd name="connsiteX192" fmla="*/ 2508847 w 4726290"/>
              <a:gd name="connsiteY192" fmla="*/ 1571 h 1131282"/>
              <a:gd name="connsiteX193" fmla="*/ 2894721 w 4726290"/>
              <a:gd name="connsiteY193" fmla="*/ 110727 h 1131282"/>
              <a:gd name="connsiteX194" fmla="*/ 3079519 w 4726290"/>
              <a:gd name="connsiteY194" fmla="*/ 311909 h 1131282"/>
              <a:gd name="connsiteX195" fmla="*/ 3322775 w 4726290"/>
              <a:gd name="connsiteY195" fmla="*/ 539775 h 1131282"/>
              <a:gd name="connsiteX196" fmla="*/ 3721393 w 4726290"/>
              <a:gd name="connsiteY196" fmla="*/ 516698 h 1131282"/>
              <a:gd name="connsiteX197" fmla="*/ 4016922 w 4726290"/>
              <a:gd name="connsiteY197" fmla="*/ 465629 h 1131282"/>
              <a:gd name="connsiteX198" fmla="*/ 4656416 w 4726290"/>
              <a:gd name="connsiteY198" fmla="*/ 865420 h 1131282"/>
              <a:gd name="connsiteX199" fmla="*/ 4714517 w 4726290"/>
              <a:gd name="connsiteY199" fmla="*/ 1083296 h 11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4726290" h="1131282">
                <a:moveTo>
                  <a:pt x="1820045" y="1131282"/>
                </a:moveTo>
                <a:lnTo>
                  <a:pt x="1602361" y="1131282"/>
                </a:lnTo>
                <a:lnTo>
                  <a:pt x="1569167" y="1121416"/>
                </a:lnTo>
                <a:cubicBezTo>
                  <a:pt x="1405458" y="1076175"/>
                  <a:pt x="1268990" y="1056605"/>
                  <a:pt x="1142863" y="1104681"/>
                </a:cubicBezTo>
                <a:lnTo>
                  <a:pt x="1092823" y="1131282"/>
                </a:lnTo>
                <a:lnTo>
                  <a:pt x="1003690" y="1131282"/>
                </a:lnTo>
                <a:lnTo>
                  <a:pt x="1038740" y="1105452"/>
                </a:lnTo>
                <a:cubicBezTo>
                  <a:pt x="1248121" y="969271"/>
                  <a:pt x="1467835" y="1037774"/>
                  <a:pt x="1712764" y="1113951"/>
                </a:cubicBezTo>
                <a:cubicBezTo>
                  <a:pt x="1730961" y="1119542"/>
                  <a:pt x="1749166" y="1123680"/>
                  <a:pt x="1767395" y="1126542"/>
                </a:cubicBezTo>
                <a:close/>
                <a:moveTo>
                  <a:pt x="2521445" y="1131282"/>
                </a:moveTo>
                <a:lnTo>
                  <a:pt x="2480048" y="1131282"/>
                </a:lnTo>
                <a:lnTo>
                  <a:pt x="2515951" y="1130538"/>
                </a:lnTo>
                <a:close/>
                <a:moveTo>
                  <a:pt x="2818536" y="1131282"/>
                </a:moveTo>
                <a:lnTo>
                  <a:pt x="2746591" y="1131282"/>
                </a:lnTo>
                <a:lnTo>
                  <a:pt x="2721407" y="1107785"/>
                </a:lnTo>
                <a:cubicBezTo>
                  <a:pt x="2656095" y="1060534"/>
                  <a:pt x="2589642" y="1039469"/>
                  <a:pt x="2521938" y="1034932"/>
                </a:cubicBezTo>
                <a:cubicBezTo>
                  <a:pt x="2409098" y="1027369"/>
                  <a:pt x="2292791" y="1065715"/>
                  <a:pt x="2172532" y="1105244"/>
                </a:cubicBezTo>
                <a:lnTo>
                  <a:pt x="2089720" y="1131282"/>
                </a:lnTo>
                <a:lnTo>
                  <a:pt x="1824553" y="1131282"/>
                </a:lnTo>
                <a:lnTo>
                  <a:pt x="1932555" y="1122604"/>
                </a:lnTo>
                <a:cubicBezTo>
                  <a:pt x="2006648" y="1109781"/>
                  <a:pt x="2081921" y="1085024"/>
                  <a:pt x="2159432" y="1059653"/>
                </a:cubicBezTo>
                <a:cubicBezTo>
                  <a:pt x="2281409" y="1019300"/>
                  <a:pt x="2405885" y="978279"/>
                  <a:pt x="2529559" y="987304"/>
                </a:cubicBezTo>
                <a:cubicBezTo>
                  <a:pt x="2603765" y="992719"/>
                  <a:pt x="2677679" y="1016150"/>
                  <a:pt x="2750593" y="1068553"/>
                </a:cubicBezTo>
                <a:close/>
                <a:moveTo>
                  <a:pt x="2948638" y="1131282"/>
                </a:moveTo>
                <a:lnTo>
                  <a:pt x="2890355" y="1131282"/>
                </a:lnTo>
                <a:lnTo>
                  <a:pt x="2881323" y="1120550"/>
                </a:lnTo>
                <a:cubicBezTo>
                  <a:pt x="2842733" y="1064520"/>
                  <a:pt x="2796257" y="1014355"/>
                  <a:pt x="2743305" y="971575"/>
                </a:cubicBezTo>
                <a:cubicBezTo>
                  <a:pt x="2674515" y="922037"/>
                  <a:pt x="2604737" y="899836"/>
                  <a:pt x="2533757" y="894931"/>
                </a:cubicBezTo>
                <a:cubicBezTo>
                  <a:pt x="2415459" y="886756"/>
                  <a:pt x="2293820" y="926626"/>
                  <a:pt x="2167840" y="968050"/>
                </a:cubicBezTo>
                <a:cubicBezTo>
                  <a:pt x="2007759" y="1020307"/>
                  <a:pt x="1838289" y="1076140"/>
                  <a:pt x="1671438" y="1024466"/>
                </a:cubicBezTo>
                <a:cubicBezTo>
                  <a:pt x="1344406" y="922093"/>
                  <a:pt x="1118130" y="868416"/>
                  <a:pt x="898086" y="1100102"/>
                </a:cubicBezTo>
                <a:lnTo>
                  <a:pt x="870946" y="1131282"/>
                </a:lnTo>
                <a:lnTo>
                  <a:pt x="809882" y="1131282"/>
                </a:lnTo>
                <a:lnTo>
                  <a:pt x="818842" y="1119432"/>
                </a:lnTo>
                <a:cubicBezTo>
                  <a:pt x="1086903" y="793889"/>
                  <a:pt x="1365396" y="881338"/>
                  <a:pt x="1685906" y="980859"/>
                </a:cubicBezTo>
                <a:cubicBezTo>
                  <a:pt x="1839225" y="1030520"/>
                  <a:pt x="1991526" y="978191"/>
                  <a:pt x="2153977" y="924825"/>
                </a:cubicBezTo>
                <a:cubicBezTo>
                  <a:pt x="2281290" y="883043"/>
                  <a:pt x="2411344" y="840297"/>
                  <a:pt x="2540412" y="849842"/>
                </a:cubicBezTo>
                <a:cubicBezTo>
                  <a:pt x="2617852" y="855569"/>
                  <a:pt x="2694939" y="880119"/>
                  <a:pt x="2770864" y="934996"/>
                </a:cubicBezTo>
                <a:cubicBezTo>
                  <a:pt x="2827840" y="980056"/>
                  <a:pt x="2877638" y="1033331"/>
                  <a:pt x="2918685" y="1093143"/>
                </a:cubicBezTo>
                <a:close/>
                <a:moveTo>
                  <a:pt x="3112744" y="1131282"/>
                </a:moveTo>
                <a:lnTo>
                  <a:pt x="3037756" y="1131282"/>
                </a:lnTo>
                <a:lnTo>
                  <a:pt x="3002173" y="1100927"/>
                </a:lnTo>
                <a:cubicBezTo>
                  <a:pt x="2966965" y="1065710"/>
                  <a:pt x="2936176" y="1025443"/>
                  <a:pt x="2905759" y="985946"/>
                </a:cubicBezTo>
                <a:cubicBezTo>
                  <a:pt x="2865541" y="927281"/>
                  <a:pt x="2817057" y="874685"/>
                  <a:pt x="2761801" y="829766"/>
                </a:cubicBezTo>
                <a:cubicBezTo>
                  <a:pt x="2689841" y="777817"/>
                  <a:pt x="2616574" y="754643"/>
                  <a:pt x="2542110" y="749558"/>
                </a:cubicBezTo>
                <a:cubicBezTo>
                  <a:pt x="2418004" y="741089"/>
                  <a:pt x="2290575" y="782872"/>
                  <a:pt x="2160336" y="825472"/>
                </a:cubicBezTo>
                <a:cubicBezTo>
                  <a:pt x="1992067" y="882714"/>
                  <a:pt x="1815408" y="940631"/>
                  <a:pt x="1643525" y="885619"/>
                </a:cubicBezTo>
                <a:cubicBezTo>
                  <a:pt x="1253342" y="764653"/>
                  <a:pt x="1000167" y="708468"/>
                  <a:pt x="737431" y="1087889"/>
                </a:cubicBezTo>
                <a:lnTo>
                  <a:pt x="711862" y="1131282"/>
                </a:lnTo>
                <a:lnTo>
                  <a:pt x="656128" y="1131282"/>
                </a:lnTo>
                <a:lnTo>
                  <a:pt x="696384" y="1063228"/>
                </a:lnTo>
                <a:cubicBezTo>
                  <a:pt x="992439" y="636253"/>
                  <a:pt x="1299486" y="732467"/>
                  <a:pt x="1655643" y="844118"/>
                </a:cubicBezTo>
                <a:cubicBezTo>
                  <a:pt x="1814984" y="894220"/>
                  <a:pt x="1982826" y="839093"/>
                  <a:pt x="2144866" y="785889"/>
                </a:cubicBezTo>
                <a:cubicBezTo>
                  <a:pt x="2277795" y="742600"/>
                  <a:pt x="2413383" y="698187"/>
                  <a:pt x="2547875" y="708259"/>
                </a:cubicBezTo>
                <a:cubicBezTo>
                  <a:pt x="2628569" y="714304"/>
                  <a:pt x="2708869" y="739963"/>
                  <a:pt x="2787963" y="797249"/>
                </a:cubicBezTo>
                <a:cubicBezTo>
                  <a:pt x="2847175" y="844515"/>
                  <a:pt x="2899116" y="900166"/>
                  <a:pt x="2942141" y="962435"/>
                </a:cubicBezTo>
                <a:cubicBezTo>
                  <a:pt x="2986583" y="1020776"/>
                  <a:pt x="3029201" y="1076495"/>
                  <a:pt x="3083268" y="1115005"/>
                </a:cubicBezTo>
                <a:close/>
                <a:moveTo>
                  <a:pt x="3956624" y="1131282"/>
                </a:moveTo>
                <a:lnTo>
                  <a:pt x="3787826" y="1131282"/>
                </a:lnTo>
                <a:lnTo>
                  <a:pt x="3714107" y="1125803"/>
                </a:lnTo>
                <a:lnTo>
                  <a:pt x="3662959" y="1131282"/>
                </a:lnTo>
                <a:lnTo>
                  <a:pt x="3450902" y="1131282"/>
                </a:lnTo>
                <a:lnTo>
                  <a:pt x="3469790" y="1126360"/>
                </a:lnTo>
                <a:cubicBezTo>
                  <a:pt x="3549900" y="1100438"/>
                  <a:pt x="3633224" y="1085817"/>
                  <a:pt x="3717287" y="1082852"/>
                </a:cubicBezTo>
                <a:cubicBezTo>
                  <a:pt x="3777825" y="1083582"/>
                  <a:pt x="3836258" y="1092191"/>
                  <a:pt x="3891132" y="1107781"/>
                </a:cubicBezTo>
                <a:close/>
                <a:moveTo>
                  <a:pt x="4210428" y="1131282"/>
                </a:moveTo>
                <a:lnTo>
                  <a:pt x="4143541" y="1131282"/>
                </a:lnTo>
                <a:lnTo>
                  <a:pt x="4139292" y="1127460"/>
                </a:lnTo>
                <a:cubicBezTo>
                  <a:pt x="4042043" y="1051873"/>
                  <a:pt x="3913839" y="1007425"/>
                  <a:pt x="3773810" y="1005232"/>
                </a:cubicBezTo>
                <a:cubicBezTo>
                  <a:pt x="3691450" y="1008506"/>
                  <a:pt x="3609864" y="1022936"/>
                  <a:pt x="3531353" y="1048180"/>
                </a:cubicBezTo>
                <a:cubicBezTo>
                  <a:pt x="3409120" y="1080961"/>
                  <a:pt x="3281080" y="1115665"/>
                  <a:pt x="3160745" y="1067218"/>
                </a:cubicBezTo>
                <a:cubicBezTo>
                  <a:pt x="3062833" y="1026090"/>
                  <a:pt x="2995465" y="941627"/>
                  <a:pt x="2932749" y="858762"/>
                </a:cubicBezTo>
                <a:cubicBezTo>
                  <a:pt x="2890623" y="797499"/>
                  <a:pt x="2839897" y="742625"/>
                  <a:pt x="2782058" y="695751"/>
                </a:cubicBezTo>
                <a:cubicBezTo>
                  <a:pt x="2707072" y="641313"/>
                  <a:pt x="2631012" y="616822"/>
                  <a:pt x="2553646" y="611259"/>
                </a:cubicBezTo>
                <a:cubicBezTo>
                  <a:pt x="2424703" y="601989"/>
                  <a:pt x="2292128" y="645288"/>
                  <a:pt x="2154836" y="690142"/>
                </a:cubicBezTo>
                <a:cubicBezTo>
                  <a:pt x="1978588" y="747892"/>
                  <a:pt x="1796102" y="806739"/>
                  <a:pt x="1615914" y="750530"/>
                </a:cubicBezTo>
                <a:cubicBezTo>
                  <a:pt x="1207926" y="621853"/>
                  <a:pt x="943721" y="562883"/>
                  <a:pt x="669363" y="959067"/>
                </a:cubicBezTo>
                <a:lnTo>
                  <a:pt x="567776" y="1131282"/>
                </a:lnTo>
                <a:lnTo>
                  <a:pt x="518933" y="1131282"/>
                </a:lnTo>
                <a:lnTo>
                  <a:pt x="525479" y="1117606"/>
                </a:lnTo>
                <a:cubicBezTo>
                  <a:pt x="558115" y="1056485"/>
                  <a:pt x="593448" y="996788"/>
                  <a:pt x="631383" y="938694"/>
                </a:cubicBezTo>
                <a:cubicBezTo>
                  <a:pt x="941220" y="493426"/>
                  <a:pt x="1261223" y="594382"/>
                  <a:pt x="1631851" y="710958"/>
                </a:cubicBezTo>
                <a:cubicBezTo>
                  <a:pt x="1798135" y="763412"/>
                  <a:pt x="1973212" y="706237"/>
                  <a:pt x="2142443" y="650947"/>
                </a:cubicBezTo>
                <a:cubicBezTo>
                  <a:pt x="2279888" y="604538"/>
                  <a:pt x="2420826" y="557933"/>
                  <a:pt x="2560767" y="568379"/>
                </a:cubicBezTo>
                <a:cubicBezTo>
                  <a:pt x="2644734" y="574645"/>
                  <a:pt x="2728339" y="601453"/>
                  <a:pt x="2810620" y="661163"/>
                </a:cubicBezTo>
                <a:cubicBezTo>
                  <a:pt x="2872113" y="710516"/>
                  <a:pt x="2926022" y="768555"/>
                  <a:pt x="2970694" y="833517"/>
                </a:cubicBezTo>
                <a:cubicBezTo>
                  <a:pt x="3032625" y="914804"/>
                  <a:pt x="3090939" y="991629"/>
                  <a:pt x="3179235" y="1026907"/>
                </a:cubicBezTo>
                <a:cubicBezTo>
                  <a:pt x="3284882" y="1068072"/>
                  <a:pt x="3398955" y="1037373"/>
                  <a:pt x="3519429" y="1004957"/>
                </a:cubicBezTo>
                <a:cubicBezTo>
                  <a:pt x="3602240" y="978462"/>
                  <a:pt x="3688255" y="963435"/>
                  <a:pt x="3775097" y="960366"/>
                </a:cubicBezTo>
                <a:cubicBezTo>
                  <a:pt x="3933329" y="962089"/>
                  <a:pt x="4077645" y="1015335"/>
                  <a:pt x="4184053" y="1105286"/>
                </a:cubicBezTo>
                <a:close/>
                <a:moveTo>
                  <a:pt x="4379497" y="1131282"/>
                </a:moveTo>
                <a:lnTo>
                  <a:pt x="4317328" y="1131282"/>
                </a:lnTo>
                <a:lnTo>
                  <a:pt x="4268257" y="1061179"/>
                </a:lnTo>
                <a:cubicBezTo>
                  <a:pt x="4163918" y="952023"/>
                  <a:pt x="4007899" y="885689"/>
                  <a:pt x="3834029" y="883002"/>
                </a:cubicBezTo>
                <a:cubicBezTo>
                  <a:pt x="3749161" y="886273"/>
                  <a:pt x="3665085" y="900841"/>
                  <a:pt x="3584009" y="926290"/>
                </a:cubicBezTo>
                <a:cubicBezTo>
                  <a:pt x="3456304" y="960752"/>
                  <a:pt x="3324370" y="996395"/>
                  <a:pt x="3199202" y="945980"/>
                </a:cubicBezTo>
                <a:cubicBezTo>
                  <a:pt x="3096063" y="904041"/>
                  <a:pt x="3027601" y="815341"/>
                  <a:pt x="2962211" y="728978"/>
                </a:cubicBezTo>
                <a:cubicBezTo>
                  <a:pt x="2918425" y="665026"/>
                  <a:pt x="2865698" y="607722"/>
                  <a:pt x="2805584" y="558756"/>
                </a:cubicBezTo>
                <a:cubicBezTo>
                  <a:pt x="2727132" y="502047"/>
                  <a:pt x="2647615" y="476558"/>
                  <a:pt x="2566869" y="470785"/>
                </a:cubicBezTo>
                <a:cubicBezTo>
                  <a:pt x="2432296" y="461164"/>
                  <a:pt x="2294308" y="506308"/>
                  <a:pt x="2152160" y="552956"/>
                </a:cubicBezTo>
                <a:cubicBezTo>
                  <a:pt x="1969099" y="612586"/>
                  <a:pt x="1779989" y="674686"/>
                  <a:pt x="1591833" y="615083"/>
                </a:cubicBezTo>
                <a:cubicBezTo>
                  <a:pt x="1167084" y="480727"/>
                  <a:pt x="892443" y="419186"/>
                  <a:pt x="606623" y="831508"/>
                </a:cubicBezTo>
                <a:cubicBezTo>
                  <a:pt x="568093" y="890874"/>
                  <a:pt x="532161" y="951827"/>
                  <a:pt x="498924" y="1014196"/>
                </a:cubicBezTo>
                <a:lnTo>
                  <a:pt x="442871" y="1131282"/>
                </a:lnTo>
                <a:lnTo>
                  <a:pt x="390551" y="1131282"/>
                </a:lnTo>
                <a:lnTo>
                  <a:pt x="456898" y="991769"/>
                </a:lnTo>
                <a:cubicBezTo>
                  <a:pt x="490466" y="928430"/>
                  <a:pt x="526791" y="866536"/>
                  <a:pt x="565778" y="806265"/>
                </a:cubicBezTo>
                <a:cubicBezTo>
                  <a:pt x="885868" y="345393"/>
                  <a:pt x="1218257" y="449932"/>
                  <a:pt x="1603582" y="571834"/>
                </a:cubicBezTo>
                <a:cubicBezTo>
                  <a:pt x="1777220" y="626480"/>
                  <a:pt x="1959489" y="567221"/>
                  <a:pt x="2135359" y="509675"/>
                </a:cubicBezTo>
                <a:cubicBezTo>
                  <a:pt x="2250459" y="472195"/>
                  <a:pt x="2367794" y="433853"/>
                  <a:pt x="2484641" y="425686"/>
                </a:cubicBezTo>
                <a:cubicBezTo>
                  <a:pt x="2601489" y="417518"/>
                  <a:pt x="2717850" y="439527"/>
                  <a:pt x="2831006" y="522748"/>
                </a:cubicBezTo>
                <a:cubicBezTo>
                  <a:pt x="2894940" y="574349"/>
                  <a:pt x="2950935" y="634972"/>
                  <a:pt x="2997240" y="702722"/>
                </a:cubicBezTo>
                <a:cubicBezTo>
                  <a:pt x="3060325" y="787333"/>
                  <a:pt x="3122655" y="867456"/>
                  <a:pt x="3214220" y="904493"/>
                </a:cubicBezTo>
                <a:cubicBezTo>
                  <a:pt x="3325485" y="949205"/>
                  <a:pt x="3444203" y="917156"/>
                  <a:pt x="3569735" y="883227"/>
                </a:cubicBezTo>
                <a:cubicBezTo>
                  <a:pt x="3656232" y="855370"/>
                  <a:pt x="3746113" y="839583"/>
                  <a:pt x="3836882" y="836398"/>
                </a:cubicBezTo>
                <a:cubicBezTo>
                  <a:pt x="4065884" y="839389"/>
                  <a:pt x="4268426" y="948831"/>
                  <a:pt x="4373397" y="1119236"/>
                </a:cubicBezTo>
                <a:close/>
                <a:moveTo>
                  <a:pt x="4505659" y="1131282"/>
                </a:moveTo>
                <a:lnTo>
                  <a:pt x="4458459" y="1131282"/>
                </a:lnTo>
                <a:lnTo>
                  <a:pt x="4450745" y="1102464"/>
                </a:lnTo>
                <a:lnTo>
                  <a:pt x="4436166" y="1072602"/>
                </a:lnTo>
                <a:cubicBezTo>
                  <a:pt x="4344370" y="884677"/>
                  <a:pt x="4136950" y="762852"/>
                  <a:pt x="3896377" y="759192"/>
                </a:cubicBezTo>
                <a:cubicBezTo>
                  <a:pt x="3807725" y="762678"/>
                  <a:pt x="3719888" y="778367"/>
                  <a:pt x="3635449" y="805880"/>
                </a:cubicBezTo>
                <a:cubicBezTo>
                  <a:pt x="3502352" y="840151"/>
                  <a:pt x="3365927" y="878476"/>
                  <a:pt x="3235934" y="826089"/>
                </a:cubicBezTo>
                <a:cubicBezTo>
                  <a:pt x="3127723" y="782719"/>
                  <a:pt x="3058345" y="690155"/>
                  <a:pt x="2990458" y="600665"/>
                </a:cubicBezTo>
                <a:cubicBezTo>
                  <a:pt x="2945213" y="533996"/>
                  <a:pt x="2890440" y="474221"/>
                  <a:pt x="2827931" y="423277"/>
                </a:cubicBezTo>
                <a:cubicBezTo>
                  <a:pt x="2746162" y="363863"/>
                  <a:pt x="2663507" y="337006"/>
                  <a:pt x="2579579" y="330746"/>
                </a:cubicBezTo>
                <a:cubicBezTo>
                  <a:pt x="2439699" y="320310"/>
                  <a:pt x="2296280" y="367087"/>
                  <a:pt x="2147528" y="415706"/>
                </a:cubicBezTo>
                <a:cubicBezTo>
                  <a:pt x="1957271" y="477424"/>
                  <a:pt x="1760554" y="541775"/>
                  <a:pt x="1565871" y="479650"/>
                </a:cubicBezTo>
                <a:cubicBezTo>
                  <a:pt x="1124103" y="339167"/>
                  <a:pt x="838021" y="275002"/>
                  <a:pt x="540993" y="703925"/>
                </a:cubicBezTo>
                <a:cubicBezTo>
                  <a:pt x="461113" y="827542"/>
                  <a:pt x="392127" y="957803"/>
                  <a:pt x="334788" y="1093211"/>
                </a:cubicBezTo>
                <a:lnTo>
                  <a:pt x="316095" y="1131282"/>
                </a:lnTo>
                <a:lnTo>
                  <a:pt x="263095" y="1131282"/>
                </a:lnTo>
                <a:lnTo>
                  <a:pt x="292155" y="1071240"/>
                </a:lnTo>
                <a:cubicBezTo>
                  <a:pt x="350891" y="933634"/>
                  <a:pt x="421450" y="801318"/>
                  <a:pt x="503076" y="675792"/>
                </a:cubicBezTo>
                <a:cubicBezTo>
                  <a:pt x="835981" y="196624"/>
                  <a:pt x="1179957" y="307065"/>
                  <a:pt x="1580348" y="434095"/>
                </a:cubicBezTo>
                <a:cubicBezTo>
                  <a:pt x="1760931" y="491093"/>
                  <a:pt x="1950433" y="429786"/>
                  <a:pt x="2133495" y="370156"/>
                </a:cubicBezTo>
                <a:cubicBezTo>
                  <a:pt x="2251810" y="331337"/>
                  <a:pt x="2372703" y="291868"/>
                  <a:pt x="2493370" y="283592"/>
                </a:cubicBezTo>
                <a:cubicBezTo>
                  <a:pt x="2614035" y="275317"/>
                  <a:pt x="2734471" y="298234"/>
                  <a:pt x="2851864" y="384193"/>
                </a:cubicBezTo>
                <a:cubicBezTo>
                  <a:pt x="2918060" y="437739"/>
                  <a:pt x="2976072" y="500548"/>
                  <a:pt x="3024197" y="570751"/>
                </a:cubicBezTo>
                <a:cubicBezTo>
                  <a:pt x="3093055" y="658295"/>
                  <a:pt x="3154208" y="742891"/>
                  <a:pt x="3249795" y="781276"/>
                </a:cubicBezTo>
                <a:cubicBezTo>
                  <a:pt x="3363382" y="828740"/>
                  <a:pt x="3488913" y="794810"/>
                  <a:pt x="3619682" y="759740"/>
                </a:cubicBezTo>
                <a:cubicBezTo>
                  <a:pt x="3708980" y="731138"/>
                  <a:pt x="3801734" y="714925"/>
                  <a:pt x="3895382" y="711618"/>
                </a:cubicBezTo>
                <a:cubicBezTo>
                  <a:pt x="4168900" y="716455"/>
                  <a:pt x="4403987" y="862260"/>
                  <a:pt x="4493070" y="1084209"/>
                </a:cubicBezTo>
                <a:close/>
                <a:moveTo>
                  <a:pt x="4616771" y="1131282"/>
                </a:moveTo>
                <a:lnTo>
                  <a:pt x="4568167" y="1131282"/>
                </a:lnTo>
                <a:lnTo>
                  <a:pt x="4530882" y="991199"/>
                </a:lnTo>
                <a:cubicBezTo>
                  <a:pt x="4525808" y="980830"/>
                  <a:pt x="4520687" y="970348"/>
                  <a:pt x="4515523" y="959755"/>
                </a:cubicBezTo>
                <a:cubicBezTo>
                  <a:pt x="4420313" y="764844"/>
                  <a:pt x="4204394" y="638503"/>
                  <a:pt x="3954527" y="634592"/>
                </a:cubicBezTo>
                <a:cubicBezTo>
                  <a:pt x="3862398" y="637916"/>
                  <a:pt x="3771100" y="653743"/>
                  <a:pt x="3683135" y="681609"/>
                </a:cubicBezTo>
                <a:cubicBezTo>
                  <a:pt x="3545726" y="718933"/>
                  <a:pt x="3403832" y="756990"/>
                  <a:pt x="3269420" y="702466"/>
                </a:cubicBezTo>
                <a:cubicBezTo>
                  <a:pt x="3156398" y="658117"/>
                  <a:pt x="3085512" y="561480"/>
                  <a:pt x="3015329" y="468286"/>
                </a:cubicBezTo>
                <a:cubicBezTo>
                  <a:pt x="2968215" y="399602"/>
                  <a:pt x="2911555" y="337908"/>
                  <a:pt x="2847051" y="285070"/>
                </a:cubicBezTo>
                <a:cubicBezTo>
                  <a:pt x="2762242" y="223151"/>
                  <a:pt x="2676452" y="195399"/>
                  <a:pt x="2589271" y="189132"/>
                </a:cubicBezTo>
                <a:cubicBezTo>
                  <a:pt x="2443969" y="178686"/>
                  <a:pt x="2294804" y="227913"/>
                  <a:pt x="2139877" y="278087"/>
                </a:cubicBezTo>
                <a:cubicBezTo>
                  <a:pt x="1942564" y="342228"/>
                  <a:pt x="1738693" y="408705"/>
                  <a:pt x="1537030" y="344188"/>
                </a:cubicBezTo>
                <a:cubicBezTo>
                  <a:pt x="1077650" y="197361"/>
                  <a:pt x="780956" y="130248"/>
                  <a:pt x="472645" y="575687"/>
                </a:cubicBezTo>
                <a:cubicBezTo>
                  <a:pt x="389488" y="703460"/>
                  <a:pt x="317655" y="838167"/>
                  <a:pt x="257987" y="978300"/>
                </a:cubicBezTo>
                <a:lnTo>
                  <a:pt x="183330" y="1131282"/>
                </a:lnTo>
                <a:lnTo>
                  <a:pt x="133162" y="1131282"/>
                </a:lnTo>
                <a:lnTo>
                  <a:pt x="217456" y="958665"/>
                </a:lnTo>
                <a:cubicBezTo>
                  <a:pt x="278178" y="815969"/>
                  <a:pt x="351188" y="678726"/>
                  <a:pt x="435713" y="548548"/>
                </a:cubicBezTo>
                <a:cubicBezTo>
                  <a:pt x="779332" y="51705"/>
                  <a:pt x="1137000" y="165481"/>
                  <a:pt x="1552653" y="299006"/>
                </a:cubicBezTo>
                <a:cubicBezTo>
                  <a:pt x="1740391" y="358776"/>
                  <a:pt x="1936692" y="294592"/>
                  <a:pt x="2126990" y="232913"/>
                </a:cubicBezTo>
                <a:cubicBezTo>
                  <a:pt x="2250655" y="192689"/>
                  <a:pt x="2376412" y="151797"/>
                  <a:pt x="2501828" y="143355"/>
                </a:cubicBezTo>
                <a:cubicBezTo>
                  <a:pt x="2627243" y="134913"/>
                  <a:pt x="2752314" y="158917"/>
                  <a:pt x="2874613" y="248487"/>
                </a:cubicBezTo>
                <a:cubicBezTo>
                  <a:pt x="2943259" y="303802"/>
                  <a:pt x="3003410" y="368910"/>
                  <a:pt x="3053083" y="441669"/>
                </a:cubicBezTo>
                <a:cubicBezTo>
                  <a:pt x="3122481" y="533283"/>
                  <a:pt x="3188264" y="620437"/>
                  <a:pt x="3287540" y="660410"/>
                </a:cubicBezTo>
                <a:cubicBezTo>
                  <a:pt x="3407498" y="709061"/>
                  <a:pt x="3535756" y="674770"/>
                  <a:pt x="3671586" y="638183"/>
                </a:cubicBezTo>
                <a:cubicBezTo>
                  <a:pt x="3764200" y="608809"/>
                  <a:pt x="3860337" y="592222"/>
                  <a:pt x="3957395" y="588985"/>
                </a:cubicBezTo>
                <a:cubicBezTo>
                  <a:pt x="4238323" y="592148"/>
                  <a:pt x="4481065" y="744759"/>
                  <a:pt x="4575696" y="973122"/>
                </a:cubicBezTo>
                <a:close/>
                <a:moveTo>
                  <a:pt x="4726290" y="1131282"/>
                </a:moveTo>
                <a:lnTo>
                  <a:pt x="4676693" y="1131282"/>
                </a:lnTo>
                <a:lnTo>
                  <a:pt x="4666873" y="1091647"/>
                </a:lnTo>
                <a:cubicBezTo>
                  <a:pt x="4655342" y="1019895"/>
                  <a:pt x="4637117" y="949440"/>
                  <a:pt x="4612399" y="881176"/>
                </a:cubicBezTo>
                <a:cubicBezTo>
                  <a:pt x="4607065" y="870277"/>
                  <a:pt x="4601592" y="859046"/>
                  <a:pt x="4596259" y="848148"/>
                </a:cubicBezTo>
                <a:cubicBezTo>
                  <a:pt x="4497456" y="645877"/>
                  <a:pt x="4273837" y="514644"/>
                  <a:pt x="4014667" y="510493"/>
                </a:cubicBezTo>
                <a:cubicBezTo>
                  <a:pt x="3918798" y="513986"/>
                  <a:pt x="3823775" y="530592"/>
                  <a:pt x="3732352" y="559911"/>
                </a:cubicBezTo>
                <a:cubicBezTo>
                  <a:pt x="3590084" y="598172"/>
                  <a:pt x="3442953" y="637367"/>
                  <a:pt x="3303889" y="581245"/>
                </a:cubicBezTo>
                <a:cubicBezTo>
                  <a:pt x="3187970" y="534936"/>
                  <a:pt x="3113069" y="434999"/>
                  <a:pt x="3040386" y="338685"/>
                </a:cubicBezTo>
                <a:cubicBezTo>
                  <a:pt x="2991613" y="266772"/>
                  <a:pt x="2932594" y="202286"/>
                  <a:pt x="2865227" y="147297"/>
                </a:cubicBezTo>
                <a:cubicBezTo>
                  <a:pt x="2748900" y="61055"/>
                  <a:pt x="2630263" y="37617"/>
                  <a:pt x="2508745" y="46127"/>
                </a:cubicBezTo>
                <a:cubicBezTo>
                  <a:pt x="2387226" y="54639"/>
                  <a:pt x="2262828" y="95099"/>
                  <a:pt x="2134980" y="136657"/>
                </a:cubicBezTo>
                <a:cubicBezTo>
                  <a:pt x="1930514" y="202924"/>
                  <a:pt x="1719414" y="271443"/>
                  <a:pt x="1510393" y="204741"/>
                </a:cubicBezTo>
                <a:cubicBezTo>
                  <a:pt x="1036724" y="51420"/>
                  <a:pt x="726667" y="-17329"/>
                  <a:pt x="406930" y="444294"/>
                </a:cubicBezTo>
                <a:cubicBezTo>
                  <a:pt x="321541" y="577086"/>
                  <a:pt x="248073" y="717100"/>
                  <a:pt x="187444" y="862744"/>
                </a:cubicBezTo>
                <a:lnTo>
                  <a:pt x="56020" y="1131282"/>
                </a:lnTo>
                <a:lnTo>
                  <a:pt x="0" y="1131282"/>
                </a:lnTo>
                <a:lnTo>
                  <a:pt x="10146" y="1114300"/>
                </a:lnTo>
                <a:cubicBezTo>
                  <a:pt x="58300" y="1026832"/>
                  <a:pt x="100467" y="934071"/>
                  <a:pt x="141857" y="844623"/>
                </a:cubicBezTo>
                <a:cubicBezTo>
                  <a:pt x="205150" y="696652"/>
                  <a:pt x="281210" y="554385"/>
                  <a:pt x="369203" y="419477"/>
                </a:cubicBezTo>
                <a:cubicBezTo>
                  <a:pt x="724627" y="-95706"/>
                  <a:pt x="1094872" y="24969"/>
                  <a:pt x="1526007" y="161511"/>
                </a:cubicBezTo>
                <a:cubicBezTo>
                  <a:pt x="1720113" y="224419"/>
                  <a:pt x="1924026" y="157980"/>
                  <a:pt x="2121297" y="93804"/>
                </a:cubicBezTo>
                <a:cubicBezTo>
                  <a:pt x="2249144" y="52246"/>
                  <a:pt x="2379135" y="10127"/>
                  <a:pt x="2508847" y="1571"/>
                </a:cubicBezTo>
                <a:cubicBezTo>
                  <a:pt x="2638559" y="-6983"/>
                  <a:pt x="2767990" y="18028"/>
                  <a:pt x="2894721" y="110727"/>
                </a:cubicBezTo>
                <a:cubicBezTo>
                  <a:pt x="2965867" y="168386"/>
                  <a:pt x="3028149" y="236192"/>
                  <a:pt x="3079519" y="311909"/>
                </a:cubicBezTo>
                <a:cubicBezTo>
                  <a:pt x="3151399" y="407596"/>
                  <a:pt x="3219458" y="497460"/>
                  <a:pt x="3322775" y="539775"/>
                </a:cubicBezTo>
                <a:cubicBezTo>
                  <a:pt x="3447389" y="590022"/>
                  <a:pt x="3580707" y="554216"/>
                  <a:pt x="3721393" y="516698"/>
                </a:cubicBezTo>
                <a:cubicBezTo>
                  <a:pt x="3817093" y="485989"/>
                  <a:pt x="3916557" y="468776"/>
                  <a:pt x="4016922" y="465629"/>
                </a:cubicBezTo>
                <a:cubicBezTo>
                  <a:pt x="4309061" y="470004"/>
                  <a:pt x="4558758" y="627909"/>
                  <a:pt x="4656416" y="865420"/>
                </a:cubicBezTo>
                <a:cubicBezTo>
                  <a:pt x="4682534" y="936073"/>
                  <a:pt x="4701978" y="1009011"/>
                  <a:pt x="4714517" y="1083296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721CA53-44C5-F6E1-268E-0C1E1978E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297" r="29473"/>
          <a:stretch>
            <a:fillRect/>
          </a:stretch>
        </p:blipFill>
        <p:spPr>
          <a:xfrm>
            <a:off x="10148367" y="0"/>
            <a:ext cx="1524382" cy="1447612"/>
          </a:xfrm>
          <a:custGeom>
            <a:avLst/>
            <a:gdLst>
              <a:gd name="connsiteX0" fmla="*/ 0 w 1524382"/>
              <a:gd name="connsiteY0" fmla="*/ 0 h 1447612"/>
              <a:gd name="connsiteX1" fmla="*/ 1524382 w 1524382"/>
              <a:gd name="connsiteY1" fmla="*/ 0 h 1447612"/>
              <a:gd name="connsiteX2" fmla="*/ 1524382 w 1524382"/>
              <a:gd name="connsiteY2" fmla="*/ 1447612 h 1447612"/>
              <a:gd name="connsiteX3" fmla="*/ 0 w 1524382"/>
              <a:gd name="connsiteY3" fmla="*/ 1447612 h 144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382" h="1447612">
                <a:moveTo>
                  <a:pt x="0" y="0"/>
                </a:moveTo>
                <a:lnTo>
                  <a:pt x="1524382" y="0"/>
                </a:lnTo>
                <a:lnTo>
                  <a:pt x="1524382" y="1447612"/>
                </a:lnTo>
                <a:lnTo>
                  <a:pt x="0" y="1447612"/>
                </a:lnTo>
                <a:close/>
              </a:path>
            </a:pathLst>
          </a:cu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83E9B496-2C13-340E-B6D8-538926523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695" y="302671"/>
            <a:ext cx="4975317" cy="1718866"/>
          </a:xfrm>
          <a:noFill/>
        </p:spPr>
        <p:txBody>
          <a:bodyPr anchor="ctr"/>
          <a:lstStyle>
            <a:lvl1pPr>
              <a:lnSpc>
                <a:spcPct val="900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ameo Placeholder 14">
            <a:extLst>
              <a:ext uri="{FF2B5EF4-FFF2-40B4-BE49-F238E27FC236}">
                <a16:creationId xmlns:a16="http://schemas.microsoft.com/office/drawing/2014/main" id="{6AE15E32-8FE1-44F5-5007-F4F6F7092FAE}"/>
              </a:ext>
            </a:extLst>
          </p:cNvPr>
          <p:cNvSpPr>
            <a:spLocks noGrp="1"/>
          </p:cNvSpPr>
          <p:nvPr>
            <p:ph type="media" sz="quarter" idx="15">
              <p:extLst>
                <p:ext uri="{56F484CC-4922-43CF-B6FB-B326C6A72FC8}">
                  <p232:phTypeExt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-1" y="2257425"/>
            <a:ext cx="2729213" cy="38687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cameo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A4471DE8-2488-1E89-2DEF-43DC952583B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3100552" y="2242075"/>
            <a:ext cx="8321112" cy="3976688"/>
          </a:xfrm>
          <a:noFill/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1E44C-DC38-F1FA-D02B-2121A5A67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3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71729FB-3EA3-785E-9861-825358686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7192" r="10381" b="-1"/>
          <a:stretch/>
        </p:blipFill>
        <p:spPr>
          <a:xfrm>
            <a:off x="3770813" y="0"/>
            <a:ext cx="1937043" cy="662376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3" name="Freeform 18">
            <a:extLst>
              <a:ext uri="{FF2B5EF4-FFF2-40B4-BE49-F238E27FC236}">
                <a16:creationId xmlns:a16="http://schemas.microsoft.com/office/drawing/2014/main" id="{5B8E8F7C-CB08-64BE-65D7-C25D7DB77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7584035" y="0"/>
            <a:ext cx="4607965" cy="1796651"/>
          </a:xfrm>
          <a:custGeom>
            <a:avLst/>
            <a:gdLst>
              <a:gd name="connsiteX0" fmla="*/ 1963897 w 4607965"/>
              <a:gd name="connsiteY0" fmla="*/ 1796651 h 1796651"/>
              <a:gd name="connsiteX1" fmla="*/ 1870514 w 4607965"/>
              <a:gd name="connsiteY1" fmla="*/ 1796651 h 1796651"/>
              <a:gd name="connsiteX2" fmla="*/ 1853083 w 4607965"/>
              <a:gd name="connsiteY2" fmla="*/ 1786871 h 1796651"/>
              <a:gd name="connsiteX3" fmla="*/ 1663160 w 4607965"/>
              <a:gd name="connsiteY3" fmla="*/ 1742547 h 1796651"/>
              <a:gd name="connsiteX4" fmla="*/ 1541176 w 4607965"/>
              <a:gd name="connsiteY4" fmla="*/ 1754820 h 1796651"/>
              <a:gd name="connsiteX5" fmla="*/ 1475942 w 4607965"/>
              <a:gd name="connsiteY5" fmla="*/ 1772511 h 1796651"/>
              <a:gd name="connsiteX6" fmla="*/ 1416165 w 4607965"/>
              <a:gd name="connsiteY6" fmla="*/ 1796651 h 1796651"/>
              <a:gd name="connsiteX7" fmla="*/ 1316340 w 4607965"/>
              <a:gd name="connsiteY7" fmla="*/ 1796651 h 1796651"/>
              <a:gd name="connsiteX8" fmla="*/ 1326373 w 4607965"/>
              <a:gd name="connsiteY8" fmla="*/ 1789891 h 1796651"/>
              <a:gd name="connsiteX9" fmla="*/ 1529316 w 4607965"/>
              <a:gd name="connsiteY9" fmla="*/ 1707780 h 1796651"/>
              <a:gd name="connsiteX10" fmla="*/ 1661468 w 4607965"/>
              <a:gd name="connsiteY10" fmla="*/ 1694491 h 1796651"/>
              <a:gd name="connsiteX11" fmla="*/ 1959362 w 4607965"/>
              <a:gd name="connsiteY11" fmla="*/ 1793226 h 1796651"/>
              <a:gd name="connsiteX12" fmla="*/ 2143597 w 4607965"/>
              <a:gd name="connsiteY12" fmla="*/ 1796651 h 1796651"/>
              <a:gd name="connsiteX13" fmla="*/ 2077198 w 4607965"/>
              <a:gd name="connsiteY13" fmla="*/ 1796651 h 1796651"/>
              <a:gd name="connsiteX14" fmla="*/ 2012600 w 4607965"/>
              <a:gd name="connsiteY14" fmla="*/ 1735595 h 1796651"/>
              <a:gd name="connsiteX15" fmla="*/ 1635765 w 4607965"/>
              <a:gd name="connsiteY15" fmla="*/ 1572797 h 1796651"/>
              <a:gd name="connsiteX16" fmla="*/ 1507017 w 4607965"/>
              <a:gd name="connsiteY16" fmla="*/ 1586262 h 1796651"/>
              <a:gd name="connsiteX17" fmla="*/ 1177877 w 4607965"/>
              <a:gd name="connsiteY17" fmla="*/ 1764481 h 1796651"/>
              <a:gd name="connsiteX18" fmla="*/ 1144927 w 4607965"/>
              <a:gd name="connsiteY18" fmla="*/ 1796651 h 1796651"/>
              <a:gd name="connsiteX19" fmla="*/ 1077415 w 4607965"/>
              <a:gd name="connsiteY19" fmla="*/ 1796651 h 1796651"/>
              <a:gd name="connsiteX20" fmla="*/ 1083700 w 4607965"/>
              <a:gd name="connsiteY20" fmla="*/ 1789537 h 1796651"/>
              <a:gd name="connsiteX21" fmla="*/ 1497333 w 4607965"/>
              <a:gd name="connsiteY21" fmla="*/ 1539310 h 1796651"/>
              <a:gd name="connsiteX22" fmla="*/ 1636357 w 4607965"/>
              <a:gd name="connsiteY22" fmla="*/ 1525369 h 1796651"/>
              <a:gd name="connsiteX23" fmla="*/ 2127169 w 4607965"/>
              <a:gd name="connsiteY23" fmla="*/ 1778871 h 1796651"/>
              <a:gd name="connsiteX24" fmla="*/ 2278446 w 4607965"/>
              <a:gd name="connsiteY24" fmla="*/ 1796651 h 1796651"/>
              <a:gd name="connsiteX25" fmla="*/ 2218108 w 4607965"/>
              <a:gd name="connsiteY25" fmla="*/ 1796651 h 1796651"/>
              <a:gd name="connsiteX26" fmla="*/ 2177192 w 4607965"/>
              <a:gd name="connsiteY26" fmla="*/ 1746757 h 1796651"/>
              <a:gd name="connsiteX27" fmla="*/ 1609744 w 4607965"/>
              <a:gd name="connsiteY27" fmla="*/ 1403007 h 1796651"/>
              <a:gd name="connsiteX28" fmla="*/ 1474188 w 4607965"/>
              <a:gd name="connsiteY28" fmla="*/ 1416771 h 1796651"/>
              <a:gd name="connsiteX29" fmla="*/ 999923 w 4607965"/>
              <a:gd name="connsiteY29" fmla="*/ 1740679 h 1796651"/>
              <a:gd name="connsiteX30" fmla="*/ 957153 w 4607965"/>
              <a:gd name="connsiteY30" fmla="*/ 1796651 h 1796651"/>
              <a:gd name="connsiteX31" fmla="*/ 899797 w 4607965"/>
              <a:gd name="connsiteY31" fmla="*/ 1796651 h 1796651"/>
              <a:gd name="connsiteX32" fmla="*/ 901939 w 4607965"/>
              <a:gd name="connsiteY32" fmla="*/ 1793061 h 1796651"/>
              <a:gd name="connsiteX33" fmla="*/ 1465789 w 4607965"/>
              <a:gd name="connsiteY33" fmla="*/ 1370744 h 1796651"/>
              <a:gd name="connsiteX34" fmla="*/ 1611289 w 4607965"/>
              <a:gd name="connsiteY34" fmla="*/ 1355615 h 1796651"/>
              <a:gd name="connsiteX35" fmla="*/ 2211687 w 4607965"/>
              <a:gd name="connsiteY35" fmla="*/ 1715365 h 1796651"/>
              <a:gd name="connsiteX36" fmla="*/ 2406124 w 4607965"/>
              <a:gd name="connsiteY36" fmla="*/ 1796651 h 1796651"/>
              <a:gd name="connsiteX37" fmla="*/ 2346719 w 4607965"/>
              <a:gd name="connsiteY37" fmla="*/ 1796651 h 1796651"/>
              <a:gd name="connsiteX38" fmla="*/ 2177321 w 4607965"/>
              <a:gd name="connsiteY38" fmla="*/ 1590517 h 1796651"/>
              <a:gd name="connsiteX39" fmla="*/ 1581986 w 4607965"/>
              <a:gd name="connsiteY39" fmla="*/ 1230498 h 1796651"/>
              <a:gd name="connsiteX40" fmla="*/ 1439689 w 4607965"/>
              <a:gd name="connsiteY40" fmla="*/ 1245223 h 1796651"/>
              <a:gd name="connsiteX41" fmla="*/ 877475 w 4607965"/>
              <a:gd name="connsiteY41" fmla="*/ 1670661 h 1796651"/>
              <a:gd name="connsiteX42" fmla="*/ 803133 w 4607965"/>
              <a:gd name="connsiteY42" fmla="*/ 1796651 h 1796651"/>
              <a:gd name="connsiteX43" fmla="*/ 754048 w 4607965"/>
              <a:gd name="connsiteY43" fmla="*/ 1796651 h 1796651"/>
              <a:gd name="connsiteX44" fmla="*/ 759258 w 4607965"/>
              <a:gd name="connsiteY44" fmla="*/ 1784442 h 1796651"/>
              <a:gd name="connsiteX45" fmla="*/ 841230 w 4607965"/>
              <a:gd name="connsiteY45" fmla="*/ 1646979 h 1796651"/>
              <a:gd name="connsiteX46" fmla="*/ 1431145 w 4607965"/>
              <a:gd name="connsiteY46" fmla="*/ 1203103 h 1796651"/>
              <a:gd name="connsiteX47" fmla="*/ 1583772 w 4607965"/>
              <a:gd name="connsiteY47" fmla="*/ 1187370 h 1796651"/>
              <a:gd name="connsiteX48" fmla="*/ 2388608 w 4607965"/>
              <a:gd name="connsiteY48" fmla="*/ 1775472 h 1796651"/>
              <a:gd name="connsiteX49" fmla="*/ 2533538 w 4607965"/>
              <a:gd name="connsiteY49" fmla="*/ 1796651 h 1796651"/>
              <a:gd name="connsiteX50" fmla="*/ 2472887 w 4607965"/>
              <a:gd name="connsiteY50" fmla="*/ 1796651 h 1796651"/>
              <a:gd name="connsiteX51" fmla="*/ 2461063 w 4607965"/>
              <a:gd name="connsiteY51" fmla="*/ 1782752 h 1796651"/>
              <a:gd name="connsiteX52" fmla="*/ 2360903 w 4607965"/>
              <a:gd name="connsiteY52" fmla="*/ 1658627 h 1796651"/>
              <a:gd name="connsiteX53" fmla="*/ 1556760 w 4607965"/>
              <a:gd name="connsiteY53" fmla="*/ 1061566 h 1796651"/>
              <a:gd name="connsiteX54" fmla="*/ 1407670 w 4607965"/>
              <a:gd name="connsiteY54" fmla="*/ 1077732 h 1796651"/>
              <a:gd name="connsiteX55" fmla="*/ 818969 w 4607965"/>
              <a:gd name="connsiteY55" fmla="*/ 1524263 h 1796651"/>
              <a:gd name="connsiteX56" fmla="*/ 736444 w 4607965"/>
              <a:gd name="connsiteY56" fmla="*/ 1663826 h 1796651"/>
              <a:gd name="connsiteX57" fmla="*/ 680295 w 4607965"/>
              <a:gd name="connsiteY57" fmla="*/ 1796651 h 1796651"/>
              <a:gd name="connsiteX58" fmla="*/ 631802 w 4607965"/>
              <a:gd name="connsiteY58" fmla="*/ 1796651 h 1796651"/>
              <a:gd name="connsiteX59" fmla="*/ 696499 w 4607965"/>
              <a:gd name="connsiteY59" fmla="*/ 1644257 h 1796651"/>
              <a:gd name="connsiteX60" fmla="*/ 781863 w 4607965"/>
              <a:gd name="connsiteY60" fmla="*/ 1500113 h 1796651"/>
              <a:gd name="connsiteX61" fmla="*/ 1398273 w 4607965"/>
              <a:gd name="connsiteY61" fmla="*/ 1035140 h 1796651"/>
              <a:gd name="connsiteX62" fmla="*/ 1557708 w 4607965"/>
              <a:gd name="connsiteY62" fmla="*/ 1018554 h 1796651"/>
              <a:gd name="connsiteX63" fmla="*/ 2398918 w 4607965"/>
              <a:gd name="connsiteY63" fmla="*/ 1632344 h 1796651"/>
              <a:gd name="connsiteX64" fmla="*/ 2495971 w 4607965"/>
              <a:gd name="connsiteY64" fmla="*/ 1752489 h 1796651"/>
              <a:gd name="connsiteX65" fmla="*/ 2671367 w 4607965"/>
              <a:gd name="connsiteY65" fmla="*/ 1796651 h 1796651"/>
              <a:gd name="connsiteX66" fmla="*/ 2615125 w 4607965"/>
              <a:gd name="connsiteY66" fmla="*/ 1796651 h 1796651"/>
              <a:gd name="connsiteX67" fmla="*/ 2591009 w 4607965"/>
              <a:gd name="connsiteY67" fmla="*/ 1771212 h 1796651"/>
              <a:gd name="connsiteX68" fmla="*/ 2378646 w 4607965"/>
              <a:gd name="connsiteY68" fmla="*/ 1515527 h 1796651"/>
              <a:gd name="connsiteX69" fmla="*/ 1537785 w 4607965"/>
              <a:gd name="connsiteY69" fmla="*/ 892624 h 1796651"/>
              <a:gd name="connsiteX70" fmla="*/ 1381819 w 4607965"/>
              <a:gd name="connsiteY70" fmla="*/ 908908 h 1796651"/>
              <a:gd name="connsiteX71" fmla="*/ 766630 w 4607965"/>
              <a:gd name="connsiteY71" fmla="*/ 1376538 h 1796651"/>
              <a:gd name="connsiteX72" fmla="*/ 613796 w 4607965"/>
              <a:gd name="connsiteY72" fmla="*/ 1681552 h 1796651"/>
              <a:gd name="connsiteX73" fmla="*/ 579321 w 4607965"/>
              <a:gd name="connsiteY73" fmla="*/ 1796651 h 1796651"/>
              <a:gd name="connsiteX74" fmla="*/ 525413 w 4607965"/>
              <a:gd name="connsiteY74" fmla="*/ 1796651 h 1796651"/>
              <a:gd name="connsiteX75" fmla="*/ 565022 w 4607965"/>
              <a:gd name="connsiteY75" fmla="*/ 1665079 h 1796651"/>
              <a:gd name="connsiteX76" fmla="*/ 722555 w 4607965"/>
              <a:gd name="connsiteY76" fmla="*/ 1352103 h 1796651"/>
              <a:gd name="connsiteX77" fmla="*/ 1365466 w 4607965"/>
              <a:gd name="connsiteY77" fmla="*/ 865599 h 1796651"/>
              <a:gd name="connsiteX78" fmla="*/ 1531840 w 4607965"/>
              <a:gd name="connsiteY78" fmla="*/ 848093 h 1796651"/>
              <a:gd name="connsiteX79" fmla="*/ 2409274 w 4607965"/>
              <a:gd name="connsiteY79" fmla="*/ 1488506 h 1796651"/>
              <a:gd name="connsiteX80" fmla="*/ 2614813 w 4607965"/>
              <a:gd name="connsiteY80" fmla="*/ 1736835 h 1796651"/>
              <a:gd name="connsiteX81" fmla="*/ 2828781 w 4607965"/>
              <a:gd name="connsiteY81" fmla="*/ 1796651 h 1796651"/>
              <a:gd name="connsiteX82" fmla="*/ 2761528 w 4607965"/>
              <a:gd name="connsiteY82" fmla="*/ 1796651 h 1796651"/>
              <a:gd name="connsiteX83" fmla="*/ 2718859 w 4607965"/>
              <a:gd name="connsiteY83" fmla="*/ 1758847 h 1796651"/>
              <a:gd name="connsiteX84" fmla="*/ 2382047 w 4607965"/>
              <a:gd name="connsiteY84" fmla="*/ 1370623 h 1796651"/>
              <a:gd name="connsiteX85" fmla="*/ 1505060 w 4607965"/>
              <a:gd name="connsiteY85" fmla="*/ 721742 h 1796651"/>
              <a:gd name="connsiteX86" fmla="*/ 1342043 w 4607965"/>
              <a:gd name="connsiteY86" fmla="*/ 739172 h 1796651"/>
              <a:gd name="connsiteX87" fmla="*/ 700345 w 4607965"/>
              <a:gd name="connsiteY87" fmla="*/ 1228338 h 1796651"/>
              <a:gd name="connsiteX88" fmla="*/ 485207 w 4607965"/>
              <a:gd name="connsiteY88" fmla="*/ 1720332 h 1796651"/>
              <a:gd name="connsiteX89" fmla="*/ 464346 w 4607965"/>
              <a:gd name="connsiteY89" fmla="*/ 1796651 h 1796651"/>
              <a:gd name="connsiteX90" fmla="*/ 418554 w 4607965"/>
              <a:gd name="connsiteY90" fmla="*/ 1796651 h 1796651"/>
              <a:gd name="connsiteX91" fmla="*/ 498073 w 4607965"/>
              <a:gd name="connsiteY91" fmla="*/ 1530932 h 1796651"/>
              <a:gd name="connsiteX92" fmla="*/ 662370 w 4607965"/>
              <a:gd name="connsiteY92" fmla="*/ 1204151 h 1796651"/>
              <a:gd name="connsiteX93" fmla="*/ 1331771 w 4607965"/>
              <a:gd name="connsiteY93" fmla="*/ 696548 h 1796651"/>
              <a:gd name="connsiteX94" fmla="*/ 1505165 w 4607965"/>
              <a:gd name="connsiteY94" fmla="*/ 678254 h 1796651"/>
              <a:gd name="connsiteX95" fmla="*/ 2418327 w 4607965"/>
              <a:gd name="connsiteY95" fmla="*/ 1344274 h 1796651"/>
              <a:gd name="connsiteX96" fmla="*/ 2745620 w 4607965"/>
              <a:gd name="connsiteY96" fmla="*/ 1722406 h 1796651"/>
              <a:gd name="connsiteX97" fmla="*/ 3024383 w 4607965"/>
              <a:gd name="connsiteY97" fmla="*/ 1796651 h 1796651"/>
              <a:gd name="connsiteX98" fmla="*/ 2943320 w 4607965"/>
              <a:gd name="connsiteY98" fmla="*/ 1796651 h 1796651"/>
              <a:gd name="connsiteX99" fmla="*/ 2871735 w 4607965"/>
              <a:gd name="connsiteY99" fmla="*/ 1747495 h 1796651"/>
              <a:gd name="connsiteX100" fmla="*/ 2393569 w 4607965"/>
              <a:gd name="connsiteY100" fmla="*/ 1230090 h 1796651"/>
              <a:gd name="connsiteX101" fmla="*/ 1480355 w 4607965"/>
              <a:gd name="connsiteY101" fmla="*/ 555435 h 1796651"/>
              <a:gd name="connsiteX102" fmla="*/ 1310812 w 4607965"/>
              <a:gd name="connsiteY102" fmla="*/ 573819 h 1796651"/>
              <a:gd name="connsiteX103" fmla="*/ 642624 w 4607965"/>
              <a:gd name="connsiteY103" fmla="*/ 1084084 h 1796651"/>
              <a:gd name="connsiteX104" fmla="*/ 368806 w 4607965"/>
              <a:gd name="connsiteY104" fmla="*/ 1780255 h 1796651"/>
              <a:gd name="connsiteX105" fmla="*/ 364277 w 4607965"/>
              <a:gd name="connsiteY105" fmla="*/ 1796651 h 1796651"/>
              <a:gd name="connsiteX106" fmla="*/ 313448 w 4607965"/>
              <a:gd name="connsiteY106" fmla="*/ 1796651 h 1796651"/>
              <a:gd name="connsiteX107" fmla="*/ 321254 w 4607965"/>
              <a:gd name="connsiteY107" fmla="*/ 1767855 h 1796651"/>
              <a:gd name="connsiteX108" fmla="*/ 602142 w 4607965"/>
              <a:gd name="connsiteY108" fmla="*/ 1056747 h 1796651"/>
              <a:gd name="connsiteX109" fmla="*/ 1298053 w 4607965"/>
              <a:gd name="connsiteY109" fmla="*/ 527609 h 1796651"/>
              <a:gd name="connsiteX110" fmla="*/ 1478009 w 4607965"/>
              <a:gd name="connsiteY110" fmla="*/ 508399 h 1796651"/>
              <a:gd name="connsiteX111" fmla="*/ 2427776 w 4607965"/>
              <a:gd name="connsiteY111" fmla="*/ 1200606 h 1796651"/>
              <a:gd name="connsiteX112" fmla="*/ 3023447 w 4607965"/>
              <a:gd name="connsiteY112" fmla="*/ 1796203 h 1796651"/>
              <a:gd name="connsiteX113" fmla="*/ 4191691 w 4607965"/>
              <a:gd name="connsiteY113" fmla="*/ 1796651 h 1796651"/>
              <a:gd name="connsiteX114" fmla="*/ 4060720 w 4607965"/>
              <a:gd name="connsiteY114" fmla="*/ 1796651 h 1796651"/>
              <a:gd name="connsiteX115" fmla="*/ 4026605 w 4607965"/>
              <a:gd name="connsiteY115" fmla="*/ 1787166 h 1796651"/>
              <a:gd name="connsiteX116" fmla="*/ 3948319 w 4607965"/>
              <a:gd name="connsiteY116" fmla="*/ 1777805 h 1796651"/>
              <a:gd name="connsiteX117" fmla="*/ 3914816 w 4607965"/>
              <a:gd name="connsiteY117" fmla="*/ 1776434 h 1796651"/>
              <a:gd name="connsiteX118" fmla="*/ 3813646 w 4607965"/>
              <a:gd name="connsiteY118" fmla="*/ 1787260 h 1796651"/>
              <a:gd name="connsiteX119" fmla="*/ 3765910 w 4607965"/>
              <a:gd name="connsiteY119" fmla="*/ 1796651 h 1796651"/>
              <a:gd name="connsiteX120" fmla="*/ 3209390 w 4607965"/>
              <a:gd name="connsiteY120" fmla="*/ 1796651 h 1796651"/>
              <a:gd name="connsiteX121" fmla="*/ 3193833 w 4607965"/>
              <a:gd name="connsiteY121" fmla="*/ 1791936 h 1796651"/>
              <a:gd name="connsiteX122" fmla="*/ 2402205 w 4607965"/>
              <a:gd name="connsiteY122" fmla="*/ 1085067 h 1796651"/>
              <a:gd name="connsiteX123" fmla="*/ 1452601 w 4607965"/>
              <a:gd name="connsiteY123" fmla="*/ 384017 h 1796651"/>
              <a:gd name="connsiteX124" fmla="*/ 1276291 w 4607965"/>
              <a:gd name="connsiteY124" fmla="*/ 403093 h 1796651"/>
              <a:gd name="connsiteX125" fmla="*/ 581595 w 4607965"/>
              <a:gd name="connsiteY125" fmla="*/ 934888 h 1796651"/>
              <a:gd name="connsiteX126" fmla="*/ 297599 w 4607965"/>
              <a:gd name="connsiteY126" fmla="*/ 1659790 h 1796651"/>
              <a:gd name="connsiteX127" fmla="*/ 259751 w 4607965"/>
              <a:gd name="connsiteY127" fmla="*/ 1796651 h 1796651"/>
              <a:gd name="connsiteX128" fmla="*/ 213389 w 4607965"/>
              <a:gd name="connsiteY128" fmla="*/ 1796651 h 1796651"/>
              <a:gd name="connsiteX129" fmla="*/ 253906 w 4607965"/>
              <a:gd name="connsiteY129" fmla="*/ 1649297 h 1796651"/>
              <a:gd name="connsiteX130" fmla="*/ 544961 w 4607965"/>
              <a:gd name="connsiteY130" fmla="*/ 909888 h 1796651"/>
              <a:gd name="connsiteX131" fmla="*/ 1267375 w 4607965"/>
              <a:gd name="connsiteY131" fmla="*/ 359213 h 1796651"/>
              <a:gd name="connsiteX132" fmla="*/ 1454270 w 4607965"/>
              <a:gd name="connsiteY132" fmla="*/ 339031 h 1796651"/>
              <a:gd name="connsiteX133" fmla="*/ 2440705 w 4607965"/>
              <a:gd name="connsiteY133" fmla="*/ 1057502 h 1796651"/>
              <a:gd name="connsiteX134" fmla="*/ 3536888 w 4607965"/>
              <a:gd name="connsiteY134" fmla="*/ 1790467 h 1796651"/>
              <a:gd name="connsiteX135" fmla="*/ 3704558 w 4607965"/>
              <a:gd name="connsiteY135" fmla="*/ 1762117 h 1796651"/>
              <a:gd name="connsiteX136" fmla="*/ 3914251 w 4607965"/>
              <a:gd name="connsiteY136" fmla="*/ 1730287 h 1796651"/>
              <a:gd name="connsiteX137" fmla="*/ 4175712 w 4607965"/>
              <a:gd name="connsiteY137" fmla="*/ 1787429 h 1796651"/>
              <a:gd name="connsiteX138" fmla="*/ 4429991 w 4607965"/>
              <a:gd name="connsiteY138" fmla="*/ 1796651 h 1796651"/>
              <a:gd name="connsiteX139" fmla="*/ 4359508 w 4607965"/>
              <a:gd name="connsiteY139" fmla="*/ 1796651 h 1796651"/>
              <a:gd name="connsiteX140" fmla="*/ 4326905 w 4607965"/>
              <a:gd name="connsiteY140" fmla="*/ 1769631 h 1796651"/>
              <a:gd name="connsiteX141" fmla="*/ 4019705 w 4607965"/>
              <a:gd name="connsiteY141" fmla="*/ 1659694 h 1796651"/>
              <a:gd name="connsiteX142" fmla="*/ 3984421 w 4607965"/>
              <a:gd name="connsiteY142" fmla="*/ 1658243 h 1796651"/>
              <a:gd name="connsiteX143" fmla="*/ 3776038 w 4607965"/>
              <a:gd name="connsiteY143" fmla="*/ 1690125 h 1796651"/>
              <a:gd name="connsiteX144" fmla="*/ 3595635 w 4607965"/>
              <a:gd name="connsiteY144" fmla="*/ 1720993 h 1796651"/>
              <a:gd name="connsiteX145" fmla="*/ 2414663 w 4607965"/>
              <a:gd name="connsiteY145" fmla="*/ 942775 h 1796651"/>
              <a:gd name="connsiteX146" fmla="*/ 1428364 w 4607965"/>
              <a:gd name="connsiteY146" fmla="*/ 215789 h 1796651"/>
              <a:gd name="connsiteX147" fmla="*/ 1245128 w 4607965"/>
              <a:gd name="connsiteY147" fmla="*/ 235944 h 1796651"/>
              <a:gd name="connsiteX148" fmla="*/ 524381 w 4607965"/>
              <a:gd name="connsiteY148" fmla="*/ 788861 h 1796651"/>
              <a:gd name="connsiteX149" fmla="*/ 229779 w 4607965"/>
              <a:gd name="connsiteY149" fmla="*/ 1542042 h 1796651"/>
              <a:gd name="connsiteX150" fmla="*/ 165471 w 4607965"/>
              <a:gd name="connsiteY150" fmla="*/ 1775638 h 1796651"/>
              <a:gd name="connsiteX151" fmla="*/ 158326 w 4607965"/>
              <a:gd name="connsiteY151" fmla="*/ 1796651 h 1796651"/>
              <a:gd name="connsiteX152" fmla="*/ 107502 w 4607965"/>
              <a:gd name="connsiteY152" fmla="*/ 1796651 h 1796651"/>
              <a:gd name="connsiteX153" fmla="*/ 120574 w 4607965"/>
              <a:gd name="connsiteY153" fmla="*/ 1757937 h 1796651"/>
              <a:gd name="connsiteX154" fmla="*/ 183578 w 4607965"/>
              <a:gd name="connsiteY154" fmla="*/ 1528396 h 1796651"/>
              <a:gd name="connsiteX155" fmla="*/ 485253 w 4607965"/>
              <a:gd name="connsiteY155" fmla="*/ 760273 h 1796651"/>
              <a:gd name="connsiteX156" fmla="*/ 1233722 w 4607965"/>
              <a:gd name="connsiteY156" fmla="*/ 188484 h 1796651"/>
              <a:gd name="connsiteX157" fmla="*/ 1427656 w 4607965"/>
              <a:gd name="connsiteY157" fmla="*/ 168141 h 1796651"/>
              <a:gd name="connsiteX158" fmla="*/ 2451936 w 4607965"/>
              <a:gd name="connsiteY158" fmla="*/ 912983 h 1796651"/>
              <a:gd name="connsiteX159" fmla="*/ 3589841 w 4607965"/>
              <a:gd name="connsiteY159" fmla="*/ 1674632 h 1796651"/>
              <a:gd name="connsiteX160" fmla="*/ 3765470 w 4607965"/>
              <a:gd name="connsiteY160" fmla="*/ 1644452 h 1796651"/>
              <a:gd name="connsiteX161" fmla="*/ 3982671 w 4607965"/>
              <a:gd name="connsiteY161" fmla="*/ 1609885 h 1796651"/>
              <a:gd name="connsiteX162" fmla="*/ 4411987 w 4607965"/>
              <a:gd name="connsiteY162" fmla="*/ 1778008 h 1796651"/>
              <a:gd name="connsiteX163" fmla="*/ 4607965 w 4607965"/>
              <a:gd name="connsiteY163" fmla="*/ 1796651 h 1796651"/>
              <a:gd name="connsiteX164" fmla="*/ 4552183 w 4607965"/>
              <a:gd name="connsiteY164" fmla="*/ 1796651 h 1796651"/>
              <a:gd name="connsiteX165" fmla="*/ 4538850 w 4607965"/>
              <a:gd name="connsiteY165" fmla="*/ 1778098 h 1796651"/>
              <a:gd name="connsiteX166" fmla="*/ 4089380 w 4607965"/>
              <a:gd name="connsiteY166" fmla="*/ 1540815 h 1796651"/>
              <a:gd name="connsiteX167" fmla="*/ 4052317 w 4607965"/>
              <a:gd name="connsiteY167" fmla="*/ 1539285 h 1796651"/>
              <a:gd name="connsiteX168" fmla="*/ 3836007 w 4607965"/>
              <a:gd name="connsiteY168" fmla="*/ 1573895 h 1796651"/>
              <a:gd name="connsiteX169" fmla="*/ 3649017 w 4607965"/>
              <a:gd name="connsiteY169" fmla="*/ 1605798 h 1796651"/>
              <a:gd name="connsiteX170" fmla="*/ 2426686 w 4607965"/>
              <a:gd name="connsiteY170" fmla="*/ 800637 h 1796651"/>
              <a:gd name="connsiteX171" fmla="*/ 1404441 w 4607965"/>
              <a:gd name="connsiteY171" fmla="*/ 46525 h 1796651"/>
              <a:gd name="connsiteX172" fmla="*/ 1214429 w 4607965"/>
              <a:gd name="connsiteY172" fmla="*/ 68120 h 1796651"/>
              <a:gd name="connsiteX173" fmla="*/ 466740 w 4607965"/>
              <a:gd name="connsiteY173" fmla="*/ 642551 h 1796651"/>
              <a:gd name="connsiteX174" fmla="*/ 161522 w 4607965"/>
              <a:gd name="connsiteY174" fmla="*/ 1424450 h 1796651"/>
              <a:gd name="connsiteX175" fmla="*/ 95207 w 4607965"/>
              <a:gd name="connsiteY175" fmla="*/ 1666582 h 1796651"/>
              <a:gd name="connsiteX176" fmla="*/ 51164 w 4607965"/>
              <a:gd name="connsiteY176" fmla="*/ 1796651 h 1796651"/>
              <a:gd name="connsiteX177" fmla="*/ 0 w 4607965"/>
              <a:gd name="connsiteY177" fmla="*/ 1796651 h 1796651"/>
              <a:gd name="connsiteX178" fmla="*/ 49792 w 4607965"/>
              <a:gd name="connsiteY178" fmla="*/ 1649044 h 1796651"/>
              <a:gd name="connsiteX179" fmla="*/ 114869 w 4607965"/>
              <a:gd name="connsiteY179" fmla="*/ 1411218 h 1796651"/>
              <a:gd name="connsiteX180" fmla="*/ 426712 w 4607965"/>
              <a:gd name="connsiteY180" fmla="*/ 614801 h 1796651"/>
              <a:gd name="connsiteX181" fmla="*/ 1202103 w 4607965"/>
              <a:gd name="connsiteY181" fmla="*/ 21932 h 1796651"/>
              <a:gd name="connsiteX182" fmla="*/ 1402471 w 4607965"/>
              <a:gd name="connsiteY182" fmla="*/ 75 h 1796651"/>
              <a:gd name="connsiteX183" fmla="*/ 2461372 w 4607965"/>
              <a:gd name="connsiteY183" fmla="*/ 769870 h 1796651"/>
              <a:gd name="connsiteX184" fmla="*/ 3643276 w 4607965"/>
              <a:gd name="connsiteY184" fmla="*/ 1558130 h 1796651"/>
              <a:gd name="connsiteX185" fmla="*/ 3824131 w 4607965"/>
              <a:gd name="connsiteY185" fmla="*/ 1526849 h 1796651"/>
              <a:gd name="connsiteX186" fmla="*/ 4048753 w 4607965"/>
              <a:gd name="connsiteY186" fmla="*/ 1492589 h 1796651"/>
              <a:gd name="connsiteX187" fmla="*/ 4565301 w 4607965"/>
              <a:gd name="connsiteY187" fmla="*/ 1738754 h 179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4607965" h="1796651">
                <a:moveTo>
                  <a:pt x="1963897" y="1796651"/>
                </a:moveTo>
                <a:lnTo>
                  <a:pt x="1870514" y="1796651"/>
                </a:lnTo>
                <a:lnTo>
                  <a:pt x="1853083" y="1786871"/>
                </a:lnTo>
                <a:cubicBezTo>
                  <a:pt x="1794011" y="1759934"/>
                  <a:pt x="1731186" y="1744017"/>
                  <a:pt x="1663160" y="1742547"/>
                </a:cubicBezTo>
                <a:cubicBezTo>
                  <a:pt x="1624287" y="1741707"/>
                  <a:pt x="1583717" y="1745583"/>
                  <a:pt x="1541176" y="1754820"/>
                </a:cubicBezTo>
                <a:cubicBezTo>
                  <a:pt x="1519200" y="1759355"/>
                  <a:pt x="1497455" y="1765258"/>
                  <a:pt x="1475942" y="1772511"/>
                </a:cubicBezTo>
                <a:lnTo>
                  <a:pt x="1416165" y="1796651"/>
                </a:lnTo>
                <a:lnTo>
                  <a:pt x="1316340" y="1796651"/>
                </a:lnTo>
                <a:lnTo>
                  <a:pt x="1326373" y="1789891"/>
                </a:lnTo>
                <a:cubicBezTo>
                  <a:pt x="1391847" y="1750317"/>
                  <a:pt x="1459574" y="1722859"/>
                  <a:pt x="1529316" y="1707780"/>
                </a:cubicBezTo>
                <a:cubicBezTo>
                  <a:pt x="1575376" y="1697765"/>
                  <a:pt x="1619345" y="1693584"/>
                  <a:pt x="1661468" y="1694491"/>
                </a:cubicBezTo>
                <a:cubicBezTo>
                  <a:pt x="1772040" y="1696870"/>
                  <a:pt x="1869883" y="1734297"/>
                  <a:pt x="1959362" y="1793226"/>
                </a:cubicBezTo>
                <a:close/>
                <a:moveTo>
                  <a:pt x="2143597" y="1796651"/>
                </a:moveTo>
                <a:lnTo>
                  <a:pt x="2077198" y="1796651"/>
                </a:lnTo>
                <a:lnTo>
                  <a:pt x="2012600" y="1735595"/>
                </a:lnTo>
                <a:cubicBezTo>
                  <a:pt x="1900820" y="1639426"/>
                  <a:pt x="1779329" y="1575420"/>
                  <a:pt x="1635765" y="1572797"/>
                </a:cubicBezTo>
                <a:cubicBezTo>
                  <a:pt x="1594747" y="1572048"/>
                  <a:pt x="1551928" y="1576310"/>
                  <a:pt x="1507017" y="1586262"/>
                </a:cubicBezTo>
                <a:cubicBezTo>
                  <a:pt x="1391602" y="1611152"/>
                  <a:pt x="1281769" y="1670943"/>
                  <a:pt x="1177877" y="1764481"/>
                </a:cubicBezTo>
                <a:lnTo>
                  <a:pt x="1144927" y="1796651"/>
                </a:lnTo>
                <a:lnTo>
                  <a:pt x="1077415" y="1796651"/>
                </a:lnTo>
                <a:lnTo>
                  <a:pt x="1083700" y="1789537"/>
                </a:lnTo>
                <a:cubicBezTo>
                  <a:pt x="1211477" y="1655297"/>
                  <a:pt x="1349923" y="1571424"/>
                  <a:pt x="1497333" y="1539310"/>
                </a:cubicBezTo>
                <a:cubicBezTo>
                  <a:pt x="1545808" y="1528796"/>
                  <a:pt x="1592063" y="1524411"/>
                  <a:pt x="1636357" y="1525369"/>
                </a:cubicBezTo>
                <a:cubicBezTo>
                  <a:pt x="1830147" y="1529558"/>
                  <a:pt x="1986431" y="1636006"/>
                  <a:pt x="2127169" y="1778871"/>
                </a:cubicBezTo>
                <a:close/>
                <a:moveTo>
                  <a:pt x="2278446" y="1796651"/>
                </a:moveTo>
                <a:lnTo>
                  <a:pt x="2218108" y="1796651"/>
                </a:lnTo>
                <a:lnTo>
                  <a:pt x="2177192" y="1746757"/>
                </a:lnTo>
                <a:cubicBezTo>
                  <a:pt x="2011423" y="1556417"/>
                  <a:pt x="1836556" y="1407623"/>
                  <a:pt x="1609744" y="1403007"/>
                </a:cubicBezTo>
                <a:cubicBezTo>
                  <a:pt x="1566543" y="1402127"/>
                  <a:pt x="1521456" y="1406478"/>
                  <a:pt x="1474188" y="1416771"/>
                </a:cubicBezTo>
                <a:cubicBezTo>
                  <a:pt x="1304509" y="1453950"/>
                  <a:pt x="1145318" y="1562845"/>
                  <a:pt x="999923" y="1740679"/>
                </a:cubicBezTo>
                <a:lnTo>
                  <a:pt x="957153" y="1796651"/>
                </a:lnTo>
                <a:lnTo>
                  <a:pt x="899797" y="1796651"/>
                </a:lnTo>
                <a:lnTo>
                  <a:pt x="901939" y="1793061"/>
                </a:lnTo>
                <a:cubicBezTo>
                  <a:pt x="1070412" y="1557654"/>
                  <a:pt x="1259985" y="1416224"/>
                  <a:pt x="1465789" y="1370744"/>
                </a:cubicBezTo>
                <a:cubicBezTo>
                  <a:pt x="1516526" y="1359507"/>
                  <a:pt x="1564934" y="1354741"/>
                  <a:pt x="1611289" y="1355615"/>
                </a:cubicBezTo>
                <a:cubicBezTo>
                  <a:pt x="1854653" y="1360202"/>
                  <a:pt x="2041443" y="1520230"/>
                  <a:pt x="2211687" y="1715365"/>
                </a:cubicBezTo>
                <a:close/>
                <a:moveTo>
                  <a:pt x="2406124" y="1796651"/>
                </a:moveTo>
                <a:lnTo>
                  <a:pt x="2346719" y="1796651"/>
                </a:lnTo>
                <a:lnTo>
                  <a:pt x="2177321" y="1590517"/>
                </a:lnTo>
                <a:cubicBezTo>
                  <a:pt x="2003158" y="1390787"/>
                  <a:pt x="1820003" y="1234890"/>
                  <a:pt x="1581986" y="1230498"/>
                </a:cubicBezTo>
                <a:cubicBezTo>
                  <a:pt x="1536652" y="1229662"/>
                  <a:pt x="1489323" y="1234322"/>
                  <a:pt x="1439689" y="1245223"/>
                </a:cubicBezTo>
                <a:cubicBezTo>
                  <a:pt x="1236095" y="1289932"/>
                  <a:pt x="1046896" y="1433117"/>
                  <a:pt x="877475" y="1670661"/>
                </a:cubicBezTo>
                <a:lnTo>
                  <a:pt x="803133" y="1796651"/>
                </a:lnTo>
                <a:lnTo>
                  <a:pt x="754048" y="1796651"/>
                </a:lnTo>
                <a:lnTo>
                  <a:pt x="759258" y="1784442"/>
                </a:lnTo>
                <a:cubicBezTo>
                  <a:pt x="783132" y="1736580"/>
                  <a:pt x="810126" y="1690512"/>
                  <a:pt x="841230" y="1646979"/>
                </a:cubicBezTo>
                <a:cubicBezTo>
                  <a:pt x="1017103" y="1399692"/>
                  <a:pt x="1215680" y="1250367"/>
                  <a:pt x="1431145" y="1203103"/>
                </a:cubicBezTo>
                <a:cubicBezTo>
                  <a:pt x="1484354" y="1191371"/>
                  <a:pt x="1535134" y="1186418"/>
                  <a:pt x="1583772" y="1187370"/>
                </a:cubicBezTo>
                <a:cubicBezTo>
                  <a:pt x="1924240" y="1194035"/>
                  <a:pt x="2159742" y="1490055"/>
                  <a:pt x="2388608" y="1775472"/>
                </a:cubicBezTo>
                <a:close/>
                <a:moveTo>
                  <a:pt x="2533538" y="1796651"/>
                </a:moveTo>
                <a:lnTo>
                  <a:pt x="2472887" y="1796651"/>
                </a:lnTo>
                <a:lnTo>
                  <a:pt x="2461063" y="1782752"/>
                </a:lnTo>
                <a:cubicBezTo>
                  <a:pt x="2427356" y="1741701"/>
                  <a:pt x="2394064" y="1700073"/>
                  <a:pt x="2360903" y="1658627"/>
                </a:cubicBezTo>
                <a:cubicBezTo>
                  <a:pt x="2119287" y="1355931"/>
                  <a:pt x="1889231" y="1066370"/>
                  <a:pt x="1556760" y="1061566"/>
                </a:cubicBezTo>
                <a:cubicBezTo>
                  <a:pt x="1509265" y="1060879"/>
                  <a:pt x="1459678" y="1066004"/>
                  <a:pt x="1407670" y="1077732"/>
                </a:cubicBezTo>
                <a:cubicBezTo>
                  <a:pt x="1193947" y="1125062"/>
                  <a:pt x="995773" y="1275280"/>
                  <a:pt x="818969" y="1524263"/>
                </a:cubicBezTo>
                <a:cubicBezTo>
                  <a:pt x="787741" y="1568227"/>
                  <a:pt x="760557" y="1615022"/>
                  <a:pt x="736444" y="1663826"/>
                </a:cubicBezTo>
                <a:lnTo>
                  <a:pt x="680295" y="1796651"/>
                </a:lnTo>
                <a:lnTo>
                  <a:pt x="631802" y="1796651"/>
                </a:lnTo>
                <a:lnTo>
                  <a:pt x="696499" y="1644257"/>
                </a:lnTo>
                <a:cubicBezTo>
                  <a:pt x="721375" y="1594077"/>
                  <a:pt x="749484" y="1545770"/>
                  <a:pt x="781863" y="1500113"/>
                </a:cubicBezTo>
                <a:cubicBezTo>
                  <a:pt x="965556" y="1241405"/>
                  <a:pt x="1173129" y="1084614"/>
                  <a:pt x="1398273" y="1035140"/>
                </a:cubicBezTo>
                <a:cubicBezTo>
                  <a:pt x="1453846" y="1022852"/>
                  <a:pt x="1506892" y="1017626"/>
                  <a:pt x="1557708" y="1018554"/>
                </a:cubicBezTo>
                <a:cubicBezTo>
                  <a:pt x="1913420" y="1025055"/>
                  <a:pt x="2159851" y="1333182"/>
                  <a:pt x="2398918" y="1632344"/>
                </a:cubicBezTo>
                <a:cubicBezTo>
                  <a:pt x="2431037" y="1672442"/>
                  <a:pt x="2463306" y="1712736"/>
                  <a:pt x="2495971" y="1752489"/>
                </a:cubicBezTo>
                <a:close/>
                <a:moveTo>
                  <a:pt x="2671367" y="1796651"/>
                </a:moveTo>
                <a:lnTo>
                  <a:pt x="2615125" y="1796651"/>
                </a:lnTo>
                <a:lnTo>
                  <a:pt x="2591009" y="1771212"/>
                </a:lnTo>
                <a:cubicBezTo>
                  <a:pt x="2518284" y="1689484"/>
                  <a:pt x="2448327" y="1602146"/>
                  <a:pt x="2378646" y="1515527"/>
                </a:cubicBezTo>
                <a:cubicBezTo>
                  <a:pt x="2125631" y="1200558"/>
                  <a:pt x="1885515" y="898782"/>
                  <a:pt x="1537785" y="892624"/>
                </a:cubicBezTo>
                <a:cubicBezTo>
                  <a:pt x="1488110" y="891744"/>
                  <a:pt x="1436238" y="896898"/>
                  <a:pt x="1381819" y="908908"/>
                </a:cubicBezTo>
                <a:cubicBezTo>
                  <a:pt x="1158422" y="958454"/>
                  <a:pt x="951710" y="1115715"/>
                  <a:pt x="766630" y="1376538"/>
                </a:cubicBezTo>
                <a:cubicBezTo>
                  <a:pt x="701406" y="1468704"/>
                  <a:pt x="653216" y="1572664"/>
                  <a:pt x="613796" y="1681552"/>
                </a:cubicBezTo>
                <a:lnTo>
                  <a:pt x="579321" y="1796651"/>
                </a:lnTo>
                <a:lnTo>
                  <a:pt x="525413" y="1796651"/>
                </a:lnTo>
                <a:lnTo>
                  <a:pt x="565022" y="1665079"/>
                </a:lnTo>
                <a:cubicBezTo>
                  <a:pt x="605449" y="1553948"/>
                  <a:pt x="655038" y="1447437"/>
                  <a:pt x="722555" y="1352103"/>
                </a:cubicBezTo>
                <a:cubicBezTo>
                  <a:pt x="914527" y="1081553"/>
                  <a:pt x="1130618" y="918149"/>
                  <a:pt x="1365466" y="865599"/>
                </a:cubicBezTo>
                <a:cubicBezTo>
                  <a:pt x="1423463" y="852702"/>
                  <a:pt x="1478816" y="847182"/>
                  <a:pt x="1531840" y="848093"/>
                </a:cubicBezTo>
                <a:cubicBezTo>
                  <a:pt x="1903009" y="854471"/>
                  <a:pt x="2159992" y="1175978"/>
                  <a:pt x="2409274" y="1488506"/>
                </a:cubicBezTo>
                <a:cubicBezTo>
                  <a:pt x="2476534" y="1572634"/>
                  <a:pt x="2544343" y="1657463"/>
                  <a:pt x="2614813" y="1736835"/>
                </a:cubicBezTo>
                <a:close/>
                <a:moveTo>
                  <a:pt x="2828781" y="1796651"/>
                </a:moveTo>
                <a:lnTo>
                  <a:pt x="2761528" y="1796651"/>
                </a:lnTo>
                <a:lnTo>
                  <a:pt x="2718859" y="1758847"/>
                </a:lnTo>
                <a:cubicBezTo>
                  <a:pt x="2599668" y="1642461"/>
                  <a:pt x="2490155" y="1505596"/>
                  <a:pt x="2382047" y="1370623"/>
                </a:cubicBezTo>
                <a:cubicBezTo>
                  <a:pt x="2118495" y="1040760"/>
                  <a:pt x="1868394" y="727103"/>
                  <a:pt x="1505060" y="721742"/>
                </a:cubicBezTo>
                <a:cubicBezTo>
                  <a:pt x="1453154" y="720976"/>
                  <a:pt x="1398939" y="726503"/>
                  <a:pt x="1342043" y="739172"/>
                </a:cubicBezTo>
                <a:cubicBezTo>
                  <a:pt x="1108945" y="791363"/>
                  <a:pt x="893244" y="956083"/>
                  <a:pt x="700345" y="1228338"/>
                </a:cubicBezTo>
                <a:cubicBezTo>
                  <a:pt x="597061" y="1372560"/>
                  <a:pt x="535734" y="1544694"/>
                  <a:pt x="485207" y="1720332"/>
                </a:cubicBezTo>
                <a:lnTo>
                  <a:pt x="464346" y="1796651"/>
                </a:lnTo>
                <a:lnTo>
                  <a:pt x="418554" y="1796651"/>
                </a:lnTo>
                <a:lnTo>
                  <a:pt x="498073" y="1530932"/>
                </a:lnTo>
                <a:cubicBezTo>
                  <a:pt x="540146" y="1414921"/>
                  <a:pt x="591865" y="1303711"/>
                  <a:pt x="662370" y="1204151"/>
                </a:cubicBezTo>
                <a:cubicBezTo>
                  <a:pt x="861740" y="921722"/>
                  <a:pt x="1086821" y="750861"/>
                  <a:pt x="1331771" y="696548"/>
                </a:cubicBezTo>
                <a:cubicBezTo>
                  <a:pt x="1392241" y="683102"/>
                  <a:pt x="1449928" y="677331"/>
                  <a:pt x="1505165" y="678254"/>
                </a:cubicBezTo>
                <a:cubicBezTo>
                  <a:pt x="1891826" y="684710"/>
                  <a:pt x="2158419" y="1019124"/>
                  <a:pt x="2418327" y="1344274"/>
                </a:cubicBezTo>
                <a:cubicBezTo>
                  <a:pt x="2523607" y="1475866"/>
                  <a:pt x="2630242" y="1609105"/>
                  <a:pt x="2745620" y="1722406"/>
                </a:cubicBezTo>
                <a:close/>
                <a:moveTo>
                  <a:pt x="3024383" y="1796651"/>
                </a:moveTo>
                <a:lnTo>
                  <a:pt x="2943320" y="1796651"/>
                </a:lnTo>
                <a:lnTo>
                  <a:pt x="2871735" y="1747495"/>
                </a:lnTo>
                <a:cubicBezTo>
                  <a:pt x="2696144" y="1608550"/>
                  <a:pt x="2543552" y="1417690"/>
                  <a:pt x="2393569" y="1230090"/>
                </a:cubicBezTo>
                <a:cubicBezTo>
                  <a:pt x="2119404" y="887223"/>
                  <a:pt x="1858361" y="560554"/>
                  <a:pt x="1480355" y="555435"/>
                </a:cubicBezTo>
                <a:cubicBezTo>
                  <a:pt x="1426353" y="554703"/>
                  <a:pt x="1369967" y="560534"/>
                  <a:pt x="1310812" y="573819"/>
                </a:cubicBezTo>
                <a:cubicBezTo>
                  <a:pt x="1067607" y="628204"/>
                  <a:pt x="842928" y="799952"/>
                  <a:pt x="642624" y="1084084"/>
                </a:cubicBezTo>
                <a:cubicBezTo>
                  <a:pt x="501121" y="1284924"/>
                  <a:pt x="433728" y="1536671"/>
                  <a:pt x="368806" y="1780255"/>
                </a:cubicBezTo>
                <a:lnTo>
                  <a:pt x="364277" y="1796651"/>
                </a:lnTo>
                <a:lnTo>
                  <a:pt x="313448" y="1796651"/>
                </a:lnTo>
                <a:lnTo>
                  <a:pt x="321254" y="1767855"/>
                </a:lnTo>
                <a:cubicBezTo>
                  <a:pt x="387634" y="1519984"/>
                  <a:pt x="456053" y="1263929"/>
                  <a:pt x="602142" y="1056747"/>
                </a:cubicBezTo>
                <a:cubicBezTo>
                  <a:pt x="809336" y="762895"/>
                  <a:pt x="1043416" y="584569"/>
                  <a:pt x="1298053" y="527609"/>
                </a:cubicBezTo>
                <a:cubicBezTo>
                  <a:pt x="1360780" y="513548"/>
                  <a:pt x="1420653" y="507487"/>
                  <a:pt x="1478009" y="508399"/>
                </a:cubicBezTo>
                <a:cubicBezTo>
                  <a:pt x="1879496" y="514784"/>
                  <a:pt x="2157626" y="862855"/>
                  <a:pt x="2427776" y="1200606"/>
                </a:cubicBezTo>
                <a:cubicBezTo>
                  <a:pt x="2610553" y="1429203"/>
                  <a:pt x="2797082" y="1662540"/>
                  <a:pt x="3023447" y="1796203"/>
                </a:cubicBezTo>
                <a:close/>
                <a:moveTo>
                  <a:pt x="4191691" y="1796651"/>
                </a:moveTo>
                <a:lnTo>
                  <a:pt x="4060720" y="1796651"/>
                </a:lnTo>
                <a:lnTo>
                  <a:pt x="4026605" y="1787166"/>
                </a:lnTo>
                <a:cubicBezTo>
                  <a:pt x="4000826" y="1782045"/>
                  <a:pt x="3974677" y="1778889"/>
                  <a:pt x="3948319" y="1777805"/>
                </a:cubicBezTo>
                <a:lnTo>
                  <a:pt x="3914816" y="1776434"/>
                </a:lnTo>
                <a:cubicBezTo>
                  <a:pt x="3880913" y="1778564"/>
                  <a:pt x="3847162" y="1782178"/>
                  <a:pt x="3813646" y="1787260"/>
                </a:cubicBezTo>
                <a:lnTo>
                  <a:pt x="3765910" y="1796651"/>
                </a:lnTo>
                <a:lnTo>
                  <a:pt x="3209390" y="1796651"/>
                </a:lnTo>
                <a:lnTo>
                  <a:pt x="3193833" y="1791936"/>
                </a:lnTo>
                <a:cubicBezTo>
                  <a:pt x="2877417" y="1678108"/>
                  <a:pt x="2637229" y="1378300"/>
                  <a:pt x="2402205" y="1085067"/>
                </a:cubicBezTo>
                <a:cubicBezTo>
                  <a:pt x="2117076" y="728424"/>
                  <a:pt x="1845686" y="389339"/>
                  <a:pt x="1452601" y="384017"/>
                </a:cubicBezTo>
                <a:cubicBezTo>
                  <a:pt x="1396446" y="383257"/>
                  <a:pt x="1337807" y="389308"/>
                  <a:pt x="1276291" y="403093"/>
                </a:cubicBezTo>
                <a:cubicBezTo>
                  <a:pt x="1023829" y="460139"/>
                  <a:pt x="787997" y="638825"/>
                  <a:pt x="581595" y="934888"/>
                </a:cubicBezTo>
                <a:cubicBezTo>
                  <a:pt x="434575" y="1143767"/>
                  <a:pt x="365111" y="1404569"/>
                  <a:pt x="297599" y="1659790"/>
                </a:cubicBezTo>
                <a:lnTo>
                  <a:pt x="259751" y="1796651"/>
                </a:lnTo>
                <a:lnTo>
                  <a:pt x="213389" y="1796651"/>
                </a:lnTo>
                <a:lnTo>
                  <a:pt x="253906" y="1649297"/>
                </a:lnTo>
                <a:cubicBezTo>
                  <a:pt x="322398" y="1391065"/>
                  <a:pt x="393335" y="1125539"/>
                  <a:pt x="544961" y="909888"/>
                </a:cubicBezTo>
                <a:cubicBezTo>
                  <a:pt x="761314" y="603793"/>
                  <a:pt x="1003056" y="418387"/>
                  <a:pt x="1267375" y="359213"/>
                </a:cubicBezTo>
                <a:cubicBezTo>
                  <a:pt x="1332523" y="344546"/>
                  <a:pt x="1394705" y="338170"/>
                  <a:pt x="1454270" y="339031"/>
                </a:cubicBezTo>
                <a:cubicBezTo>
                  <a:pt x="1871224" y="345058"/>
                  <a:pt x="2159987" y="705611"/>
                  <a:pt x="2440705" y="1057502"/>
                </a:cubicBezTo>
                <a:cubicBezTo>
                  <a:pt x="2744434" y="1437205"/>
                  <a:pt x="3058591" y="1830394"/>
                  <a:pt x="3536888" y="1790467"/>
                </a:cubicBezTo>
                <a:cubicBezTo>
                  <a:pt x="3593356" y="1784564"/>
                  <a:pt x="3649372" y="1775100"/>
                  <a:pt x="3704558" y="1762117"/>
                </a:cubicBezTo>
                <a:cubicBezTo>
                  <a:pt x="3773288" y="1745049"/>
                  <a:pt x="3843486" y="1734388"/>
                  <a:pt x="3914251" y="1730287"/>
                </a:cubicBezTo>
                <a:cubicBezTo>
                  <a:pt x="4004664" y="1727481"/>
                  <a:pt x="4093645" y="1747804"/>
                  <a:pt x="4175712" y="1787429"/>
                </a:cubicBezTo>
                <a:close/>
                <a:moveTo>
                  <a:pt x="4429991" y="1796651"/>
                </a:moveTo>
                <a:lnTo>
                  <a:pt x="4359508" y="1796651"/>
                </a:lnTo>
                <a:lnTo>
                  <a:pt x="4326905" y="1769631"/>
                </a:lnTo>
                <a:cubicBezTo>
                  <a:pt x="4235010" y="1703252"/>
                  <a:pt x="4129058" y="1664193"/>
                  <a:pt x="4019705" y="1659694"/>
                </a:cubicBezTo>
                <a:cubicBezTo>
                  <a:pt x="4007822" y="1659214"/>
                  <a:pt x="3996061" y="1658730"/>
                  <a:pt x="3984421" y="1658243"/>
                </a:cubicBezTo>
                <a:cubicBezTo>
                  <a:pt x="3914075" y="1662521"/>
                  <a:pt x="3844352" y="1673204"/>
                  <a:pt x="3776038" y="1690125"/>
                </a:cubicBezTo>
                <a:cubicBezTo>
                  <a:pt x="3716638" y="1704084"/>
                  <a:pt x="3656343" y="1714371"/>
                  <a:pt x="3595635" y="1720993"/>
                </a:cubicBezTo>
                <a:cubicBezTo>
                  <a:pt x="3072243" y="1765158"/>
                  <a:pt x="2738037" y="1346779"/>
                  <a:pt x="2414663" y="942775"/>
                </a:cubicBezTo>
                <a:cubicBezTo>
                  <a:pt x="2118557" y="572737"/>
                  <a:pt x="1836843" y="220616"/>
                  <a:pt x="1428364" y="215789"/>
                </a:cubicBezTo>
                <a:cubicBezTo>
                  <a:pt x="1370009" y="215100"/>
                  <a:pt x="1309069" y="221498"/>
                  <a:pt x="1245128" y="235944"/>
                </a:cubicBezTo>
                <a:cubicBezTo>
                  <a:pt x="981245" y="295132"/>
                  <a:pt x="740362" y="481007"/>
                  <a:pt x="524381" y="788861"/>
                </a:cubicBezTo>
                <a:cubicBezTo>
                  <a:pt x="371382" y="1006197"/>
                  <a:pt x="299329" y="1278636"/>
                  <a:pt x="229779" y="1542042"/>
                </a:cubicBezTo>
                <a:cubicBezTo>
                  <a:pt x="208751" y="1621340"/>
                  <a:pt x="188007" y="1699563"/>
                  <a:pt x="165471" y="1775638"/>
                </a:cubicBezTo>
                <a:lnTo>
                  <a:pt x="158326" y="1796651"/>
                </a:lnTo>
                <a:lnTo>
                  <a:pt x="107502" y="1796651"/>
                </a:lnTo>
                <a:lnTo>
                  <a:pt x="120574" y="1757937"/>
                </a:lnTo>
                <a:cubicBezTo>
                  <a:pt x="142582" y="1683282"/>
                  <a:pt x="162924" y="1606404"/>
                  <a:pt x="183578" y="1528396"/>
                </a:cubicBezTo>
                <a:cubicBezTo>
                  <a:pt x="254589" y="1260698"/>
                  <a:pt x="327655" y="984383"/>
                  <a:pt x="485253" y="760273"/>
                </a:cubicBezTo>
                <a:cubicBezTo>
                  <a:pt x="708124" y="442699"/>
                  <a:pt x="959714" y="250303"/>
                  <a:pt x="1233722" y="188484"/>
                </a:cubicBezTo>
                <a:cubicBezTo>
                  <a:pt x="1301337" y="173483"/>
                  <a:pt x="1365859" y="167069"/>
                  <a:pt x="1427656" y="168141"/>
                </a:cubicBezTo>
                <a:cubicBezTo>
                  <a:pt x="1860244" y="175646"/>
                  <a:pt x="2159397" y="549945"/>
                  <a:pt x="2451936" y="912983"/>
                </a:cubicBezTo>
                <a:cubicBezTo>
                  <a:pt x="2766451" y="1308354"/>
                  <a:pt x="3093171" y="1716420"/>
                  <a:pt x="3589841" y="1674632"/>
                </a:cubicBezTo>
                <a:cubicBezTo>
                  <a:pt x="3648978" y="1668352"/>
                  <a:pt x="3707631" y="1658266"/>
                  <a:pt x="3765470" y="1644452"/>
                </a:cubicBezTo>
                <a:cubicBezTo>
                  <a:pt x="3836623" y="1626366"/>
                  <a:pt x="3909321" y="1614795"/>
                  <a:pt x="3982671" y="1609885"/>
                </a:cubicBezTo>
                <a:cubicBezTo>
                  <a:pt x="4138479" y="1606775"/>
                  <a:pt x="4290784" y="1668610"/>
                  <a:pt x="4411987" y="1778008"/>
                </a:cubicBezTo>
                <a:close/>
                <a:moveTo>
                  <a:pt x="4607965" y="1796651"/>
                </a:moveTo>
                <a:lnTo>
                  <a:pt x="4552183" y="1796651"/>
                </a:lnTo>
                <a:lnTo>
                  <a:pt x="4538850" y="1778098"/>
                </a:lnTo>
                <a:cubicBezTo>
                  <a:pt x="4421842" y="1635256"/>
                  <a:pt x="4259601" y="1547816"/>
                  <a:pt x="4089380" y="1540815"/>
                </a:cubicBezTo>
                <a:cubicBezTo>
                  <a:pt x="4077146" y="1540303"/>
                  <a:pt x="4064550" y="1539797"/>
                  <a:pt x="4052317" y="1539285"/>
                </a:cubicBezTo>
                <a:cubicBezTo>
                  <a:pt x="3979263" y="1544046"/>
                  <a:pt x="3906858" y="1555639"/>
                  <a:pt x="3836007" y="1573895"/>
                </a:cubicBezTo>
                <a:cubicBezTo>
                  <a:pt x="3774465" y="1588601"/>
                  <a:pt x="3711988" y="1599254"/>
                  <a:pt x="3649017" y="1605798"/>
                </a:cubicBezTo>
                <a:cubicBezTo>
                  <a:pt x="3108112" y="1651850"/>
                  <a:pt x="2761763" y="1219051"/>
                  <a:pt x="2426686" y="800637"/>
                </a:cubicBezTo>
                <a:cubicBezTo>
                  <a:pt x="2119613" y="416830"/>
                  <a:pt x="1827960" y="50307"/>
                  <a:pt x="1404441" y="46525"/>
                </a:cubicBezTo>
                <a:cubicBezTo>
                  <a:pt x="1343938" y="45985"/>
                  <a:pt x="1280744" y="52847"/>
                  <a:pt x="1214429" y="68120"/>
                </a:cubicBezTo>
                <a:cubicBezTo>
                  <a:pt x="942159" y="130012"/>
                  <a:pt x="690556" y="322845"/>
                  <a:pt x="466740" y="642551"/>
                </a:cubicBezTo>
                <a:cubicBezTo>
                  <a:pt x="308656" y="867948"/>
                  <a:pt x="234058" y="1150722"/>
                  <a:pt x="161522" y="1424450"/>
                </a:cubicBezTo>
                <a:cubicBezTo>
                  <a:pt x="139845" y="1506658"/>
                  <a:pt x="118454" y="1587736"/>
                  <a:pt x="95207" y="1666582"/>
                </a:cubicBezTo>
                <a:lnTo>
                  <a:pt x="51164" y="1796651"/>
                </a:lnTo>
                <a:lnTo>
                  <a:pt x="0" y="1796651"/>
                </a:lnTo>
                <a:lnTo>
                  <a:pt x="49792" y="1649044"/>
                </a:lnTo>
                <a:cubicBezTo>
                  <a:pt x="72557" y="1571680"/>
                  <a:pt x="93570" y="1492028"/>
                  <a:pt x="114869" y="1411218"/>
                </a:cubicBezTo>
                <a:cubicBezTo>
                  <a:pt x="187964" y="1134035"/>
                  <a:pt x="263589" y="846947"/>
                  <a:pt x="426712" y="614801"/>
                </a:cubicBezTo>
                <a:cubicBezTo>
                  <a:pt x="656546" y="285330"/>
                  <a:pt x="918420" y="85961"/>
                  <a:pt x="1202103" y="21932"/>
                </a:cubicBezTo>
                <a:cubicBezTo>
                  <a:pt x="1271927" y="6097"/>
                  <a:pt x="1338594" y="-808"/>
                  <a:pt x="1402471" y="75"/>
                </a:cubicBezTo>
                <a:cubicBezTo>
                  <a:pt x="1849612" y="6249"/>
                  <a:pt x="2160129" y="393916"/>
                  <a:pt x="2461372" y="769870"/>
                </a:cubicBezTo>
                <a:cubicBezTo>
                  <a:pt x="2788494" y="1178816"/>
                  <a:pt x="3127341" y="1601737"/>
                  <a:pt x="3643276" y="1558130"/>
                </a:cubicBezTo>
                <a:cubicBezTo>
                  <a:pt x="3704197" y="1551420"/>
                  <a:pt x="3764610" y="1540977"/>
                  <a:pt x="3824131" y="1526849"/>
                </a:cubicBezTo>
                <a:cubicBezTo>
                  <a:pt x="3897730" y="1508500"/>
                  <a:pt x="3972923" y="1497026"/>
                  <a:pt x="4048753" y="1492589"/>
                </a:cubicBezTo>
                <a:cubicBezTo>
                  <a:pt x="4242978" y="1488185"/>
                  <a:pt x="4431069" y="1580196"/>
                  <a:pt x="4565301" y="1738754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3E9B496-2C13-340E-B6D8-53892652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5" y="302671"/>
            <a:ext cx="7858612" cy="1718866"/>
          </a:xfrm>
          <a:noFill/>
        </p:spPr>
        <p:txBody>
          <a:bodyPr anchor="ctr"/>
          <a:lstStyle>
            <a:lvl1pPr>
              <a:lnSpc>
                <a:spcPct val="900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Cameo Placeholder 14">
            <a:extLst>
              <a:ext uri="{FF2B5EF4-FFF2-40B4-BE49-F238E27FC236}">
                <a16:creationId xmlns:a16="http://schemas.microsoft.com/office/drawing/2014/main" id="{6AE15E32-8FE1-44F5-5007-F4F6F7092FAE}"/>
              </a:ext>
            </a:extLst>
          </p:cNvPr>
          <p:cNvSpPr>
            <a:spLocks noGrp="1"/>
          </p:cNvSpPr>
          <p:nvPr>
            <p:ph type="media" sz="quarter" idx="15">
              <p:extLst>
                <p:ext uri="{56F484CC-4922-43CF-B6FB-B326C6A72FC8}">
                  <p232:phTypeExt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-1" y="2257425"/>
            <a:ext cx="2729213" cy="38687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cameo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1E44C-DC38-F1FA-D02B-2121A5A67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F15EE5-BD31-3C4C-9BCE-BEED62F08C5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114578" y="2149476"/>
            <a:ext cx="5292575" cy="4471191"/>
          </a:xfrm>
          <a:noFill/>
        </p:spPr>
        <p:txBody>
          <a:bodyPr/>
          <a:lstStyle>
            <a:lvl1pPr marL="512064" indent="-512064">
              <a:spcBef>
                <a:spcPts val="600"/>
              </a:spcBef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342900" indent="-512064">
              <a:buFont typeface="+mj-lt"/>
              <a:buAutoNum type="arabicPeriod"/>
              <a:defRPr sz="2000">
                <a:solidFill>
                  <a:schemeClr val="bg1"/>
                </a:solidFill>
              </a:defRPr>
            </a:lvl2pPr>
            <a:lvl3pPr marL="800100" indent="-512064">
              <a:spcBef>
                <a:spcPts val="600"/>
              </a:spcBef>
              <a:buFont typeface="+mj-lt"/>
              <a:buAutoNum type="arabicPeriod"/>
              <a:defRPr sz="2000">
                <a:solidFill>
                  <a:schemeClr val="bg1"/>
                </a:solidFill>
              </a:defRPr>
            </a:lvl3pPr>
            <a:lvl4pPr marL="1257300" indent="-512064">
              <a:spcBef>
                <a:spcPts val="600"/>
              </a:spcBef>
              <a:buFont typeface="+mj-lt"/>
              <a:buAutoNum type="arabicPeriod"/>
              <a:defRPr sz="2000">
                <a:solidFill>
                  <a:schemeClr val="bg1"/>
                </a:solidFill>
              </a:defRPr>
            </a:lvl4pPr>
            <a:lvl5pPr marL="1714500" indent="-512064">
              <a:spcBef>
                <a:spcPts val="600"/>
              </a:spcBef>
              <a:buFont typeface="+mj-lt"/>
              <a:buAutoNum type="arabicPeriod"/>
              <a:defRPr sz="20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defRPr sz="2000">
                <a:solidFill>
                  <a:schemeClr val="bg1"/>
                </a:solidFill>
              </a:defRPr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3832F39B-6C92-C846-6CFB-85CE821815E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686307" y="2149475"/>
            <a:ext cx="2692091" cy="4471191"/>
          </a:xfrm>
          <a:noFill/>
        </p:spPr>
        <p:txBody>
          <a:bodyPr/>
          <a:lstStyle>
            <a:lvl1pPr marL="342900" indent="-347472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342900" indent="-512064">
              <a:buFont typeface="+mj-lt"/>
              <a:buAutoNum type="arabicPeriod"/>
              <a:defRPr sz="2000">
                <a:solidFill>
                  <a:schemeClr val="bg1"/>
                </a:solidFill>
              </a:defRPr>
            </a:lvl2pPr>
            <a:lvl3pPr marL="457200" indent="-347472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3pPr>
            <a:lvl4pPr marL="640080" indent="-347472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4pPr>
            <a:lvl5pPr marL="822960" indent="-347472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5pPr>
            <a:lvl6pPr marL="1097280" indent="-347472">
              <a:spcBef>
                <a:spcPts val="600"/>
              </a:spcBef>
              <a:defRPr sz="2000">
                <a:solidFill>
                  <a:schemeClr val="bg1"/>
                </a:solidFill>
              </a:defRPr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177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o and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meo Placeholder 14">
            <a:extLst>
              <a:ext uri="{FF2B5EF4-FFF2-40B4-BE49-F238E27FC236}">
                <a16:creationId xmlns:a16="http://schemas.microsoft.com/office/drawing/2014/main" id="{52205B20-D339-DA27-B302-787FF0FA6EAA}"/>
              </a:ext>
            </a:extLst>
          </p:cNvPr>
          <p:cNvSpPr>
            <a:spLocks noGrp="1"/>
          </p:cNvSpPr>
          <p:nvPr>
            <p:ph type="media" sz="quarter" idx="15">
              <p:extLst>
                <p:ext uri="{56F484CC-4922-43CF-B6FB-B326C6A72FC8}">
                  <p232:phTypeExt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0" y="0"/>
            <a:ext cx="5571742" cy="3429000"/>
          </a:xfrm>
          <a:custGeom>
            <a:avLst/>
            <a:gdLst>
              <a:gd name="connsiteX0" fmla="*/ 0 w 5571742"/>
              <a:gd name="connsiteY0" fmla="*/ 0 h 3429000"/>
              <a:gd name="connsiteX1" fmla="*/ 3513349 w 5571742"/>
              <a:gd name="connsiteY1" fmla="*/ 0 h 3429000"/>
              <a:gd name="connsiteX2" fmla="*/ 3537936 w 5571742"/>
              <a:gd name="connsiteY2" fmla="*/ 11844 h 3429000"/>
              <a:gd name="connsiteX3" fmla="*/ 5571742 w 5571742"/>
              <a:gd name="connsiteY3" fmla="*/ 3429000 h 3429000"/>
              <a:gd name="connsiteX4" fmla="*/ 0 w 5571742"/>
              <a:gd name="connsiteY4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1742" h="3429000">
                <a:moveTo>
                  <a:pt x="0" y="0"/>
                </a:moveTo>
                <a:lnTo>
                  <a:pt x="3513349" y="0"/>
                </a:lnTo>
                <a:lnTo>
                  <a:pt x="3537936" y="11844"/>
                </a:lnTo>
                <a:cubicBezTo>
                  <a:pt x="4749362" y="669932"/>
                  <a:pt x="5571742" y="1953428"/>
                  <a:pt x="5571742" y="3429000"/>
                </a:cubicBez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cameo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5CC29A8-AC4B-ED86-4824-12D5F57485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3429001"/>
            <a:ext cx="5571742" cy="3429000"/>
          </a:xfrm>
          <a:custGeom>
            <a:avLst/>
            <a:gdLst>
              <a:gd name="connsiteX0" fmla="*/ 0 w 5571742"/>
              <a:gd name="connsiteY0" fmla="*/ 0 h 3429000"/>
              <a:gd name="connsiteX1" fmla="*/ 5571742 w 5571742"/>
              <a:gd name="connsiteY1" fmla="*/ 0 h 3429000"/>
              <a:gd name="connsiteX2" fmla="*/ 3537936 w 5571742"/>
              <a:gd name="connsiteY2" fmla="*/ 3417156 h 3429000"/>
              <a:gd name="connsiteX3" fmla="*/ 3513352 w 5571742"/>
              <a:gd name="connsiteY3" fmla="*/ 3429000 h 3429000"/>
              <a:gd name="connsiteX4" fmla="*/ 0 w 5571742"/>
              <a:gd name="connsiteY4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1742" h="3429000">
                <a:moveTo>
                  <a:pt x="0" y="0"/>
                </a:moveTo>
                <a:lnTo>
                  <a:pt x="5571742" y="0"/>
                </a:lnTo>
                <a:cubicBezTo>
                  <a:pt x="5571742" y="1475574"/>
                  <a:pt x="4749362" y="2759072"/>
                  <a:pt x="3537936" y="3417156"/>
                </a:cubicBezTo>
                <a:lnTo>
                  <a:pt x="3513352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4CB4AF-A154-FDE3-BC6B-160C746B28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9547" y="0"/>
            <a:ext cx="7602453" cy="6858000"/>
          </a:xfrm>
          <a:custGeom>
            <a:avLst/>
            <a:gdLst>
              <a:gd name="connsiteX0" fmla="*/ 1574444 w 7091132"/>
              <a:gd name="connsiteY0" fmla="*/ 0 h 6858000"/>
              <a:gd name="connsiteX1" fmla="*/ 7091132 w 7091132"/>
              <a:gd name="connsiteY1" fmla="*/ 0 h 6858000"/>
              <a:gd name="connsiteX2" fmla="*/ 7091132 w 7091132"/>
              <a:gd name="connsiteY2" fmla="*/ 6858000 h 6858000"/>
              <a:gd name="connsiteX3" fmla="*/ 1671906 w 7091132"/>
              <a:gd name="connsiteY3" fmla="*/ 6858000 h 6858000"/>
              <a:gd name="connsiteX4" fmla="*/ 1615422 w 7091132"/>
              <a:gd name="connsiteY4" fmla="*/ 6813613 h 6858000"/>
              <a:gd name="connsiteX5" fmla="*/ 0 w 7091132"/>
              <a:gd name="connsiteY5" fmla="*/ 3388184 h 6858000"/>
              <a:gd name="connsiteX6" fmla="*/ 1300184 w 7091132"/>
              <a:gd name="connsiteY6" fmla="*/ 2492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58000">
                <a:moveTo>
                  <a:pt x="1574444" y="0"/>
                </a:moveTo>
                <a:lnTo>
                  <a:pt x="7091132" y="0"/>
                </a:lnTo>
                <a:lnTo>
                  <a:pt x="7091132" y="6858000"/>
                </a:lnTo>
                <a:lnTo>
                  <a:pt x="1671906" y="6858000"/>
                </a:lnTo>
                <a:lnTo>
                  <a:pt x="1615422" y="6813613"/>
                </a:lnTo>
                <a:cubicBezTo>
                  <a:pt x="628844" y="5999415"/>
                  <a:pt x="0" y="4767237"/>
                  <a:pt x="0" y="3388184"/>
                </a:cubicBezTo>
                <a:cubicBezTo>
                  <a:pt x="0" y="2162360"/>
                  <a:pt x="496864" y="1052584"/>
                  <a:pt x="1300184" y="249264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1463040" rIns="457200" anchor="ctr">
            <a:noAutofit/>
          </a:bodyPr>
          <a:lstStyle>
            <a:lvl1pPr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1E44C-DC38-F1FA-D02B-2121A5A67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4B6EF33D-C457-5004-DF1E-21503F94B8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1843" y="6363813"/>
            <a:ext cx="4956048" cy="256854"/>
          </a:xfrm>
        </p:spPr>
        <p:txBody>
          <a:bodyPr anchor="t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25404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o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1A690F-635C-79A0-59EA-C41133639B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242" y="4905068"/>
            <a:ext cx="10563513" cy="986248"/>
          </a:xfrm>
          <a:noFill/>
        </p:spPr>
        <p:txBody>
          <a:bodyPr anchor="ctr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ameo Placeholder 14">
            <a:extLst>
              <a:ext uri="{FF2B5EF4-FFF2-40B4-BE49-F238E27FC236}">
                <a16:creationId xmlns:a16="http://schemas.microsoft.com/office/drawing/2014/main" id="{03AD8B93-EC59-D1ED-FD76-5A6AAE11F607}"/>
              </a:ext>
            </a:extLst>
          </p:cNvPr>
          <p:cNvSpPr>
            <a:spLocks noGrp="1"/>
          </p:cNvSpPr>
          <p:nvPr>
            <p:ph type="media" sz="quarter" idx="15">
              <p:extLst>
                <p:ext uri="{56F484CC-4922-43CF-B6FB-B326C6A72FC8}">
                  <p232:phTypeExt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-14764" y="0"/>
            <a:ext cx="12221529" cy="467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cameo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3A4461C4-16F8-3671-F98E-89B84EBE41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4243" y="5891316"/>
            <a:ext cx="10563514" cy="729351"/>
          </a:xfrm>
          <a:noFill/>
        </p:spPr>
        <p:txBody>
          <a:bodyPr lIns="91440"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426759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1E44C-DC38-F1FA-D02B-2121A5A67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CC819-31D3-59B5-CBB7-0D5E93145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1843" y="6363813"/>
            <a:ext cx="4956048" cy="256854"/>
          </a:xfrm>
        </p:spPr>
        <p:txBody>
          <a:bodyPr anchor="t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188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D595-24F0-286F-339A-14C0AA5B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85" y="692459"/>
            <a:ext cx="6214902" cy="1349405"/>
          </a:xfrm>
          <a:noFill/>
        </p:spPr>
        <p:txBody>
          <a:bodyPr anchor="t"/>
          <a:lstStyle>
            <a:lvl1pPr>
              <a:defRPr cap="all" spc="3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BF650D-616E-7B28-7BD4-E9CCB3D064A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2164" y="2148396"/>
            <a:ext cx="5571740" cy="4114648"/>
          </a:xfrm>
          <a:noFill/>
        </p:spPr>
        <p:txBody>
          <a:bodyPr/>
          <a:lstStyle>
            <a:lvl1pPr marL="347472" indent="-347472"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40080" indent="-347472"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822960" indent="-347472">
              <a:spcBef>
                <a:spcPts val="600"/>
              </a:spcBef>
              <a:defRPr sz="2400">
                <a:solidFill>
                  <a:schemeClr val="bg1"/>
                </a:solidFill>
              </a:defRPr>
            </a:lvl3pPr>
            <a:lvl4pPr indent="-347472">
              <a:spcBef>
                <a:spcPts val="600"/>
              </a:spcBef>
              <a:defRPr sz="2400">
                <a:solidFill>
                  <a:schemeClr val="bg1"/>
                </a:solidFill>
              </a:defRPr>
            </a:lvl4pPr>
            <a:lvl5pPr indent="-347472">
              <a:spcBef>
                <a:spcPts val="600"/>
              </a:spcBef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1E44C-DC38-F1FA-D02B-2121A5A67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CC819-31D3-59B5-CBB7-0D5E93145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1843" y="6363813"/>
            <a:ext cx="4956048" cy="256854"/>
          </a:xfrm>
        </p:spPr>
        <p:txBody>
          <a:bodyPr anchor="t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Cameo Placeholder 9">
            <a:extLst>
              <a:ext uri="{FF2B5EF4-FFF2-40B4-BE49-F238E27FC236}">
                <a16:creationId xmlns:a16="http://schemas.microsoft.com/office/drawing/2014/main" id="{1BDF9848-C3F3-AE9E-B5FD-98313F1A1442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6620259" y="319"/>
            <a:ext cx="5571740" cy="6857681"/>
          </a:xfrm>
          <a:custGeom>
            <a:avLst/>
            <a:gdLst>
              <a:gd name="connsiteX0" fmla="*/ 2058392 w 5571740"/>
              <a:gd name="connsiteY0" fmla="*/ 0 h 6857681"/>
              <a:gd name="connsiteX1" fmla="*/ 5571740 w 5571740"/>
              <a:gd name="connsiteY1" fmla="*/ 0 h 6857681"/>
              <a:gd name="connsiteX2" fmla="*/ 5571740 w 5571740"/>
              <a:gd name="connsiteY2" fmla="*/ 6857681 h 6857681"/>
              <a:gd name="connsiteX3" fmla="*/ 2056307 w 5571740"/>
              <a:gd name="connsiteY3" fmla="*/ 6857681 h 6857681"/>
              <a:gd name="connsiteX4" fmla="*/ 2033806 w 5571740"/>
              <a:gd name="connsiteY4" fmla="*/ 6846157 h 6857681"/>
              <a:gd name="connsiteX5" fmla="*/ 0 w 5571740"/>
              <a:gd name="connsiteY5" fmla="*/ 3429000 h 6857681"/>
              <a:gd name="connsiteX6" fmla="*/ 2033806 w 5571740"/>
              <a:gd name="connsiteY6" fmla="*/ 11843 h 685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71740" h="6857681">
                <a:moveTo>
                  <a:pt x="2058392" y="0"/>
                </a:moveTo>
                <a:lnTo>
                  <a:pt x="5571740" y="0"/>
                </a:lnTo>
                <a:lnTo>
                  <a:pt x="5571740" y="6857681"/>
                </a:lnTo>
                <a:lnTo>
                  <a:pt x="2056307" y="6857681"/>
                </a:lnTo>
                <a:lnTo>
                  <a:pt x="2033806" y="6846157"/>
                </a:lnTo>
                <a:cubicBezTo>
                  <a:pt x="822380" y="6188071"/>
                  <a:pt x="0" y="4904574"/>
                  <a:pt x="0" y="3429000"/>
                </a:cubicBezTo>
                <a:cubicBezTo>
                  <a:pt x="0" y="1953426"/>
                  <a:pt x="822380" y="669930"/>
                  <a:pt x="2033806" y="11843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tIns="548640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cameo</a:t>
            </a:r>
          </a:p>
        </p:txBody>
      </p:sp>
    </p:spTree>
    <p:extLst>
      <p:ext uri="{BB962C8B-B14F-4D97-AF65-F5344CB8AC3E}">
        <p14:creationId xmlns:p14="http://schemas.microsoft.com/office/powerpoint/2010/main" val="337549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meo Placeholder 7">
            <a:extLst>
              <a:ext uri="{FF2B5EF4-FFF2-40B4-BE49-F238E27FC236}">
                <a16:creationId xmlns:a16="http://schemas.microsoft.com/office/drawing/2014/main" id="{0C7292C7-23E7-5EFD-16DF-AC533B8718CA}"/>
              </a:ext>
            </a:extLst>
          </p:cNvPr>
          <p:cNvSpPr>
            <a:spLocks noGrp="1"/>
          </p:cNvSpPr>
          <p:nvPr>
            <p:ph type="media" sz="quarter" idx="12">
              <p:extLst>
                <p:ext uri="{56F484CC-4922-43CF-B6FB-B326C6A72FC8}">
                  <p232:phTypeExt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1" y="318"/>
            <a:ext cx="5571742" cy="6857682"/>
          </a:xfrm>
          <a:custGeom>
            <a:avLst/>
            <a:gdLst>
              <a:gd name="connsiteX0" fmla="*/ 0 w 5571742"/>
              <a:gd name="connsiteY0" fmla="*/ 0 h 6857682"/>
              <a:gd name="connsiteX1" fmla="*/ 3513349 w 5571742"/>
              <a:gd name="connsiteY1" fmla="*/ 0 h 6857682"/>
              <a:gd name="connsiteX2" fmla="*/ 3537936 w 5571742"/>
              <a:gd name="connsiteY2" fmla="*/ 11844 h 6857682"/>
              <a:gd name="connsiteX3" fmla="*/ 5571742 w 5571742"/>
              <a:gd name="connsiteY3" fmla="*/ 3429001 h 6857682"/>
              <a:gd name="connsiteX4" fmla="*/ 3537936 w 5571742"/>
              <a:gd name="connsiteY4" fmla="*/ 6846158 h 6857682"/>
              <a:gd name="connsiteX5" fmla="*/ 3514012 w 5571742"/>
              <a:gd name="connsiteY5" fmla="*/ 6857682 h 6857682"/>
              <a:gd name="connsiteX6" fmla="*/ 0 w 5571742"/>
              <a:gd name="connsiteY6" fmla="*/ 6857682 h 68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71742" h="6857682">
                <a:moveTo>
                  <a:pt x="0" y="0"/>
                </a:moveTo>
                <a:lnTo>
                  <a:pt x="3513349" y="0"/>
                </a:lnTo>
                <a:lnTo>
                  <a:pt x="3537936" y="11844"/>
                </a:lnTo>
                <a:cubicBezTo>
                  <a:pt x="4749362" y="669931"/>
                  <a:pt x="5571742" y="1953427"/>
                  <a:pt x="5571742" y="3429001"/>
                </a:cubicBezTo>
                <a:cubicBezTo>
                  <a:pt x="5571742" y="4904575"/>
                  <a:pt x="4749362" y="6188072"/>
                  <a:pt x="3537936" y="6846158"/>
                </a:cubicBezTo>
                <a:lnTo>
                  <a:pt x="3514012" y="6857682"/>
                </a:lnTo>
                <a:lnTo>
                  <a:pt x="0" y="6857682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274320" tIns="182880">
            <a:noAutofit/>
          </a:bodyPr>
          <a:lstStyle/>
          <a:p>
            <a:r>
              <a:rPr lang="en-US" dirty="0"/>
              <a:t>Click icon to add cameo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CD2B3BD-E21E-D013-C9BF-7574BC87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9" y="0"/>
            <a:ext cx="7091131" cy="6858000"/>
          </a:xfrm>
          <a:custGeom>
            <a:avLst/>
            <a:gdLst>
              <a:gd name="connsiteX0" fmla="*/ 1574443 w 7091131"/>
              <a:gd name="connsiteY0" fmla="*/ 0 h 6858000"/>
              <a:gd name="connsiteX1" fmla="*/ 7091131 w 7091131"/>
              <a:gd name="connsiteY1" fmla="*/ 0 h 6858000"/>
              <a:gd name="connsiteX2" fmla="*/ 7091131 w 7091131"/>
              <a:gd name="connsiteY2" fmla="*/ 6858000 h 6858000"/>
              <a:gd name="connsiteX3" fmla="*/ 1671905 w 7091131"/>
              <a:gd name="connsiteY3" fmla="*/ 6858000 h 6858000"/>
              <a:gd name="connsiteX4" fmla="*/ 1615421 w 7091131"/>
              <a:gd name="connsiteY4" fmla="*/ 6813613 h 6858000"/>
              <a:gd name="connsiteX5" fmla="*/ 7302 w 7091131"/>
              <a:gd name="connsiteY5" fmla="*/ 3644969 h 6858000"/>
              <a:gd name="connsiteX6" fmla="*/ 0 w 7091131"/>
              <a:gd name="connsiteY6" fmla="*/ 3388221 h 6858000"/>
              <a:gd name="connsiteX7" fmla="*/ 0 w 7091131"/>
              <a:gd name="connsiteY7" fmla="*/ 3388142 h 6858000"/>
              <a:gd name="connsiteX8" fmla="*/ 5775 w 7091131"/>
              <a:gd name="connsiteY8" fmla="*/ 3159749 h 6858000"/>
              <a:gd name="connsiteX9" fmla="*/ 1300183 w 7091131"/>
              <a:gd name="connsiteY9" fmla="*/ 2492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1131" h="6858000">
                <a:moveTo>
                  <a:pt x="1574443" y="0"/>
                </a:moveTo>
                <a:lnTo>
                  <a:pt x="7091131" y="0"/>
                </a:lnTo>
                <a:lnTo>
                  <a:pt x="7091131" y="6858000"/>
                </a:lnTo>
                <a:lnTo>
                  <a:pt x="1671905" y="6858000"/>
                </a:lnTo>
                <a:lnTo>
                  <a:pt x="1615421" y="6813613"/>
                </a:lnTo>
                <a:cubicBezTo>
                  <a:pt x="690504" y="6050303"/>
                  <a:pt x="80002" y="4919627"/>
                  <a:pt x="7302" y="3644969"/>
                </a:cubicBezTo>
                <a:lnTo>
                  <a:pt x="0" y="3388221"/>
                </a:lnTo>
                <a:lnTo>
                  <a:pt x="0" y="3388142"/>
                </a:lnTo>
                <a:lnTo>
                  <a:pt x="5775" y="3159749"/>
                </a:lnTo>
                <a:cubicBezTo>
                  <a:pt x="63304" y="2024835"/>
                  <a:pt x="547071" y="1002377"/>
                  <a:pt x="1300183" y="249264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</p:spPr>
        <p:txBody>
          <a:bodyPr wrap="square" lIns="1463040" rIns="182880" bIns="1463040" anchor="ctr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6B8B37-A38D-A084-BBF1-CF9A4DF9B0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4938" y="4307101"/>
            <a:ext cx="5334000" cy="2313565"/>
          </a:xfrm>
          <a:noFill/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1E44C-DC38-F1FA-D02B-2121A5A67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204C400D-0F31-390E-8447-7923AF51E1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1843" y="6363813"/>
            <a:ext cx="4956048" cy="256854"/>
          </a:xfrm>
        </p:spPr>
        <p:txBody>
          <a:bodyPr anchor="t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613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meo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84B1C3-63BD-9176-A47A-A4370A2F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697" y="173622"/>
            <a:ext cx="6141006" cy="1909823"/>
          </a:xfrm>
          <a:noFill/>
        </p:spPr>
        <p:txBody>
          <a:bodyPr anchor="ctr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1EE256-4547-8EAF-CB97-0D868196BCA7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26954" y="2169695"/>
            <a:ext cx="6141006" cy="4092209"/>
          </a:xfrm>
          <a:noFill/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1E44C-DC38-F1FA-D02B-2121A5A67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47784AD-0BEB-AABA-1B34-71F00D94E3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1843" y="6363813"/>
            <a:ext cx="4956048" cy="256854"/>
          </a:xfrm>
        </p:spPr>
        <p:txBody>
          <a:bodyPr anchor="t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55" name="Cameo Placeholder 54">
            <a:extLst>
              <a:ext uri="{FF2B5EF4-FFF2-40B4-BE49-F238E27FC236}">
                <a16:creationId xmlns:a16="http://schemas.microsoft.com/office/drawing/2014/main" id="{314A40DA-25C6-1BC0-39A6-6BB012B01BB3}"/>
              </a:ext>
            </a:extLst>
          </p:cNvPr>
          <p:cNvSpPr>
            <a:spLocks noGrp="1"/>
          </p:cNvSpPr>
          <p:nvPr>
            <p:ph type="media" sz="quarter" idx="27">
              <p:extLst>
                <p:ext uri="{56F484CC-4922-43CF-B6FB-B326C6A72FC8}">
                  <p232:phTypeExt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7534655" y="457200"/>
            <a:ext cx="4657344" cy="5943600"/>
          </a:xfrm>
          <a:custGeom>
            <a:avLst/>
            <a:gdLst>
              <a:gd name="connsiteX0" fmla="*/ 2971800 w 4657344"/>
              <a:gd name="connsiteY0" fmla="*/ 0 h 5943600"/>
              <a:gd name="connsiteX1" fmla="*/ 4633364 w 4657344"/>
              <a:gd name="connsiteY1" fmla="*/ 507537 h 5943600"/>
              <a:gd name="connsiteX2" fmla="*/ 4657344 w 4657344"/>
              <a:gd name="connsiteY2" fmla="*/ 525470 h 5943600"/>
              <a:gd name="connsiteX3" fmla="*/ 4657344 w 4657344"/>
              <a:gd name="connsiteY3" fmla="*/ 2971800 h 5943600"/>
              <a:gd name="connsiteX4" fmla="*/ 4657344 w 4657344"/>
              <a:gd name="connsiteY4" fmla="*/ 5418130 h 5943600"/>
              <a:gd name="connsiteX5" fmla="*/ 4633364 w 4657344"/>
              <a:gd name="connsiteY5" fmla="*/ 5436064 h 5943600"/>
              <a:gd name="connsiteX6" fmla="*/ 2971800 w 4657344"/>
              <a:gd name="connsiteY6" fmla="*/ 5943600 h 5943600"/>
              <a:gd name="connsiteX7" fmla="*/ 0 w 4657344"/>
              <a:gd name="connsiteY7" fmla="*/ 2971800 h 5943600"/>
              <a:gd name="connsiteX8" fmla="*/ 2 w 4657344"/>
              <a:gd name="connsiteY8" fmla="*/ 2971800 h 5943600"/>
              <a:gd name="connsiteX9" fmla="*/ 2 w 4657344"/>
              <a:gd name="connsiteY9" fmla="*/ 2971760 h 5943600"/>
              <a:gd name="connsiteX10" fmla="*/ 15344 w 4657344"/>
              <a:gd name="connsiteY10" fmla="*/ 2667951 h 5943600"/>
              <a:gd name="connsiteX11" fmla="*/ 2971800 w 4657344"/>
              <a:gd name="connsiteY11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57344" h="5943600">
                <a:moveTo>
                  <a:pt x="2971800" y="0"/>
                </a:moveTo>
                <a:cubicBezTo>
                  <a:pt x="3587280" y="0"/>
                  <a:pt x="4159060" y="187105"/>
                  <a:pt x="4633364" y="507537"/>
                </a:cubicBezTo>
                <a:lnTo>
                  <a:pt x="4657344" y="525470"/>
                </a:lnTo>
                <a:lnTo>
                  <a:pt x="4657344" y="2971800"/>
                </a:lnTo>
                <a:lnTo>
                  <a:pt x="4657344" y="5418130"/>
                </a:lnTo>
                <a:lnTo>
                  <a:pt x="4633364" y="5436064"/>
                </a:lnTo>
                <a:cubicBezTo>
                  <a:pt x="4159060" y="5756496"/>
                  <a:pt x="3587280" y="5943600"/>
                  <a:pt x="2971800" y="5943600"/>
                </a:cubicBezTo>
                <a:cubicBezTo>
                  <a:pt x="1330520" y="5943600"/>
                  <a:pt x="0" y="4613080"/>
                  <a:pt x="0" y="2971800"/>
                </a:cubicBezTo>
                <a:lnTo>
                  <a:pt x="2" y="2971800"/>
                </a:lnTo>
                <a:lnTo>
                  <a:pt x="2" y="2971760"/>
                </a:lnTo>
                <a:lnTo>
                  <a:pt x="15344" y="2667951"/>
                </a:lnTo>
                <a:cubicBezTo>
                  <a:pt x="167528" y="1169402"/>
                  <a:pt x="1433100" y="0"/>
                  <a:pt x="29718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1005840" tIns="914400" rIns="457200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icon to add cameo</a:t>
            </a:r>
          </a:p>
        </p:txBody>
      </p:sp>
    </p:spTree>
    <p:extLst>
      <p:ext uri="{BB962C8B-B14F-4D97-AF65-F5344CB8AC3E}">
        <p14:creationId xmlns:p14="http://schemas.microsoft.com/office/powerpoint/2010/main" val="360898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ameo and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6E9750B-5EA0-DF38-2E66-E35748CD0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0880" r="47744"/>
          <a:stretch>
            <a:fillRect/>
          </a:stretch>
        </p:blipFill>
        <p:spPr>
          <a:xfrm rot="18898235" flipH="1" flipV="1">
            <a:off x="2670514" y="2408740"/>
            <a:ext cx="6430173" cy="6568425"/>
          </a:xfrm>
          <a:custGeom>
            <a:avLst/>
            <a:gdLst>
              <a:gd name="connsiteX0" fmla="*/ 0 w 6430173"/>
              <a:gd name="connsiteY0" fmla="*/ 6568423 h 6568425"/>
              <a:gd name="connsiteX1" fmla="*/ 1 w 6430173"/>
              <a:gd name="connsiteY1" fmla="*/ 1560730 h 6568425"/>
              <a:gd name="connsiteX2" fmla="*/ 1581025 w 6430173"/>
              <a:gd name="connsiteY2" fmla="*/ 0 h 6568425"/>
              <a:gd name="connsiteX3" fmla="*/ 6430173 w 6430173"/>
              <a:gd name="connsiteY3" fmla="*/ 4854130 h 6568425"/>
              <a:gd name="connsiteX4" fmla="*/ 4693586 w 6430173"/>
              <a:gd name="connsiteY4" fmla="*/ 6568425 h 656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173" h="6568425">
                <a:moveTo>
                  <a:pt x="0" y="6568423"/>
                </a:moveTo>
                <a:lnTo>
                  <a:pt x="1" y="1560730"/>
                </a:lnTo>
                <a:lnTo>
                  <a:pt x="1581025" y="0"/>
                </a:lnTo>
                <a:lnTo>
                  <a:pt x="6430173" y="4854130"/>
                </a:lnTo>
                <a:lnTo>
                  <a:pt x="4693586" y="6568425"/>
                </a:lnTo>
                <a:close/>
              </a:path>
            </a:pathLst>
          </a:custGeom>
        </p:spPr>
      </p:pic>
      <p:sp>
        <p:nvSpPr>
          <p:cNvPr id="15" name="Cameo Placeholder 14">
            <a:extLst>
              <a:ext uri="{FF2B5EF4-FFF2-40B4-BE49-F238E27FC236}">
                <a16:creationId xmlns:a16="http://schemas.microsoft.com/office/drawing/2014/main" id="{52205B20-D339-DA27-B302-787FF0FA6EAA}"/>
              </a:ext>
            </a:extLst>
          </p:cNvPr>
          <p:cNvSpPr>
            <a:spLocks noGrp="1"/>
          </p:cNvSpPr>
          <p:nvPr>
            <p:ph type="media" sz="quarter" idx="15">
              <p:extLst>
                <p:ext uri="{56F484CC-4922-43CF-B6FB-B326C6A72FC8}">
                  <p232:phTypeExt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0" y="0"/>
            <a:ext cx="5571742" cy="3429000"/>
          </a:xfrm>
          <a:custGeom>
            <a:avLst/>
            <a:gdLst>
              <a:gd name="connsiteX0" fmla="*/ 0 w 5571742"/>
              <a:gd name="connsiteY0" fmla="*/ 0 h 3429000"/>
              <a:gd name="connsiteX1" fmla="*/ 3513349 w 5571742"/>
              <a:gd name="connsiteY1" fmla="*/ 0 h 3429000"/>
              <a:gd name="connsiteX2" fmla="*/ 3537936 w 5571742"/>
              <a:gd name="connsiteY2" fmla="*/ 11844 h 3429000"/>
              <a:gd name="connsiteX3" fmla="*/ 5571742 w 5571742"/>
              <a:gd name="connsiteY3" fmla="*/ 3429000 h 3429000"/>
              <a:gd name="connsiteX4" fmla="*/ 0 w 5571742"/>
              <a:gd name="connsiteY4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1742" h="3429000">
                <a:moveTo>
                  <a:pt x="0" y="0"/>
                </a:moveTo>
                <a:lnTo>
                  <a:pt x="3513349" y="0"/>
                </a:lnTo>
                <a:lnTo>
                  <a:pt x="3537936" y="11844"/>
                </a:lnTo>
                <a:cubicBezTo>
                  <a:pt x="4749362" y="669932"/>
                  <a:pt x="5571742" y="1953428"/>
                  <a:pt x="5571742" y="3429000"/>
                </a:cubicBez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cameo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5CC29A8-AC4B-ED86-4824-12D5F57485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3429001"/>
            <a:ext cx="5571742" cy="3429000"/>
          </a:xfrm>
          <a:custGeom>
            <a:avLst/>
            <a:gdLst>
              <a:gd name="connsiteX0" fmla="*/ 0 w 5571742"/>
              <a:gd name="connsiteY0" fmla="*/ 0 h 3429000"/>
              <a:gd name="connsiteX1" fmla="*/ 5571742 w 5571742"/>
              <a:gd name="connsiteY1" fmla="*/ 0 h 3429000"/>
              <a:gd name="connsiteX2" fmla="*/ 3537936 w 5571742"/>
              <a:gd name="connsiteY2" fmla="*/ 3417156 h 3429000"/>
              <a:gd name="connsiteX3" fmla="*/ 3513352 w 5571742"/>
              <a:gd name="connsiteY3" fmla="*/ 3429000 h 3429000"/>
              <a:gd name="connsiteX4" fmla="*/ 0 w 5571742"/>
              <a:gd name="connsiteY4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1742" h="3429000">
                <a:moveTo>
                  <a:pt x="0" y="0"/>
                </a:moveTo>
                <a:lnTo>
                  <a:pt x="5571742" y="0"/>
                </a:lnTo>
                <a:cubicBezTo>
                  <a:pt x="5571742" y="1475574"/>
                  <a:pt x="4749362" y="2759072"/>
                  <a:pt x="3537936" y="3417156"/>
                </a:cubicBezTo>
                <a:lnTo>
                  <a:pt x="3513352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77D0798-3154-460D-52BA-F231F11B3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74444 w 7091132"/>
              <a:gd name="connsiteY0" fmla="*/ 0 h 6858000"/>
              <a:gd name="connsiteX1" fmla="*/ 7091132 w 7091132"/>
              <a:gd name="connsiteY1" fmla="*/ 0 h 6858000"/>
              <a:gd name="connsiteX2" fmla="*/ 7091132 w 7091132"/>
              <a:gd name="connsiteY2" fmla="*/ 6858000 h 6858000"/>
              <a:gd name="connsiteX3" fmla="*/ 1671906 w 7091132"/>
              <a:gd name="connsiteY3" fmla="*/ 6858000 h 6858000"/>
              <a:gd name="connsiteX4" fmla="*/ 1615422 w 7091132"/>
              <a:gd name="connsiteY4" fmla="*/ 6813613 h 6858000"/>
              <a:gd name="connsiteX5" fmla="*/ 0 w 7091132"/>
              <a:gd name="connsiteY5" fmla="*/ 3388184 h 6858000"/>
              <a:gd name="connsiteX6" fmla="*/ 1300184 w 7091132"/>
              <a:gd name="connsiteY6" fmla="*/ 2492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58000">
                <a:moveTo>
                  <a:pt x="1574444" y="0"/>
                </a:moveTo>
                <a:lnTo>
                  <a:pt x="7091132" y="0"/>
                </a:lnTo>
                <a:lnTo>
                  <a:pt x="7091132" y="6858000"/>
                </a:lnTo>
                <a:lnTo>
                  <a:pt x="1671906" y="6858000"/>
                </a:lnTo>
                <a:lnTo>
                  <a:pt x="1615422" y="6813613"/>
                </a:lnTo>
                <a:cubicBezTo>
                  <a:pt x="628844" y="5999415"/>
                  <a:pt x="0" y="4767237"/>
                  <a:pt x="0" y="3388184"/>
                </a:cubicBezTo>
                <a:cubicBezTo>
                  <a:pt x="0" y="2162360"/>
                  <a:pt x="496864" y="1052584"/>
                  <a:pt x="1300184" y="249264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wrap="square" lIns="1463040" rIns="457200" bIns="1463040" anchor="ctr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1E44C-DC38-F1FA-D02B-2121A5A67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3F3C4263-C7F9-34EC-280D-CC25930C9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1843" y="6363813"/>
            <a:ext cx="4956048" cy="256854"/>
          </a:xfrm>
        </p:spPr>
        <p:txBody>
          <a:bodyPr anchor="t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9234C2D-4D0B-099F-8059-89C17271E6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38913" y="4307100"/>
            <a:ext cx="4722812" cy="2313567"/>
          </a:xfrm>
          <a:noFill/>
        </p:spPr>
        <p:txBody>
          <a:bodyPr lIns="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84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6E40E34-BFFD-627F-F02B-AEE836848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215" t="9668" r="26266" b="76080"/>
          <a:stretch/>
        </p:blipFill>
        <p:spPr>
          <a:xfrm flipV="1">
            <a:off x="4482353" y="-1"/>
            <a:ext cx="7709647" cy="1586784"/>
          </a:xfrm>
          <a:custGeom>
            <a:avLst/>
            <a:gdLst>
              <a:gd name="connsiteX0" fmla="*/ 0 w 5396081"/>
              <a:gd name="connsiteY0" fmla="*/ 0 h 3663449"/>
              <a:gd name="connsiteX1" fmla="*/ 0 w 5396081"/>
              <a:gd name="connsiteY1" fmla="*/ 3663449 h 3663449"/>
              <a:gd name="connsiteX2" fmla="*/ 5396081 w 5396081"/>
              <a:gd name="connsiteY2" fmla="*/ 3663449 h 3663449"/>
              <a:gd name="connsiteX3" fmla="*/ 5396081 w 5396081"/>
              <a:gd name="connsiteY3" fmla="*/ 0 h 366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6081" h="3663449">
                <a:moveTo>
                  <a:pt x="0" y="0"/>
                </a:moveTo>
                <a:lnTo>
                  <a:pt x="0" y="3663449"/>
                </a:lnTo>
                <a:lnTo>
                  <a:pt x="5396081" y="3663449"/>
                </a:lnTo>
                <a:lnTo>
                  <a:pt x="5396081" y="0"/>
                </a:lnTo>
                <a:close/>
              </a:path>
            </a:pathLst>
          </a:cu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FDF05ADB-99C3-0056-768A-7EEF4A913D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698" y="375312"/>
            <a:ext cx="5060194" cy="1586784"/>
          </a:xfrm>
          <a:noFill/>
        </p:spPr>
        <p:txBody>
          <a:bodyPr anchor="ctr"/>
          <a:lstStyle>
            <a:lvl1pPr>
              <a:lnSpc>
                <a:spcPct val="900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ameo Placeholder 14">
            <a:extLst>
              <a:ext uri="{FF2B5EF4-FFF2-40B4-BE49-F238E27FC236}">
                <a16:creationId xmlns:a16="http://schemas.microsoft.com/office/drawing/2014/main" id="{F6E64319-DF06-A45C-0A7B-D40DF03A2B4F}"/>
              </a:ext>
            </a:extLst>
          </p:cNvPr>
          <p:cNvSpPr>
            <a:spLocks noGrp="1"/>
          </p:cNvSpPr>
          <p:nvPr>
            <p:ph type="media" sz="quarter" idx="15">
              <p:extLst>
                <p:ext uri="{56F484CC-4922-43CF-B6FB-B326C6A72FC8}">
                  <p232:phTypeExt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-1" y="2257425"/>
            <a:ext cx="2729213" cy="38687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cameo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F5607FA-026C-9330-F736-354757C14E7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14675" y="2170113"/>
            <a:ext cx="2773363" cy="3956050"/>
          </a:xfrm>
          <a:noFill/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910324C-27E6-41B6-3E08-81570F0FEC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6488" y="2170113"/>
            <a:ext cx="5178425" cy="596900"/>
          </a:xfrm>
          <a:noFill/>
        </p:spPr>
        <p:txBody>
          <a:bodyPr lIns="0"/>
          <a:lstStyle>
            <a:lvl1pPr>
              <a:defRPr sz="2000" b="1" cap="all" baseline="0">
                <a:solidFill>
                  <a:schemeClr val="bg1"/>
                </a:solidFill>
              </a:defRPr>
            </a:lvl1pPr>
            <a:lvl2pPr>
              <a:defRPr sz="1800" b="1" cap="all" baseline="0">
                <a:solidFill>
                  <a:schemeClr val="bg1"/>
                </a:solidFill>
              </a:defRPr>
            </a:lvl2pPr>
            <a:lvl3pPr>
              <a:defRPr sz="1800" b="1" cap="all" baseline="0">
                <a:solidFill>
                  <a:schemeClr val="bg1"/>
                </a:solidFill>
              </a:defRPr>
            </a:lvl3pPr>
            <a:lvl4pPr>
              <a:defRPr sz="1800" b="1" cap="all" baseline="0">
                <a:solidFill>
                  <a:schemeClr val="bg1"/>
                </a:solidFill>
              </a:defRPr>
            </a:lvl4pPr>
            <a:lvl5pPr>
              <a:defRPr sz="1800" b="1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5B8C950A-0CF6-B41F-DEEE-ED3DDA36968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86877" y="2869788"/>
            <a:ext cx="5177425" cy="3165252"/>
          </a:xfrm>
          <a:noFill/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37C2A448-0976-D5DA-F7EC-C2EB516928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00704" y="6363813"/>
            <a:ext cx="594564" cy="256854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3EFD053F-805F-6ECD-C939-AA67435D59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1843" y="6363813"/>
            <a:ext cx="4956048" cy="256854"/>
          </a:xfrm>
        </p:spPr>
        <p:txBody>
          <a:bodyPr anchor="t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2133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ameo and Picture 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C54F442D-8A4C-49A6-8A4B-69B7BD288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604813" y="0"/>
            <a:ext cx="5587187" cy="6858001"/>
          </a:xfrm>
          <a:custGeom>
            <a:avLst/>
            <a:gdLst>
              <a:gd name="connsiteX0" fmla="*/ 0 w 5587187"/>
              <a:gd name="connsiteY0" fmla="*/ 0 h 6858001"/>
              <a:gd name="connsiteX1" fmla="*/ 3536634 w 5587187"/>
              <a:gd name="connsiteY1" fmla="*/ 0 h 6858001"/>
              <a:gd name="connsiteX2" fmla="*/ 3553381 w 5587187"/>
              <a:gd name="connsiteY2" fmla="*/ 8577 h 6858001"/>
              <a:gd name="connsiteX3" fmla="*/ 5587187 w 5587187"/>
              <a:gd name="connsiteY3" fmla="*/ 3425734 h 6858001"/>
              <a:gd name="connsiteX4" fmla="*/ 3553381 w 5587187"/>
              <a:gd name="connsiteY4" fmla="*/ 6842891 h 6858001"/>
              <a:gd name="connsiteX5" fmla="*/ 3523878 w 5587187"/>
              <a:gd name="connsiteY5" fmla="*/ 6858001 h 6858001"/>
              <a:gd name="connsiteX6" fmla="*/ 0 w 5587187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7187" h="6858001">
                <a:moveTo>
                  <a:pt x="0" y="0"/>
                </a:moveTo>
                <a:lnTo>
                  <a:pt x="3536634" y="0"/>
                </a:lnTo>
                <a:lnTo>
                  <a:pt x="3553381" y="8577"/>
                </a:lnTo>
                <a:cubicBezTo>
                  <a:pt x="4764807" y="666664"/>
                  <a:pt x="5587187" y="1950160"/>
                  <a:pt x="5587187" y="3425734"/>
                </a:cubicBezTo>
                <a:cubicBezTo>
                  <a:pt x="5587187" y="4901308"/>
                  <a:pt x="4764807" y="6184805"/>
                  <a:pt x="3553381" y="6842891"/>
                </a:cubicBezTo>
                <a:lnTo>
                  <a:pt x="352387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FF31976-4011-BA7C-9505-C3BB4CBF0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8584" r="12981"/>
          <a:stretch/>
        </p:blipFill>
        <p:spPr>
          <a:xfrm>
            <a:off x="6096000" y="0"/>
            <a:ext cx="1880844" cy="836145"/>
          </a:xfrm>
          <a:custGeom>
            <a:avLst/>
            <a:gdLst>
              <a:gd name="connsiteX0" fmla="*/ 0 w 2161410"/>
              <a:gd name="connsiteY0" fmla="*/ 0 h 1510519"/>
              <a:gd name="connsiteX1" fmla="*/ 2161410 w 2161410"/>
              <a:gd name="connsiteY1" fmla="*/ 0 h 1510519"/>
              <a:gd name="connsiteX2" fmla="*/ 2161410 w 2161410"/>
              <a:gd name="connsiteY2" fmla="*/ 1510519 h 1510519"/>
              <a:gd name="connsiteX3" fmla="*/ 0 w 2161410"/>
              <a:gd name="connsiteY3" fmla="*/ 1510519 h 151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1410" h="1510519">
                <a:moveTo>
                  <a:pt x="0" y="0"/>
                </a:moveTo>
                <a:lnTo>
                  <a:pt x="2161410" y="0"/>
                </a:lnTo>
                <a:lnTo>
                  <a:pt x="2161410" y="1510519"/>
                </a:lnTo>
                <a:lnTo>
                  <a:pt x="0" y="1510519"/>
                </a:lnTo>
                <a:close/>
              </a:path>
            </a:pathLst>
          </a:cu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076E6B3-CEEB-55EF-69C8-E7484713E3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8968" y="257846"/>
            <a:ext cx="5038923" cy="1793183"/>
          </a:xfrm>
          <a:noFill/>
        </p:spPr>
        <p:txBody>
          <a:bodyPr anchor="ctr"/>
          <a:lstStyle>
            <a:lvl1pPr algn="l">
              <a:lnSpc>
                <a:spcPct val="900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6AF95A1B-2818-9A0F-FBB9-9A8529DFAD2E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26954" y="2169695"/>
            <a:ext cx="5060937" cy="4092209"/>
          </a:xfrm>
          <a:noFill/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1E44C-DC38-F1FA-D02B-2121A5A67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01477768-46D7-9D86-41DB-A29B107D11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1843" y="6363813"/>
            <a:ext cx="4956048" cy="256854"/>
          </a:xfrm>
        </p:spPr>
        <p:txBody>
          <a:bodyPr anchor="t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98BB5D-3386-1FE4-FC61-37735B75FD3C}"/>
              </a:ext>
            </a:extLst>
          </p:cNvPr>
          <p:cNvSpPr>
            <a:spLocks noGrp="1"/>
          </p:cNvSpPr>
          <p:nvPr>
            <p:ph type="media" sz="quarter" idx="29">
              <p:extLst>
                <p:ext uri="{56F484CC-4922-43CF-B6FB-B326C6A72FC8}">
                  <p232:phTypeExt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7534657" y="457200"/>
            <a:ext cx="4657344" cy="2971800"/>
          </a:xfrm>
          <a:custGeom>
            <a:avLst/>
            <a:gdLst>
              <a:gd name="connsiteX0" fmla="*/ 2971799 w 4657344"/>
              <a:gd name="connsiteY0" fmla="*/ 0 h 2971800"/>
              <a:gd name="connsiteX1" fmla="*/ 4633361 w 4657344"/>
              <a:gd name="connsiteY1" fmla="*/ 507537 h 2971800"/>
              <a:gd name="connsiteX2" fmla="*/ 4657344 w 4657344"/>
              <a:gd name="connsiteY2" fmla="*/ 525471 h 2971800"/>
              <a:gd name="connsiteX3" fmla="*/ 4657344 w 4657344"/>
              <a:gd name="connsiteY3" fmla="*/ 2971800 h 2971800"/>
              <a:gd name="connsiteX4" fmla="*/ 0 w 4657344"/>
              <a:gd name="connsiteY4" fmla="*/ 2971800 h 2971800"/>
              <a:gd name="connsiteX5" fmla="*/ 0 w 4657344"/>
              <a:gd name="connsiteY5" fmla="*/ 2971781 h 2971800"/>
              <a:gd name="connsiteX6" fmla="*/ 15342 w 4657344"/>
              <a:gd name="connsiteY6" fmla="*/ 2667951 h 2971800"/>
              <a:gd name="connsiteX7" fmla="*/ 2971799 w 4657344"/>
              <a:gd name="connsiteY7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7344" h="2971800">
                <a:moveTo>
                  <a:pt x="2971799" y="0"/>
                </a:moveTo>
                <a:cubicBezTo>
                  <a:pt x="3587279" y="0"/>
                  <a:pt x="4159058" y="187105"/>
                  <a:pt x="4633361" y="507537"/>
                </a:cubicBezTo>
                <a:lnTo>
                  <a:pt x="4657344" y="525471"/>
                </a:lnTo>
                <a:lnTo>
                  <a:pt x="4657344" y="2971800"/>
                </a:lnTo>
                <a:lnTo>
                  <a:pt x="0" y="2971800"/>
                </a:lnTo>
                <a:lnTo>
                  <a:pt x="0" y="2971781"/>
                </a:lnTo>
                <a:lnTo>
                  <a:pt x="15342" y="2667951"/>
                </a:lnTo>
                <a:cubicBezTo>
                  <a:pt x="167528" y="1169402"/>
                  <a:pt x="1433099" y="0"/>
                  <a:pt x="297179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tIns="822960" rIns="457200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icon to add cameo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FA2EAB2-04E5-AF0F-4715-394D3F5180C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534656" y="3429002"/>
            <a:ext cx="4657345" cy="2971799"/>
          </a:xfrm>
          <a:custGeom>
            <a:avLst/>
            <a:gdLst>
              <a:gd name="connsiteX0" fmla="*/ 0 w 4657345"/>
              <a:gd name="connsiteY0" fmla="*/ 0 h 2971799"/>
              <a:gd name="connsiteX1" fmla="*/ 4657345 w 4657345"/>
              <a:gd name="connsiteY1" fmla="*/ 0 h 2971799"/>
              <a:gd name="connsiteX2" fmla="*/ 4657345 w 4657345"/>
              <a:gd name="connsiteY2" fmla="*/ 2446328 h 2971799"/>
              <a:gd name="connsiteX3" fmla="*/ 4633362 w 4657345"/>
              <a:gd name="connsiteY3" fmla="*/ 2464263 h 2971799"/>
              <a:gd name="connsiteX4" fmla="*/ 2971800 w 4657345"/>
              <a:gd name="connsiteY4" fmla="*/ 2971799 h 2971799"/>
              <a:gd name="connsiteX5" fmla="*/ 15343 w 4657345"/>
              <a:gd name="connsiteY5" fmla="*/ 303849 h 297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7345" h="2971799">
                <a:moveTo>
                  <a:pt x="0" y="0"/>
                </a:moveTo>
                <a:lnTo>
                  <a:pt x="4657345" y="0"/>
                </a:lnTo>
                <a:lnTo>
                  <a:pt x="4657345" y="2446328"/>
                </a:lnTo>
                <a:lnTo>
                  <a:pt x="4633362" y="2464263"/>
                </a:lnTo>
                <a:cubicBezTo>
                  <a:pt x="4159059" y="2784695"/>
                  <a:pt x="3587280" y="2971799"/>
                  <a:pt x="2971800" y="2971799"/>
                </a:cubicBezTo>
                <a:cubicBezTo>
                  <a:pt x="1433100" y="2971799"/>
                  <a:pt x="167529" y="1802397"/>
                  <a:pt x="15343" y="303849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rIns="457200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2570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3E9B496-2C13-340E-B6D8-538926523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695" y="302671"/>
            <a:ext cx="4975317" cy="1718866"/>
          </a:xfrm>
          <a:noFill/>
        </p:spPr>
        <p:txBody>
          <a:bodyPr anchor="ctr"/>
          <a:lstStyle>
            <a:lvl1pPr>
              <a:lnSpc>
                <a:spcPct val="900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ameo Placeholder 14">
            <a:extLst>
              <a:ext uri="{FF2B5EF4-FFF2-40B4-BE49-F238E27FC236}">
                <a16:creationId xmlns:a16="http://schemas.microsoft.com/office/drawing/2014/main" id="{6AE15E32-8FE1-44F5-5007-F4F6F7092FAE}"/>
              </a:ext>
            </a:extLst>
          </p:cNvPr>
          <p:cNvSpPr>
            <a:spLocks noGrp="1"/>
          </p:cNvSpPr>
          <p:nvPr>
            <p:ph type="media" sz="quarter" idx="15">
              <p:extLst>
                <p:ext uri="{56F484CC-4922-43CF-B6FB-B326C6A72FC8}">
                  <p232:phTypeExt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-1" y="2257425"/>
            <a:ext cx="2729213" cy="38687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cameo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BBC966E-86EE-5A51-853F-04DA175DA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8584" r="12981"/>
          <a:stretch/>
        </p:blipFill>
        <p:spPr>
          <a:xfrm rot="5400000">
            <a:off x="10833506" y="522349"/>
            <a:ext cx="1880844" cy="836145"/>
          </a:xfrm>
          <a:custGeom>
            <a:avLst/>
            <a:gdLst>
              <a:gd name="connsiteX0" fmla="*/ 0 w 2161410"/>
              <a:gd name="connsiteY0" fmla="*/ 0 h 1510519"/>
              <a:gd name="connsiteX1" fmla="*/ 2161410 w 2161410"/>
              <a:gd name="connsiteY1" fmla="*/ 0 h 1510519"/>
              <a:gd name="connsiteX2" fmla="*/ 2161410 w 2161410"/>
              <a:gd name="connsiteY2" fmla="*/ 1510519 h 1510519"/>
              <a:gd name="connsiteX3" fmla="*/ 0 w 2161410"/>
              <a:gd name="connsiteY3" fmla="*/ 1510519 h 151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1410" h="1510519">
                <a:moveTo>
                  <a:pt x="0" y="0"/>
                </a:moveTo>
                <a:lnTo>
                  <a:pt x="2161410" y="0"/>
                </a:lnTo>
                <a:lnTo>
                  <a:pt x="2161410" y="1510519"/>
                </a:lnTo>
                <a:lnTo>
                  <a:pt x="0" y="1510519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08B7364-AD62-0C6F-524B-877C2BA15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6866" t="19120" r="10737" b="18721"/>
          <a:stretch/>
        </p:blipFill>
        <p:spPr>
          <a:xfrm rot="5400000" flipV="1">
            <a:off x="7139476" y="-2696065"/>
            <a:ext cx="1528767" cy="6920893"/>
          </a:xfrm>
          <a:custGeom>
            <a:avLst/>
            <a:gdLst>
              <a:gd name="connsiteX0" fmla="*/ 0 w 5396081"/>
              <a:gd name="connsiteY0" fmla="*/ 0 h 3663449"/>
              <a:gd name="connsiteX1" fmla="*/ 0 w 5396081"/>
              <a:gd name="connsiteY1" fmla="*/ 3663449 h 3663449"/>
              <a:gd name="connsiteX2" fmla="*/ 5396081 w 5396081"/>
              <a:gd name="connsiteY2" fmla="*/ 3663449 h 3663449"/>
              <a:gd name="connsiteX3" fmla="*/ 5396081 w 5396081"/>
              <a:gd name="connsiteY3" fmla="*/ 0 h 366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6081" h="3663449">
                <a:moveTo>
                  <a:pt x="0" y="0"/>
                </a:moveTo>
                <a:lnTo>
                  <a:pt x="0" y="3663449"/>
                </a:lnTo>
                <a:lnTo>
                  <a:pt x="5396081" y="3663449"/>
                </a:lnTo>
                <a:lnTo>
                  <a:pt x="5396081" y="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1E44C-DC38-F1FA-D02B-2121A5A67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3DCC57B-5BD0-2180-B17E-073B93EE1E5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114676" y="2149475"/>
            <a:ext cx="2688336" cy="4450554"/>
          </a:xfrm>
          <a:noFill/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67C99D95-9F4C-147C-B1AF-9F9151F4F8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86877" y="2149475"/>
            <a:ext cx="5177425" cy="4471192"/>
          </a:xfrm>
          <a:noFill/>
        </p:spPr>
        <p:txBody>
          <a:bodyPr/>
          <a:lstStyle>
            <a:lvl1pPr>
              <a:spcBef>
                <a:spcPts val="600"/>
              </a:spcBef>
              <a:defRPr sz="20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244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o Content and Tab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178BBA4-4CB3-3115-2CD1-AD98F0EE3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8584" r="12981"/>
          <a:stretch/>
        </p:blipFill>
        <p:spPr>
          <a:xfrm>
            <a:off x="5155575" y="-13679"/>
            <a:ext cx="1880844" cy="836145"/>
          </a:xfrm>
          <a:custGeom>
            <a:avLst/>
            <a:gdLst>
              <a:gd name="connsiteX0" fmla="*/ 0 w 2161410"/>
              <a:gd name="connsiteY0" fmla="*/ 0 h 1510519"/>
              <a:gd name="connsiteX1" fmla="*/ 2161410 w 2161410"/>
              <a:gd name="connsiteY1" fmla="*/ 0 h 1510519"/>
              <a:gd name="connsiteX2" fmla="*/ 2161410 w 2161410"/>
              <a:gd name="connsiteY2" fmla="*/ 1510519 h 1510519"/>
              <a:gd name="connsiteX3" fmla="*/ 0 w 2161410"/>
              <a:gd name="connsiteY3" fmla="*/ 1510519 h 151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1410" h="1510519">
                <a:moveTo>
                  <a:pt x="0" y="0"/>
                </a:moveTo>
                <a:lnTo>
                  <a:pt x="2161410" y="0"/>
                </a:lnTo>
                <a:lnTo>
                  <a:pt x="2161410" y="1510519"/>
                </a:lnTo>
                <a:lnTo>
                  <a:pt x="0" y="1510519"/>
                </a:lnTo>
                <a:close/>
              </a:path>
            </a:pathLst>
          </a:custGeom>
        </p:spPr>
      </p:pic>
      <p:sp>
        <p:nvSpPr>
          <p:cNvPr id="3" name="Freeform 10">
            <a:extLst>
              <a:ext uri="{FF2B5EF4-FFF2-40B4-BE49-F238E27FC236}">
                <a16:creationId xmlns:a16="http://schemas.microsoft.com/office/drawing/2014/main" id="{5702AFD9-C980-A660-8C60-67C8042F6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8709350" y="0"/>
            <a:ext cx="3482649" cy="586242"/>
          </a:xfrm>
          <a:custGeom>
            <a:avLst/>
            <a:gdLst>
              <a:gd name="connsiteX0" fmla="*/ 1678096 w 3482649"/>
              <a:gd name="connsiteY0" fmla="*/ 586242 h 586242"/>
              <a:gd name="connsiteX1" fmla="*/ 1969165 w 3482649"/>
              <a:gd name="connsiteY1" fmla="*/ 586242 h 586242"/>
              <a:gd name="connsiteX2" fmla="*/ 1961257 w 3482649"/>
              <a:gd name="connsiteY2" fmla="*/ 582822 h 586242"/>
              <a:gd name="connsiteX3" fmla="*/ 1864985 w 3482649"/>
              <a:gd name="connsiteY3" fmla="*/ 563341 h 586242"/>
              <a:gd name="connsiteX4" fmla="*/ 1704056 w 3482649"/>
              <a:gd name="connsiteY4" fmla="*/ 579150 h 586242"/>
              <a:gd name="connsiteX5" fmla="*/ 454715 w 3482649"/>
              <a:gd name="connsiteY5" fmla="*/ 586242 h 586242"/>
              <a:gd name="connsiteX6" fmla="*/ 526879 w 3482649"/>
              <a:gd name="connsiteY6" fmla="*/ 586242 h 586242"/>
              <a:gd name="connsiteX7" fmla="*/ 564912 w 3482649"/>
              <a:gd name="connsiteY7" fmla="*/ 558550 h 586242"/>
              <a:gd name="connsiteX8" fmla="*/ 1120048 w 3482649"/>
              <a:gd name="connsiteY8" fmla="*/ 581141 h 586242"/>
              <a:gd name="connsiteX9" fmla="*/ 1142328 w 3482649"/>
              <a:gd name="connsiteY9" fmla="*/ 586242 h 586242"/>
              <a:gd name="connsiteX10" fmla="*/ 1353883 w 3482649"/>
              <a:gd name="connsiteY10" fmla="*/ 586242 h 586242"/>
              <a:gd name="connsiteX11" fmla="*/ 1445595 w 3482649"/>
              <a:gd name="connsiteY11" fmla="*/ 564503 h 586242"/>
              <a:gd name="connsiteX12" fmla="*/ 1552153 w 3482649"/>
              <a:gd name="connsiteY12" fmla="*/ 530642 h 586242"/>
              <a:gd name="connsiteX13" fmla="*/ 1868483 w 3482649"/>
              <a:gd name="connsiteY13" fmla="*/ 466166 h 586242"/>
              <a:gd name="connsiteX14" fmla="*/ 2049269 w 3482649"/>
              <a:gd name="connsiteY14" fmla="*/ 531100 h 586242"/>
              <a:gd name="connsiteX15" fmla="*/ 2108857 w 3482649"/>
              <a:gd name="connsiteY15" fmla="*/ 586242 h 586242"/>
              <a:gd name="connsiteX16" fmla="*/ 2168837 w 3482649"/>
              <a:gd name="connsiteY16" fmla="*/ 586242 h 586242"/>
              <a:gd name="connsiteX17" fmla="*/ 2146195 w 3482649"/>
              <a:gd name="connsiteY17" fmla="*/ 558847 h 586242"/>
              <a:gd name="connsiteX18" fmla="*/ 2076606 w 3482649"/>
              <a:gd name="connsiteY18" fmla="*/ 496057 h 586242"/>
              <a:gd name="connsiteX19" fmla="*/ 1875341 w 3482649"/>
              <a:gd name="connsiteY19" fmla="*/ 423142 h 586242"/>
              <a:gd name="connsiteX20" fmla="*/ 1538245 w 3482649"/>
              <a:gd name="connsiteY20" fmla="*/ 489328 h 586242"/>
              <a:gd name="connsiteX21" fmla="*/ 1134097 w 3482649"/>
              <a:gd name="connsiteY21" fmla="*/ 539650 h 586242"/>
              <a:gd name="connsiteX22" fmla="*/ 472832 w 3482649"/>
              <a:gd name="connsiteY22" fmla="*/ 569541 h 586242"/>
              <a:gd name="connsiteX23" fmla="*/ 275974 w 3482649"/>
              <a:gd name="connsiteY23" fmla="*/ 586242 h 586242"/>
              <a:gd name="connsiteX24" fmla="*/ 333041 w 3482649"/>
              <a:gd name="connsiteY24" fmla="*/ 586242 h 586242"/>
              <a:gd name="connsiteX25" fmla="*/ 346107 w 3482649"/>
              <a:gd name="connsiteY25" fmla="*/ 568701 h 586242"/>
              <a:gd name="connsiteX26" fmla="*/ 1092217 w 3482649"/>
              <a:gd name="connsiteY26" fmla="*/ 448518 h 586242"/>
              <a:gd name="connsiteX27" fmla="*/ 1545886 w 3482649"/>
              <a:gd name="connsiteY27" fmla="*/ 395663 h 586242"/>
              <a:gd name="connsiteX28" fmla="*/ 1878497 w 3482649"/>
              <a:gd name="connsiteY28" fmla="*/ 328638 h 586242"/>
              <a:gd name="connsiteX29" fmla="*/ 2068800 w 3482649"/>
              <a:gd name="connsiteY29" fmla="*/ 397472 h 586242"/>
              <a:gd name="connsiteX30" fmla="*/ 2196330 w 3482649"/>
              <a:gd name="connsiteY30" fmla="*/ 529922 h 586242"/>
              <a:gd name="connsiteX31" fmla="*/ 2243844 w 3482649"/>
              <a:gd name="connsiteY31" fmla="*/ 586242 h 586242"/>
              <a:gd name="connsiteX32" fmla="*/ 2303642 w 3482649"/>
              <a:gd name="connsiteY32" fmla="*/ 586242 h 586242"/>
              <a:gd name="connsiteX33" fmla="*/ 2232903 w 3482649"/>
              <a:gd name="connsiteY33" fmla="*/ 502884 h 586242"/>
              <a:gd name="connsiteX34" fmla="*/ 2097548 w 3482649"/>
              <a:gd name="connsiteY34" fmla="*/ 359362 h 586242"/>
              <a:gd name="connsiteX35" fmla="*/ 1886236 w 3482649"/>
              <a:gd name="connsiteY35" fmla="*/ 282046 h 586242"/>
              <a:gd name="connsiteX36" fmla="*/ 1532800 w 3482649"/>
              <a:gd name="connsiteY36" fmla="*/ 351067 h 586242"/>
              <a:gd name="connsiteX37" fmla="*/ 1107459 w 3482649"/>
              <a:gd name="connsiteY37" fmla="*/ 403548 h 586242"/>
              <a:gd name="connsiteX38" fmla="*/ 315140 w 3482649"/>
              <a:gd name="connsiteY38" fmla="*/ 534070 h 586242"/>
              <a:gd name="connsiteX39" fmla="*/ 133669 w 3482649"/>
              <a:gd name="connsiteY39" fmla="*/ 586242 h 586242"/>
              <a:gd name="connsiteX40" fmla="*/ 186271 w 3482649"/>
              <a:gd name="connsiteY40" fmla="*/ 586242 h 586242"/>
              <a:gd name="connsiteX41" fmla="*/ 239684 w 3482649"/>
              <a:gd name="connsiteY41" fmla="*/ 496220 h 586242"/>
              <a:gd name="connsiteX42" fmla="*/ 1067603 w 3482649"/>
              <a:gd name="connsiteY42" fmla="*/ 311016 h 586242"/>
              <a:gd name="connsiteX43" fmla="*/ 1542819 w 3482649"/>
              <a:gd name="connsiteY43" fmla="*/ 256752 h 586242"/>
              <a:gd name="connsiteX44" fmla="*/ 1892227 w 3482649"/>
              <a:gd name="connsiteY44" fmla="*/ 186439 h 586242"/>
              <a:gd name="connsiteX45" fmla="*/ 2091696 w 3482649"/>
              <a:gd name="connsiteY45" fmla="*/ 259293 h 586242"/>
              <a:gd name="connsiteX46" fmla="*/ 2223222 w 3482649"/>
              <a:gd name="connsiteY46" fmla="*/ 400893 h 586242"/>
              <a:gd name="connsiteX47" fmla="*/ 2425083 w 3482649"/>
              <a:gd name="connsiteY47" fmla="*/ 583588 h 586242"/>
              <a:gd name="connsiteX48" fmla="*/ 2436016 w 3482649"/>
              <a:gd name="connsiteY48" fmla="*/ 586242 h 586242"/>
              <a:gd name="connsiteX49" fmla="*/ 2677035 w 3482649"/>
              <a:gd name="connsiteY49" fmla="*/ 586242 h 586242"/>
              <a:gd name="connsiteX50" fmla="*/ 2755151 w 3482649"/>
              <a:gd name="connsiteY50" fmla="*/ 566620 h 586242"/>
              <a:gd name="connsiteX51" fmla="*/ 2967820 w 3482649"/>
              <a:gd name="connsiteY51" fmla="*/ 529029 h 586242"/>
              <a:gd name="connsiteX52" fmla="*/ 3172000 w 3482649"/>
              <a:gd name="connsiteY52" fmla="*/ 569242 h 586242"/>
              <a:gd name="connsiteX53" fmla="*/ 3203939 w 3482649"/>
              <a:gd name="connsiteY53" fmla="*/ 586242 h 586242"/>
              <a:gd name="connsiteX54" fmla="*/ 3297554 w 3482649"/>
              <a:gd name="connsiteY54" fmla="*/ 586242 h 586242"/>
              <a:gd name="connsiteX55" fmla="*/ 3296915 w 3482649"/>
              <a:gd name="connsiteY55" fmla="*/ 585663 h 586242"/>
              <a:gd name="connsiteX56" fmla="*/ 2965644 w 3482649"/>
              <a:gd name="connsiteY56" fmla="*/ 481034 h 586242"/>
              <a:gd name="connsiteX57" fmla="*/ 2742688 w 3482649"/>
              <a:gd name="connsiteY57" fmla="*/ 519327 h 586242"/>
              <a:gd name="connsiteX58" fmla="*/ 2444613 w 3482649"/>
              <a:gd name="connsiteY58" fmla="*/ 538465 h 586242"/>
              <a:gd name="connsiteX59" fmla="*/ 2262174 w 3482649"/>
              <a:gd name="connsiteY59" fmla="*/ 370792 h 586242"/>
              <a:gd name="connsiteX60" fmla="*/ 2120878 w 3482649"/>
              <a:gd name="connsiteY60" fmla="*/ 220065 h 586242"/>
              <a:gd name="connsiteX61" fmla="*/ 1899846 w 3482649"/>
              <a:gd name="connsiteY61" fmla="*/ 138813 h 586242"/>
              <a:gd name="connsiteX62" fmla="*/ 1529716 w 3482649"/>
              <a:gd name="connsiteY62" fmla="*/ 211164 h 586242"/>
              <a:gd name="connsiteX63" fmla="*/ 1083050 w 3482649"/>
              <a:gd name="connsiteY63" fmla="*/ 265458 h 586242"/>
              <a:gd name="connsiteX64" fmla="*/ 202535 w 3482649"/>
              <a:gd name="connsiteY64" fmla="*/ 468670 h 586242"/>
              <a:gd name="connsiteX65" fmla="*/ 0 w 3482649"/>
              <a:gd name="connsiteY65" fmla="*/ 586242 h 586242"/>
              <a:gd name="connsiteX66" fmla="*/ 52182 w 3482649"/>
              <a:gd name="connsiteY66" fmla="*/ 586242 h 586242"/>
              <a:gd name="connsiteX67" fmla="*/ 78745 w 3482649"/>
              <a:gd name="connsiteY67" fmla="*/ 530858 h 586242"/>
              <a:gd name="connsiteX68" fmla="*/ 174168 w 3482649"/>
              <a:gd name="connsiteY68" fmla="*/ 369069 h 586242"/>
              <a:gd name="connsiteX69" fmla="*/ 1041718 w 3482649"/>
              <a:gd name="connsiteY69" fmla="*/ 175976 h 586242"/>
              <a:gd name="connsiteX70" fmla="*/ 1538123 w 3482649"/>
              <a:gd name="connsiteY70" fmla="*/ 119563 h 586242"/>
              <a:gd name="connsiteX71" fmla="*/ 1904041 w 3482649"/>
              <a:gd name="connsiteY71" fmla="*/ 46442 h 586242"/>
              <a:gd name="connsiteX72" fmla="*/ 2113589 w 3482649"/>
              <a:gd name="connsiteY72" fmla="*/ 123086 h 586242"/>
              <a:gd name="connsiteX73" fmla="*/ 2251611 w 3482649"/>
              <a:gd name="connsiteY73" fmla="*/ 272057 h 586242"/>
              <a:gd name="connsiteX74" fmla="*/ 2462328 w 3482649"/>
              <a:gd name="connsiteY74" fmla="*/ 462968 h 586242"/>
              <a:gd name="connsiteX75" fmla="*/ 2804032 w 3482649"/>
              <a:gd name="connsiteY75" fmla="*/ 445090 h 586242"/>
              <a:gd name="connsiteX76" fmla="*/ 3026458 w 3482649"/>
              <a:gd name="connsiteY76" fmla="*/ 405672 h 586242"/>
              <a:gd name="connsiteX77" fmla="*/ 3408773 w 3482649"/>
              <a:gd name="connsiteY77" fmla="*/ 561471 h 586242"/>
              <a:gd name="connsiteX78" fmla="*/ 3426155 w 3482649"/>
              <a:gd name="connsiteY78" fmla="*/ 586242 h 586242"/>
              <a:gd name="connsiteX79" fmla="*/ 3482649 w 3482649"/>
              <a:gd name="connsiteY79" fmla="*/ 586242 h 586242"/>
              <a:gd name="connsiteX80" fmla="*/ 3458431 w 3482649"/>
              <a:gd name="connsiteY80" fmla="*/ 547279 h 586242"/>
              <a:gd name="connsiteX81" fmla="*/ 3027729 w 3482649"/>
              <a:gd name="connsiteY81" fmla="*/ 359810 h 586242"/>
              <a:gd name="connsiteX82" fmla="*/ 2792302 w 3482649"/>
              <a:gd name="connsiteY82" fmla="*/ 401293 h 586242"/>
              <a:gd name="connsiteX83" fmla="*/ 2479856 w 3482649"/>
              <a:gd name="connsiteY83" fmla="*/ 420701 h 586242"/>
              <a:gd name="connsiteX84" fmla="*/ 2288973 w 3482649"/>
              <a:gd name="connsiteY84" fmla="*/ 244650 h 586242"/>
              <a:gd name="connsiteX85" fmla="*/ 2141151 w 3482649"/>
              <a:gd name="connsiteY85" fmla="*/ 86503 h 586242"/>
              <a:gd name="connsiteX86" fmla="*/ 1910698 w 3482649"/>
              <a:gd name="connsiteY86" fmla="*/ 1351 h 586242"/>
              <a:gd name="connsiteX87" fmla="*/ 1524265 w 3482649"/>
              <a:gd name="connsiteY87" fmla="*/ 76332 h 586242"/>
              <a:gd name="connsiteX88" fmla="*/ 1056192 w 3482649"/>
              <a:gd name="connsiteY88" fmla="*/ 132368 h 586242"/>
              <a:gd name="connsiteX89" fmla="*/ 135640 w 3482649"/>
              <a:gd name="connsiteY89" fmla="*/ 341677 h 586242"/>
              <a:gd name="connsiteX90" fmla="*/ 38089 w 3482649"/>
              <a:gd name="connsiteY90" fmla="*/ 506580 h 58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482649" h="586242">
                <a:moveTo>
                  <a:pt x="1678096" y="586242"/>
                </a:moveTo>
                <a:lnTo>
                  <a:pt x="1969165" y="586242"/>
                </a:lnTo>
                <a:lnTo>
                  <a:pt x="1961257" y="582822"/>
                </a:lnTo>
                <a:cubicBezTo>
                  <a:pt x="1929271" y="571654"/>
                  <a:pt x="1897155" y="565555"/>
                  <a:pt x="1864985" y="563341"/>
                </a:cubicBezTo>
                <a:cubicBezTo>
                  <a:pt x="1811370" y="559651"/>
                  <a:pt x="1757608" y="566750"/>
                  <a:pt x="1704056" y="579150"/>
                </a:cubicBezTo>
                <a:close/>
                <a:moveTo>
                  <a:pt x="454715" y="586242"/>
                </a:moveTo>
                <a:lnTo>
                  <a:pt x="526879" y="586242"/>
                </a:lnTo>
                <a:lnTo>
                  <a:pt x="564912" y="558550"/>
                </a:lnTo>
                <a:cubicBezTo>
                  <a:pt x="721876" y="468755"/>
                  <a:pt x="892708" y="511636"/>
                  <a:pt x="1120048" y="581141"/>
                </a:cubicBezTo>
                <a:lnTo>
                  <a:pt x="1142328" y="586242"/>
                </a:lnTo>
                <a:lnTo>
                  <a:pt x="1353883" y="586242"/>
                </a:lnTo>
                <a:lnTo>
                  <a:pt x="1445595" y="564503"/>
                </a:lnTo>
                <a:cubicBezTo>
                  <a:pt x="1481355" y="554111"/>
                  <a:pt x="1516901" y="542336"/>
                  <a:pt x="1552153" y="530642"/>
                </a:cubicBezTo>
                <a:cubicBezTo>
                  <a:pt x="1661099" y="494543"/>
                  <a:pt x="1766309" y="459693"/>
                  <a:pt x="1868483" y="466166"/>
                </a:cubicBezTo>
                <a:cubicBezTo>
                  <a:pt x="1929787" y="470050"/>
                  <a:pt x="1989999" y="488809"/>
                  <a:pt x="2049269" y="531100"/>
                </a:cubicBezTo>
                <a:lnTo>
                  <a:pt x="2108857" y="586242"/>
                </a:lnTo>
                <a:lnTo>
                  <a:pt x="2168837" y="586242"/>
                </a:lnTo>
                <a:lnTo>
                  <a:pt x="2146195" y="558847"/>
                </a:lnTo>
                <a:cubicBezTo>
                  <a:pt x="2124596" y="536291"/>
                  <a:pt x="2101345" y="515303"/>
                  <a:pt x="2076606" y="496057"/>
                </a:cubicBezTo>
                <a:cubicBezTo>
                  <a:pt x="2010126" y="448645"/>
                  <a:pt x="1942855" y="427725"/>
                  <a:pt x="1875341" y="423142"/>
                </a:cubicBezTo>
                <a:cubicBezTo>
                  <a:pt x="1762816" y="415502"/>
                  <a:pt x="1649610" y="453238"/>
                  <a:pt x="1538245" y="489328"/>
                </a:cubicBezTo>
                <a:cubicBezTo>
                  <a:pt x="1397610" y="535895"/>
                  <a:pt x="1265198" y="579465"/>
                  <a:pt x="1134097" y="539650"/>
                </a:cubicBezTo>
                <a:cubicBezTo>
                  <a:pt x="892596" y="465760"/>
                  <a:pt x="677918" y="399737"/>
                  <a:pt x="472832" y="569541"/>
                </a:cubicBezTo>
                <a:close/>
                <a:moveTo>
                  <a:pt x="275974" y="586242"/>
                </a:moveTo>
                <a:lnTo>
                  <a:pt x="333041" y="586242"/>
                </a:lnTo>
                <a:lnTo>
                  <a:pt x="346107" y="568701"/>
                </a:lnTo>
                <a:cubicBezTo>
                  <a:pt x="560359" y="302111"/>
                  <a:pt x="773531" y="349940"/>
                  <a:pt x="1092217" y="448518"/>
                </a:cubicBezTo>
                <a:cubicBezTo>
                  <a:pt x="1244596" y="495271"/>
                  <a:pt x="1397289" y="443732"/>
                  <a:pt x="1545886" y="395663"/>
                </a:cubicBezTo>
                <a:cubicBezTo>
                  <a:pt x="1660427" y="358030"/>
                  <a:pt x="1771013" y="321581"/>
                  <a:pt x="1878497" y="328638"/>
                </a:cubicBezTo>
                <a:cubicBezTo>
                  <a:pt x="1942988" y="332873"/>
                  <a:pt x="2006362" y="352770"/>
                  <a:pt x="2068800" y="397472"/>
                </a:cubicBezTo>
                <a:cubicBezTo>
                  <a:pt x="2117445" y="435290"/>
                  <a:pt x="2160394" y="479901"/>
                  <a:pt x="2196330" y="529922"/>
                </a:cubicBezTo>
                <a:lnTo>
                  <a:pt x="2243844" y="586242"/>
                </a:lnTo>
                <a:lnTo>
                  <a:pt x="2303642" y="586242"/>
                </a:lnTo>
                <a:lnTo>
                  <a:pt x="2232903" y="502884"/>
                </a:lnTo>
                <a:cubicBezTo>
                  <a:pt x="2194990" y="448773"/>
                  <a:pt x="2149383" y="400415"/>
                  <a:pt x="2097548" y="359362"/>
                </a:cubicBezTo>
                <a:cubicBezTo>
                  <a:pt x="2027819" y="309385"/>
                  <a:pt x="1957151" y="287124"/>
                  <a:pt x="1886236" y="282046"/>
                </a:cubicBezTo>
                <a:cubicBezTo>
                  <a:pt x="1768046" y="273581"/>
                  <a:pt x="1649168" y="312846"/>
                  <a:pt x="1532800" y="351067"/>
                </a:cubicBezTo>
                <a:cubicBezTo>
                  <a:pt x="1384970" y="399724"/>
                  <a:pt x="1245541" y="445756"/>
                  <a:pt x="1107459" y="403548"/>
                </a:cubicBezTo>
                <a:cubicBezTo>
                  <a:pt x="815068" y="313328"/>
                  <a:pt x="560070" y="234428"/>
                  <a:pt x="315140" y="534070"/>
                </a:cubicBezTo>
                <a:close/>
                <a:moveTo>
                  <a:pt x="133669" y="586242"/>
                </a:moveTo>
                <a:lnTo>
                  <a:pt x="186271" y="586242"/>
                </a:lnTo>
                <a:lnTo>
                  <a:pt x="239684" y="496220"/>
                </a:lnTo>
                <a:cubicBezTo>
                  <a:pt x="479926" y="149911"/>
                  <a:pt x="710835" y="200105"/>
                  <a:pt x="1067603" y="311016"/>
                </a:cubicBezTo>
                <a:cubicBezTo>
                  <a:pt x="1227104" y="360495"/>
                  <a:pt x="1387382" y="307660"/>
                  <a:pt x="1542819" y="256752"/>
                </a:cubicBezTo>
                <a:cubicBezTo>
                  <a:pt x="1663080" y="217223"/>
                  <a:pt x="1779386" y="178877"/>
                  <a:pt x="1892227" y="186439"/>
                </a:cubicBezTo>
                <a:cubicBezTo>
                  <a:pt x="1959930" y="190978"/>
                  <a:pt x="2026384" y="212042"/>
                  <a:pt x="2091696" y="259293"/>
                </a:cubicBezTo>
                <a:cubicBezTo>
                  <a:pt x="2142106" y="300003"/>
                  <a:pt x="2186392" y="347684"/>
                  <a:pt x="2223222" y="400893"/>
                </a:cubicBezTo>
                <a:cubicBezTo>
                  <a:pt x="2278887" y="473265"/>
                  <a:pt x="2336411" y="548516"/>
                  <a:pt x="2425083" y="583588"/>
                </a:cubicBezTo>
                <a:lnTo>
                  <a:pt x="2436016" y="586242"/>
                </a:lnTo>
                <a:lnTo>
                  <a:pt x="2677035" y="586242"/>
                </a:lnTo>
                <a:lnTo>
                  <a:pt x="2755151" y="566620"/>
                </a:lnTo>
                <a:cubicBezTo>
                  <a:pt x="2824044" y="544472"/>
                  <a:pt x="2895595" y="531824"/>
                  <a:pt x="2967820" y="529029"/>
                </a:cubicBezTo>
                <a:cubicBezTo>
                  <a:pt x="3040581" y="529549"/>
                  <a:pt x="3109889" y="543732"/>
                  <a:pt x="3172000" y="569242"/>
                </a:cubicBezTo>
                <a:lnTo>
                  <a:pt x="3203939" y="586242"/>
                </a:lnTo>
                <a:lnTo>
                  <a:pt x="3297554" y="586242"/>
                </a:lnTo>
                <a:lnTo>
                  <a:pt x="3296915" y="585663"/>
                </a:lnTo>
                <a:cubicBezTo>
                  <a:pt x="3206478" y="520552"/>
                  <a:pt x="3090930" y="482583"/>
                  <a:pt x="2965644" y="481034"/>
                </a:cubicBezTo>
                <a:cubicBezTo>
                  <a:pt x="2889978" y="483633"/>
                  <a:pt x="2814955" y="496505"/>
                  <a:pt x="2742688" y="519327"/>
                </a:cubicBezTo>
                <a:cubicBezTo>
                  <a:pt x="2636776" y="547945"/>
                  <a:pt x="2536931" y="575089"/>
                  <a:pt x="2444613" y="538465"/>
                </a:cubicBezTo>
                <a:cubicBezTo>
                  <a:pt x="2367717" y="507716"/>
                  <a:pt x="2316496" y="441420"/>
                  <a:pt x="2262174" y="370792"/>
                </a:cubicBezTo>
                <a:cubicBezTo>
                  <a:pt x="2222592" y="314005"/>
                  <a:pt x="2175023" y="263254"/>
                  <a:pt x="2120878" y="220065"/>
                </a:cubicBezTo>
                <a:cubicBezTo>
                  <a:pt x="2047966" y="167661"/>
                  <a:pt x="1974051" y="144228"/>
                  <a:pt x="1899846" y="138813"/>
                </a:cubicBezTo>
                <a:cubicBezTo>
                  <a:pt x="1776171" y="129789"/>
                  <a:pt x="1651693" y="170812"/>
                  <a:pt x="1529716" y="211164"/>
                </a:cubicBezTo>
                <a:cubicBezTo>
                  <a:pt x="1374693" y="261906"/>
                  <a:pt x="1228623" y="310194"/>
                  <a:pt x="1083050" y="265458"/>
                </a:cubicBezTo>
                <a:cubicBezTo>
                  <a:pt x="756474" y="163893"/>
                  <a:pt x="474734" y="75961"/>
                  <a:pt x="202535" y="468670"/>
                </a:cubicBezTo>
                <a:close/>
                <a:moveTo>
                  <a:pt x="0" y="586242"/>
                </a:moveTo>
                <a:lnTo>
                  <a:pt x="52182" y="586242"/>
                </a:lnTo>
                <a:lnTo>
                  <a:pt x="78745" y="530858"/>
                </a:lnTo>
                <a:cubicBezTo>
                  <a:pt x="108207" y="475623"/>
                  <a:pt x="140039" y="421641"/>
                  <a:pt x="174168" y="369069"/>
                </a:cubicBezTo>
                <a:cubicBezTo>
                  <a:pt x="425817" y="5584"/>
                  <a:pt x="667968" y="58980"/>
                  <a:pt x="1041718" y="175976"/>
                </a:cubicBezTo>
                <a:cubicBezTo>
                  <a:pt x="1208577" y="227647"/>
                  <a:pt x="1378044" y="171819"/>
                  <a:pt x="1538123" y="119563"/>
                </a:cubicBezTo>
                <a:cubicBezTo>
                  <a:pt x="1664103" y="78138"/>
                  <a:pt x="1785742" y="38268"/>
                  <a:pt x="1904041" y="46442"/>
                </a:cubicBezTo>
                <a:cubicBezTo>
                  <a:pt x="1975020" y="51347"/>
                  <a:pt x="2044798" y="73547"/>
                  <a:pt x="2113589" y="123086"/>
                </a:cubicBezTo>
                <a:cubicBezTo>
                  <a:pt x="2166544" y="165863"/>
                  <a:pt x="2213022" y="216028"/>
                  <a:pt x="2251611" y="272057"/>
                </a:cubicBezTo>
                <a:cubicBezTo>
                  <a:pt x="2309771" y="347555"/>
                  <a:pt x="2369795" y="425927"/>
                  <a:pt x="2462328" y="462968"/>
                </a:cubicBezTo>
                <a:cubicBezTo>
                  <a:pt x="2572831" y="505146"/>
                  <a:pt x="2690748" y="475421"/>
                  <a:pt x="2804032" y="445090"/>
                </a:cubicBezTo>
                <a:cubicBezTo>
                  <a:pt x="2876043" y="421891"/>
                  <a:pt x="2950893" y="408642"/>
                  <a:pt x="3026458" y="405672"/>
                </a:cubicBezTo>
                <a:cubicBezTo>
                  <a:pt x="3179245" y="407493"/>
                  <a:pt x="3316860" y="465662"/>
                  <a:pt x="3408773" y="561471"/>
                </a:cubicBezTo>
                <a:lnTo>
                  <a:pt x="3426155" y="586242"/>
                </a:lnTo>
                <a:lnTo>
                  <a:pt x="3482649" y="586242"/>
                </a:lnTo>
                <a:lnTo>
                  <a:pt x="3458431" y="547279"/>
                </a:lnTo>
                <a:cubicBezTo>
                  <a:pt x="3358296" y="432597"/>
                  <a:pt x="3201910" y="362372"/>
                  <a:pt x="3027729" y="359810"/>
                </a:cubicBezTo>
                <a:cubicBezTo>
                  <a:pt x="2947740" y="362596"/>
                  <a:pt x="2868495" y="376566"/>
                  <a:pt x="2792302" y="401293"/>
                </a:cubicBezTo>
                <a:cubicBezTo>
                  <a:pt x="2681575" y="430880"/>
                  <a:pt x="2578236" y="457805"/>
                  <a:pt x="2479856" y="420701"/>
                </a:cubicBezTo>
                <a:cubicBezTo>
                  <a:pt x="2399309" y="388404"/>
                  <a:pt x="2345796" y="318399"/>
                  <a:pt x="2288973" y="244650"/>
                </a:cubicBezTo>
                <a:cubicBezTo>
                  <a:pt x="2247921" y="184843"/>
                  <a:pt x="2198128" y="131563"/>
                  <a:pt x="2141151" y="86503"/>
                </a:cubicBezTo>
                <a:cubicBezTo>
                  <a:pt x="2065224" y="31628"/>
                  <a:pt x="1988138" y="7077"/>
                  <a:pt x="1910698" y="1351"/>
                </a:cubicBezTo>
                <a:cubicBezTo>
                  <a:pt x="1781630" y="-8193"/>
                  <a:pt x="1651578" y="34550"/>
                  <a:pt x="1524265" y="76332"/>
                </a:cubicBezTo>
                <a:cubicBezTo>
                  <a:pt x="1361810" y="129703"/>
                  <a:pt x="1209509" y="182031"/>
                  <a:pt x="1056192" y="132368"/>
                </a:cubicBezTo>
                <a:cubicBezTo>
                  <a:pt x="714309" y="26214"/>
                  <a:pt x="420242" y="-66211"/>
                  <a:pt x="135640" y="341677"/>
                </a:cubicBezTo>
                <a:cubicBezTo>
                  <a:pt x="100696" y="395227"/>
                  <a:pt x="68147" y="450248"/>
                  <a:pt x="38089" y="50658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3E9B496-2C13-340E-B6D8-538926523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695" y="302671"/>
            <a:ext cx="4975317" cy="1718866"/>
          </a:xfrm>
          <a:noFill/>
        </p:spPr>
        <p:txBody>
          <a:bodyPr anchor="ctr"/>
          <a:lstStyle>
            <a:lvl1pPr>
              <a:lnSpc>
                <a:spcPct val="900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ameo Placeholder 14">
            <a:extLst>
              <a:ext uri="{FF2B5EF4-FFF2-40B4-BE49-F238E27FC236}">
                <a16:creationId xmlns:a16="http://schemas.microsoft.com/office/drawing/2014/main" id="{6AE15E32-8FE1-44F5-5007-F4F6F7092FAE}"/>
              </a:ext>
            </a:extLst>
          </p:cNvPr>
          <p:cNvSpPr>
            <a:spLocks noGrp="1"/>
          </p:cNvSpPr>
          <p:nvPr>
            <p:ph type="media" sz="quarter" idx="15">
              <p:extLst>
                <p:ext uri="{56F484CC-4922-43CF-B6FB-B326C6A72FC8}">
                  <p232:phTypeExt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-1" y="2257425"/>
            <a:ext cx="2729213" cy="38687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cameo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3DCC57B-5BD0-2180-B17E-073B93EE1E5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114676" y="2149475"/>
            <a:ext cx="2688336" cy="3976688"/>
          </a:xfrm>
          <a:noFill/>
        </p:spPr>
        <p:txBody>
          <a:bodyPr/>
          <a:lstStyle>
            <a:lvl1pPr marL="342900" indent="-347472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defRPr sz="2000">
                <a:solidFill>
                  <a:schemeClr val="bg1"/>
                </a:solidFill>
              </a:defRPr>
            </a:lvl2pPr>
            <a:lvl3pPr marL="640080" indent="-347472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bg1"/>
                </a:solidFill>
              </a:defRPr>
            </a:lvl3pPr>
            <a:lvl4pPr marL="822960" indent="-347472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bg1"/>
                </a:solidFill>
              </a:defRPr>
            </a:lvl4pPr>
            <a:lvl5pPr marL="1280160" indent="-347472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bg1"/>
                </a:solidFill>
              </a:defRPr>
            </a:lvl5pPr>
            <a:lvl6pPr marL="1737360" indent="-347472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bg1"/>
                </a:solidFill>
              </a:defRPr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A4471DE8-2488-1E89-2DEF-43DC952583B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6065838" y="2149475"/>
            <a:ext cx="5286375" cy="3976688"/>
          </a:xfrm>
          <a:noFill/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1E44C-DC38-F1FA-D02B-2121A5A67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3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21044" y="430608"/>
            <a:ext cx="5333999" cy="1017191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4600" y="1447800"/>
            <a:ext cx="5333999" cy="39776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C75A0F7-6FC3-3B48-D4DB-F00D448B3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70811" y="2570814"/>
            <a:ext cx="5756226" cy="614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000" b="1" i="0" spc="2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r>
              <a:rPr lang="en-US" dirty="0"/>
              <a:t>CONTOSO ALL-HANDS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F9D058B-17F2-D1E8-84AD-E26DFF583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5756227"/>
            <a:ext cx="614598" cy="839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defRPr sz="1000" b="1" i="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4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2" r:id="rId2"/>
    <p:sldLayoutId id="2147483721" r:id="rId3"/>
    <p:sldLayoutId id="2147483724" r:id="rId4"/>
    <p:sldLayoutId id="2147483730" r:id="rId5"/>
    <p:sldLayoutId id="2147483731" r:id="rId6"/>
    <p:sldLayoutId id="2147483720" r:id="rId7"/>
    <p:sldLayoutId id="2147483732" r:id="rId8"/>
    <p:sldLayoutId id="2147483733" r:id="rId9"/>
    <p:sldLayoutId id="2147483734" r:id="rId10"/>
    <p:sldLayoutId id="2147483735" r:id="rId11"/>
    <p:sldLayoutId id="2147483725" r:id="rId12"/>
    <p:sldLayoutId id="2147483714" r:id="rId13"/>
    <p:sldLayoutId id="2147483729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i="0" kern="1200" cap="all" spc="100" baseline="0">
          <a:solidFill>
            <a:schemeClr val="bg2">
              <a:lumMod val="25000"/>
            </a:schemeClr>
          </a:solidFill>
          <a:latin typeface="+mj-lt"/>
          <a:ea typeface="Source Sans Pro Black" panose="020B050303040302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>
          <p15:clr>
            <a:srgbClr val="F26B43"/>
          </p15:clr>
        </p15:guide>
        <p15:guide id="2" pos="336">
          <p15:clr>
            <a:srgbClr val="F26B43"/>
          </p15:clr>
        </p15:guide>
        <p15:guide id="3" pos="732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696">
          <p15:clr>
            <a:srgbClr val="F26B43"/>
          </p15:clr>
        </p15:guide>
        <p15:guide id="7" pos="3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536741-90E4-6225-DD69-53744E13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56" y="1391609"/>
            <a:ext cx="5333999" cy="4074783"/>
          </a:xfrm>
        </p:spPr>
        <p:txBody>
          <a:bodyPr/>
          <a:lstStyle/>
          <a:p>
            <a:r>
              <a:rPr lang="en-US" dirty="0" err="1"/>
              <a:t>Myword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4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F26C8D2-5285-B290-FE68-8317F808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7" y="173622"/>
            <a:ext cx="6141006" cy="190982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E7E1A8-2473-11AD-9301-A7A844FFC5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reeform 20">
            <a:extLst>
              <a:ext uri="{FF2B5EF4-FFF2-40B4-BE49-F238E27FC236}">
                <a16:creationId xmlns:a16="http://schemas.microsoft.com/office/drawing/2014/main" id="{CA6ECA8E-132A-32DF-6E9D-90B02A78E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79571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1A25EDC-3970-1F6A-E84D-1F074EE9B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929355" y="5715378"/>
            <a:ext cx="5262645" cy="1142622"/>
          </a:xfrm>
          <a:custGeom>
            <a:avLst/>
            <a:gdLst>
              <a:gd name="connsiteX0" fmla="*/ 1079662 w 5262645"/>
              <a:gd name="connsiteY0" fmla="*/ 1109493 h 1142622"/>
              <a:gd name="connsiteX1" fmla="*/ 855172 w 5262645"/>
              <a:gd name="connsiteY1" fmla="*/ 1133506 h 1142622"/>
              <a:gd name="connsiteX2" fmla="*/ 821620 w 5262645"/>
              <a:gd name="connsiteY2" fmla="*/ 1142622 h 1142622"/>
              <a:gd name="connsiteX3" fmla="*/ 1303731 w 5262645"/>
              <a:gd name="connsiteY3" fmla="*/ 1142622 h 1142622"/>
              <a:gd name="connsiteX4" fmla="*/ 1208942 w 5262645"/>
              <a:gd name="connsiteY4" fmla="*/ 1120248 h 1142622"/>
              <a:gd name="connsiteX5" fmla="*/ 1079662 w 5262645"/>
              <a:gd name="connsiteY5" fmla="*/ 1109493 h 1142622"/>
              <a:gd name="connsiteX6" fmla="*/ 3454425 w 5262645"/>
              <a:gd name="connsiteY6" fmla="*/ 1103179 h 1142622"/>
              <a:gd name="connsiteX7" fmla="*/ 3295648 w 5262645"/>
              <a:gd name="connsiteY7" fmla="*/ 1122856 h 1142622"/>
              <a:gd name="connsiteX8" fmla="*/ 3220251 w 5262645"/>
              <a:gd name="connsiteY8" fmla="*/ 1142622 h 1142622"/>
              <a:gd name="connsiteX9" fmla="*/ 3863985 w 5262645"/>
              <a:gd name="connsiteY9" fmla="*/ 1142622 h 1142622"/>
              <a:gd name="connsiteX10" fmla="*/ 3860226 w 5262645"/>
              <a:gd name="connsiteY10" fmla="*/ 1141212 h 1142622"/>
              <a:gd name="connsiteX11" fmla="*/ 3454425 w 5262645"/>
              <a:gd name="connsiteY11" fmla="*/ 1103179 h 1142622"/>
              <a:gd name="connsiteX12" fmla="*/ 1044551 w 5262645"/>
              <a:gd name="connsiteY12" fmla="*/ 969975 h 1142622"/>
              <a:gd name="connsiteX13" fmla="*/ 433352 w 5262645"/>
              <a:gd name="connsiteY13" fmla="*/ 1137173 h 1142622"/>
              <a:gd name="connsiteX14" fmla="*/ 423744 w 5262645"/>
              <a:gd name="connsiteY14" fmla="*/ 1142622 h 1142622"/>
              <a:gd name="connsiteX15" fmla="*/ 524675 w 5262645"/>
              <a:gd name="connsiteY15" fmla="*/ 1142622 h 1142622"/>
              <a:gd name="connsiteX16" fmla="*/ 575706 w 5262645"/>
              <a:gd name="connsiteY16" fmla="*/ 1118240 h 1142622"/>
              <a:gd name="connsiteX17" fmla="*/ 1041474 w 5262645"/>
              <a:gd name="connsiteY17" fmla="*/ 1013559 h 1142622"/>
              <a:gd name="connsiteX18" fmla="*/ 1420129 w 5262645"/>
              <a:gd name="connsiteY18" fmla="*/ 1100892 h 1142622"/>
              <a:gd name="connsiteX19" fmla="*/ 1493597 w 5262645"/>
              <a:gd name="connsiteY19" fmla="*/ 1142622 h 1142622"/>
              <a:gd name="connsiteX20" fmla="*/ 1576930 w 5262645"/>
              <a:gd name="connsiteY20" fmla="*/ 1142622 h 1142622"/>
              <a:gd name="connsiteX21" fmla="*/ 1562430 w 5262645"/>
              <a:gd name="connsiteY21" fmla="*/ 1132917 h 1142622"/>
              <a:gd name="connsiteX22" fmla="*/ 1044551 w 5262645"/>
              <a:gd name="connsiteY22" fmla="*/ 969975 h 1142622"/>
              <a:gd name="connsiteX23" fmla="*/ 3650150 w 5262645"/>
              <a:gd name="connsiteY23" fmla="*/ 965819 h 1142622"/>
              <a:gd name="connsiteX24" fmla="*/ 3534481 w 5262645"/>
              <a:gd name="connsiteY24" fmla="*/ 967300 h 1142622"/>
              <a:gd name="connsiteX25" fmla="*/ 3044771 w 5262645"/>
              <a:gd name="connsiteY25" fmla="*/ 1088916 h 1142622"/>
              <a:gd name="connsiteX26" fmla="*/ 2912547 w 5262645"/>
              <a:gd name="connsiteY26" fmla="*/ 1142622 h 1142622"/>
              <a:gd name="connsiteX27" fmla="*/ 3030795 w 5262645"/>
              <a:gd name="connsiteY27" fmla="*/ 1142622 h 1142622"/>
              <a:gd name="connsiteX28" fmla="*/ 3061076 w 5262645"/>
              <a:gd name="connsiteY28" fmla="*/ 1130274 h 1142622"/>
              <a:gd name="connsiteX29" fmla="*/ 3537982 w 5262645"/>
              <a:gd name="connsiteY29" fmla="*/ 1011020 h 1142622"/>
              <a:gd name="connsiteX30" fmla="*/ 4111111 w 5262645"/>
              <a:gd name="connsiteY30" fmla="*/ 1109521 h 1142622"/>
              <a:gd name="connsiteX31" fmla="*/ 4162537 w 5262645"/>
              <a:gd name="connsiteY31" fmla="*/ 1142622 h 1142622"/>
              <a:gd name="connsiteX32" fmla="*/ 4242429 w 5262645"/>
              <a:gd name="connsiteY32" fmla="*/ 1142622 h 1142622"/>
              <a:gd name="connsiteX33" fmla="*/ 4132194 w 5262645"/>
              <a:gd name="connsiteY33" fmla="*/ 1071305 h 1142622"/>
              <a:gd name="connsiteX34" fmla="*/ 3650150 w 5262645"/>
              <a:gd name="connsiteY34" fmla="*/ 965819 h 1142622"/>
              <a:gd name="connsiteX35" fmla="*/ 1013752 w 5262645"/>
              <a:gd name="connsiteY35" fmla="*/ 829860 h 1142622"/>
              <a:gd name="connsiteX36" fmla="*/ 236858 w 5262645"/>
              <a:gd name="connsiteY36" fmla="*/ 1084037 h 1142622"/>
              <a:gd name="connsiteX37" fmla="*/ 147702 w 5262645"/>
              <a:gd name="connsiteY37" fmla="*/ 1142622 h 1142622"/>
              <a:gd name="connsiteX38" fmla="*/ 229307 w 5262645"/>
              <a:gd name="connsiteY38" fmla="*/ 1142622 h 1142622"/>
              <a:gd name="connsiteX39" fmla="*/ 258446 w 5262645"/>
              <a:gd name="connsiteY39" fmla="*/ 1123426 h 1142622"/>
              <a:gd name="connsiteX40" fmla="*/ 1010073 w 5262645"/>
              <a:gd name="connsiteY40" fmla="*/ 874409 h 1142622"/>
              <a:gd name="connsiteX41" fmla="*/ 1530568 w 5262645"/>
              <a:gd name="connsiteY41" fmla="*/ 1036169 h 1142622"/>
              <a:gd name="connsiteX42" fmla="*/ 1635534 w 5262645"/>
              <a:gd name="connsiteY42" fmla="*/ 1108259 h 1142622"/>
              <a:gd name="connsiteX43" fmla="*/ 1686407 w 5262645"/>
              <a:gd name="connsiteY43" fmla="*/ 1142622 h 1142622"/>
              <a:gd name="connsiteX44" fmla="*/ 1764171 w 5262645"/>
              <a:gd name="connsiteY44" fmla="*/ 1142622 h 1142622"/>
              <a:gd name="connsiteX45" fmla="*/ 1660797 w 5262645"/>
              <a:gd name="connsiteY45" fmla="*/ 1072659 h 1142622"/>
              <a:gd name="connsiteX46" fmla="*/ 1555330 w 5262645"/>
              <a:gd name="connsiteY46" fmla="*/ 999867 h 1142622"/>
              <a:gd name="connsiteX47" fmla="*/ 1013752 w 5262645"/>
              <a:gd name="connsiteY47" fmla="*/ 829860 h 1142622"/>
              <a:gd name="connsiteX48" fmla="*/ 3736369 w 5262645"/>
              <a:gd name="connsiteY48" fmla="*/ 829169 h 1142622"/>
              <a:gd name="connsiteX49" fmla="*/ 3615477 w 5262645"/>
              <a:gd name="connsiteY49" fmla="*/ 830770 h 1142622"/>
              <a:gd name="connsiteX50" fmla="*/ 2939528 w 5262645"/>
              <a:gd name="connsiteY50" fmla="*/ 1025711 h 1142622"/>
              <a:gd name="connsiteX51" fmla="*/ 2752317 w 5262645"/>
              <a:gd name="connsiteY51" fmla="*/ 1101740 h 1142622"/>
              <a:gd name="connsiteX52" fmla="*/ 2632490 w 5262645"/>
              <a:gd name="connsiteY52" fmla="*/ 1142622 h 1142622"/>
              <a:gd name="connsiteX53" fmla="*/ 2788505 w 5262645"/>
              <a:gd name="connsiteY53" fmla="*/ 1142622 h 1142622"/>
              <a:gd name="connsiteX54" fmla="*/ 2962485 w 5262645"/>
              <a:gd name="connsiteY54" fmla="*/ 1071984 h 1142622"/>
              <a:gd name="connsiteX55" fmla="*/ 3623003 w 5262645"/>
              <a:gd name="connsiteY55" fmla="*/ 880108 h 1142622"/>
              <a:gd name="connsiteX56" fmla="*/ 4368179 w 5262645"/>
              <a:gd name="connsiteY56" fmla="*/ 1076061 h 1142622"/>
              <a:gd name="connsiteX57" fmla="*/ 4432352 w 5262645"/>
              <a:gd name="connsiteY57" fmla="*/ 1142622 h 1142622"/>
              <a:gd name="connsiteX58" fmla="*/ 4494589 w 5262645"/>
              <a:gd name="connsiteY58" fmla="*/ 1142622 h 1142622"/>
              <a:gd name="connsiteX59" fmla="*/ 4392490 w 5262645"/>
              <a:gd name="connsiteY59" fmla="*/ 1036894 h 1142622"/>
              <a:gd name="connsiteX60" fmla="*/ 3736369 w 5262645"/>
              <a:gd name="connsiteY60" fmla="*/ 829169 h 1142622"/>
              <a:gd name="connsiteX61" fmla="*/ 980938 w 5262645"/>
              <a:gd name="connsiteY61" fmla="*/ 690946 h 1142622"/>
              <a:gd name="connsiteX62" fmla="*/ 22523 w 5262645"/>
              <a:gd name="connsiteY62" fmla="*/ 1054831 h 1142622"/>
              <a:gd name="connsiteX63" fmla="*/ 0 w 5262645"/>
              <a:gd name="connsiteY63" fmla="*/ 1071570 h 1142622"/>
              <a:gd name="connsiteX64" fmla="*/ 0 w 5262645"/>
              <a:gd name="connsiteY64" fmla="*/ 1136555 h 1142622"/>
              <a:gd name="connsiteX65" fmla="*/ 52579 w 5262645"/>
              <a:gd name="connsiteY65" fmla="*/ 1097630 h 1142622"/>
              <a:gd name="connsiteX66" fmla="*/ 981469 w 5262645"/>
              <a:gd name="connsiteY66" fmla="*/ 741578 h 1142622"/>
              <a:gd name="connsiteX67" fmla="*/ 1525962 w 5262645"/>
              <a:gd name="connsiteY67" fmla="*/ 909860 h 1142622"/>
              <a:gd name="connsiteX68" fmla="*/ 1636065 w 5262645"/>
              <a:gd name="connsiteY68" fmla="*/ 984650 h 1142622"/>
              <a:gd name="connsiteX69" fmla="*/ 1768868 w 5262645"/>
              <a:gd name="connsiteY69" fmla="*/ 1074298 h 1142622"/>
              <a:gd name="connsiteX70" fmla="*/ 1884590 w 5262645"/>
              <a:gd name="connsiteY70" fmla="*/ 1142622 h 1142622"/>
              <a:gd name="connsiteX71" fmla="*/ 1995028 w 5262645"/>
              <a:gd name="connsiteY71" fmla="*/ 1142622 h 1142622"/>
              <a:gd name="connsiteX72" fmla="*/ 1919556 w 5262645"/>
              <a:gd name="connsiteY72" fmla="*/ 1109424 h 1142622"/>
              <a:gd name="connsiteX73" fmla="*/ 1657307 w 5262645"/>
              <a:gd name="connsiteY73" fmla="*/ 943427 h 1142622"/>
              <a:gd name="connsiteX74" fmla="*/ 1546098 w 5262645"/>
              <a:gd name="connsiteY74" fmla="*/ 867831 h 1142622"/>
              <a:gd name="connsiteX75" fmla="*/ 980938 w 5262645"/>
              <a:gd name="connsiteY75" fmla="*/ 690946 h 1142622"/>
              <a:gd name="connsiteX76" fmla="*/ 949119 w 5262645"/>
              <a:gd name="connsiteY76" fmla="*/ 551351 h 1142622"/>
              <a:gd name="connsiteX77" fmla="*/ 104610 w 5262645"/>
              <a:gd name="connsiteY77" fmla="*/ 830205 h 1142622"/>
              <a:gd name="connsiteX78" fmla="*/ 0 w 5262645"/>
              <a:gd name="connsiteY78" fmla="*/ 899395 h 1142622"/>
              <a:gd name="connsiteX79" fmla="*/ 0 w 5262645"/>
              <a:gd name="connsiteY79" fmla="*/ 956469 h 1142622"/>
              <a:gd name="connsiteX80" fmla="*/ 127858 w 5262645"/>
              <a:gd name="connsiteY80" fmla="*/ 871762 h 1142622"/>
              <a:gd name="connsiteX81" fmla="*/ 946856 w 5262645"/>
              <a:gd name="connsiteY81" fmla="*/ 598209 h 1142622"/>
              <a:gd name="connsiteX82" fmla="*/ 1514838 w 5262645"/>
              <a:gd name="connsiteY82" fmla="*/ 773853 h 1142622"/>
              <a:gd name="connsiteX83" fmla="*/ 1629475 w 5262645"/>
              <a:gd name="connsiteY83" fmla="*/ 851249 h 1142622"/>
              <a:gd name="connsiteX84" fmla="*/ 2222942 w 5262645"/>
              <a:gd name="connsiteY84" fmla="*/ 1130727 h 1142622"/>
              <a:gd name="connsiteX85" fmla="*/ 3010780 w 5262645"/>
              <a:gd name="connsiteY85" fmla="*/ 939176 h 1142622"/>
              <a:gd name="connsiteX86" fmla="*/ 3699898 w 5262645"/>
              <a:gd name="connsiteY86" fmla="*/ 738008 h 1142622"/>
              <a:gd name="connsiteX87" fmla="*/ 4478278 w 5262645"/>
              <a:gd name="connsiteY87" fmla="*/ 941560 h 1142622"/>
              <a:gd name="connsiteX88" fmla="*/ 4591453 w 5262645"/>
              <a:gd name="connsiteY88" fmla="*/ 1058360 h 1142622"/>
              <a:gd name="connsiteX89" fmla="*/ 4640354 w 5262645"/>
              <a:gd name="connsiteY89" fmla="*/ 1142622 h 1142622"/>
              <a:gd name="connsiteX90" fmla="*/ 4689946 w 5262645"/>
              <a:gd name="connsiteY90" fmla="*/ 1142622 h 1142622"/>
              <a:gd name="connsiteX91" fmla="*/ 4625940 w 5262645"/>
              <a:gd name="connsiteY91" fmla="*/ 1031947 h 1142622"/>
              <a:gd name="connsiteX92" fmla="*/ 4505754 w 5262645"/>
              <a:gd name="connsiteY92" fmla="*/ 907563 h 1142622"/>
              <a:gd name="connsiteX93" fmla="*/ 3695891 w 5262645"/>
              <a:gd name="connsiteY93" fmla="*/ 693590 h 1142622"/>
              <a:gd name="connsiteX94" fmla="*/ 2990744 w 5262645"/>
              <a:gd name="connsiteY94" fmla="*/ 897723 h 1142622"/>
              <a:gd name="connsiteX95" fmla="*/ 2224792 w 5262645"/>
              <a:gd name="connsiteY95" fmla="*/ 1084787 h 1142622"/>
              <a:gd name="connsiteX96" fmla="*/ 1652726 w 5262645"/>
              <a:gd name="connsiteY96" fmla="*/ 812840 h 1142622"/>
              <a:gd name="connsiteX97" fmla="*/ 1537741 w 5262645"/>
              <a:gd name="connsiteY97" fmla="*/ 735697 h 1142622"/>
              <a:gd name="connsiteX98" fmla="*/ 949119 w 5262645"/>
              <a:gd name="connsiteY98" fmla="*/ 551351 h 1142622"/>
              <a:gd name="connsiteX99" fmla="*/ 916211 w 5262645"/>
              <a:gd name="connsiteY99" fmla="*/ 411825 h 1142622"/>
              <a:gd name="connsiteX100" fmla="*/ 38109 w 5262645"/>
              <a:gd name="connsiteY100" fmla="*/ 702895 h 1142622"/>
              <a:gd name="connsiteX101" fmla="*/ 0 w 5262645"/>
              <a:gd name="connsiteY101" fmla="*/ 728235 h 1142622"/>
              <a:gd name="connsiteX102" fmla="*/ 0 w 5262645"/>
              <a:gd name="connsiteY102" fmla="*/ 784267 h 1142622"/>
              <a:gd name="connsiteX103" fmla="*/ 59830 w 5262645"/>
              <a:gd name="connsiteY103" fmla="*/ 744506 h 1142622"/>
              <a:gd name="connsiteX104" fmla="*/ 912813 w 5262645"/>
              <a:gd name="connsiteY104" fmla="*/ 458683 h 1142622"/>
              <a:gd name="connsiteX105" fmla="*/ 1504573 w 5262645"/>
              <a:gd name="connsiteY105" fmla="*/ 641477 h 1142622"/>
              <a:gd name="connsiteX106" fmla="*/ 1623885 w 5262645"/>
              <a:gd name="connsiteY106" fmla="*/ 722429 h 1142622"/>
              <a:gd name="connsiteX107" fmla="*/ 2241276 w 5262645"/>
              <a:gd name="connsiteY107" fmla="*/ 1012959 h 1142622"/>
              <a:gd name="connsiteX108" fmla="*/ 3060932 w 5262645"/>
              <a:gd name="connsiteY108" fmla="*/ 815117 h 1142622"/>
              <a:gd name="connsiteX109" fmla="*/ 3778890 w 5262645"/>
              <a:gd name="connsiteY109" fmla="*/ 605007 h 1142622"/>
              <a:gd name="connsiteX110" fmla="*/ 4590119 w 5262645"/>
              <a:gd name="connsiteY110" fmla="*/ 816410 h 1142622"/>
              <a:gd name="connsiteX111" fmla="*/ 4786041 w 5262645"/>
              <a:gd name="connsiteY111" fmla="*/ 1071845 h 1142622"/>
              <a:gd name="connsiteX112" fmla="*/ 4807324 w 5262645"/>
              <a:gd name="connsiteY112" fmla="*/ 1142622 h 1142622"/>
              <a:gd name="connsiteX113" fmla="*/ 4854309 w 5262645"/>
              <a:gd name="connsiteY113" fmla="*/ 1142622 h 1142622"/>
              <a:gd name="connsiteX114" fmla="*/ 4826414 w 5262645"/>
              <a:gd name="connsiteY114" fmla="*/ 1049879 h 1142622"/>
              <a:gd name="connsiteX115" fmla="*/ 4618918 w 5262645"/>
              <a:gd name="connsiteY115" fmla="*/ 778285 h 1142622"/>
              <a:gd name="connsiteX116" fmla="*/ 3775850 w 5262645"/>
              <a:gd name="connsiteY116" fmla="*/ 556710 h 1142622"/>
              <a:gd name="connsiteX117" fmla="*/ 3041757 w 5262645"/>
              <a:gd name="connsiteY117" fmla="*/ 770395 h 1142622"/>
              <a:gd name="connsiteX118" fmla="*/ 2245791 w 5262645"/>
              <a:gd name="connsiteY118" fmla="*/ 967761 h 1142622"/>
              <a:gd name="connsiteX119" fmla="*/ 1649458 w 5262645"/>
              <a:gd name="connsiteY119" fmla="*/ 685019 h 1142622"/>
              <a:gd name="connsiteX120" fmla="*/ 1529035 w 5262645"/>
              <a:gd name="connsiteY120" fmla="*/ 603263 h 1142622"/>
              <a:gd name="connsiteX121" fmla="*/ 916211 w 5262645"/>
              <a:gd name="connsiteY121" fmla="*/ 411825 h 1142622"/>
              <a:gd name="connsiteX122" fmla="*/ 884295 w 5262645"/>
              <a:gd name="connsiteY122" fmla="*/ 273354 h 1142622"/>
              <a:gd name="connsiteX123" fmla="*/ 134418 w 5262645"/>
              <a:gd name="connsiteY123" fmla="*/ 483540 h 1142622"/>
              <a:gd name="connsiteX124" fmla="*/ 0 w 5262645"/>
              <a:gd name="connsiteY124" fmla="*/ 560911 h 1142622"/>
              <a:gd name="connsiteX125" fmla="*/ 0 w 5262645"/>
              <a:gd name="connsiteY125" fmla="*/ 612192 h 1142622"/>
              <a:gd name="connsiteX126" fmla="*/ 148941 w 5262645"/>
              <a:gd name="connsiteY126" fmla="*/ 526060 h 1142622"/>
              <a:gd name="connsiteX127" fmla="*/ 877754 w 5262645"/>
              <a:gd name="connsiteY127" fmla="*/ 319132 h 1142622"/>
              <a:gd name="connsiteX128" fmla="*/ 1493106 w 5262645"/>
              <a:gd name="connsiteY128" fmla="*/ 508889 h 1142622"/>
              <a:gd name="connsiteX129" fmla="*/ 1617811 w 5262645"/>
              <a:gd name="connsiteY129" fmla="*/ 592896 h 1142622"/>
              <a:gd name="connsiteX130" fmla="*/ 2260186 w 5262645"/>
              <a:gd name="connsiteY130" fmla="*/ 893714 h 1142622"/>
              <a:gd name="connsiteX131" fmla="*/ 3112870 w 5262645"/>
              <a:gd name="connsiteY131" fmla="*/ 686066 h 1142622"/>
              <a:gd name="connsiteX132" fmla="*/ 3859775 w 5262645"/>
              <a:gd name="connsiteY132" fmla="*/ 466408 h 1142622"/>
              <a:gd name="connsiteX133" fmla="*/ 4704205 w 5262645"/>
              <a:gd name="connsiteY133" fmla="*/ 685413 h 1142622"/>
              <a:gd name="connsiteX134" fmla="*/ 4953476 w 5262645"/>
              <a:gd name="connsiteY134" fmla="*/ 1102215 h 1142622"/>
              <a:gd name="connsiteX135" fmla="*/ 4957420 w 5262645"/>
              <a:gd name="connsiteY135" fmla="*/ 1142622 h 1142622"/>
              <a:gd name="connsiteX136" fmla="*/ 5002699 w 5262645"/>
              <a:gd name="connsiteY136" fmla="*/ 1142622 h 1142622"/>
              <a:gd name="connsiteX137" fmla="*/ 4997750 w 5262645"/>
              <a:gd name="connsiteY137" fmla="*/ 1093380 h 1142622"/>
              <a:gd name="connsiteX138" fmla="*/ 4733501 w 5262645"/>
              <a:gd name="connsiteY138" fmla="*/ 651712 h 1142622"/>
              <a:gd name="connsiteX139" fmla="*/ 3857231 w 5262645"/>
              <a:gd name="connsiteY139" fmla="*/ 422542 h 1142622"/>
              <a:gd name="connsiteX140" fmla="*/ 3094540 w 5262645"/>
              <a:gd name="connsiteY140" fmla="*/ 645520 h 1142622"/>
              <a:gd name="connsiteX141" fmla="*/ 2265450 w 5262645"/>
              <a:gd name="connsiteY141" fmla="*/ 849572 h 1142622"/>
              <a:gd name="connsiteX142" fmla="*/ 1645442 w 5262645"/>
              <a:gd name="connsiteY142" fmla="*/ 556134 h 1142622"/>
              <a:gd name="connsiteX143" fmla="*/ 1520237 w 5262645"/>
              <a:gd name="connsiteY143" fmla="*/ 471428 h 1142622"/>
              <a:gd name="connsiteX144" fmla="*/ 884295 w 5262645"/>
              <a:gd name="connsiteY144" fmla="*/ 273354 h 1142622"/>
              <a:gd name="connsiteX145" fmla="*/ 851959 w 5262645"/>
              <a:gd name="connsiteY145" fmla="*/ 137679 h 1142622"/>
              <a:gd name="connsiteX146" fmla="*/ 69634 w 5262645"/>
              <a:gd name="connsiteY146" fmla="*/ 356424 h 1142622"/>
              <a:gd name="connsiteX147" fmla="*/ 0 w 5262645"/>
              <a:gd name="connsiteY147" fmla="*/ 396306 h 1142622"/>
              <a:gd name="connsiteX148" fmla="*/ 0 w 5262645"/>
              <a:gd name="connsiteY148" fmla="*/ 448935 h 1142622"/>
              <a:gd name="connsiteX149" fmla="*/ 90445 w 5262645"/>
              <a:gd name="connsiteY149" fmla="*/ 396521 h 1142622"/>
              <a:gd name="connsiteX150" fmla="*/ 847014 w 5262645"/>
              <a:gd name="connsiteY150" fmla="*/ 181105 h 1142622"/>
              <a:gd name="connsiteX151" fmla="*/ 1486055 w 5262645"/>
              <a:gd name="connsiteY151" fmla="*/ 377935 h 1142622"/>
              <a:gd name="connsiteX152" fmla="*/ 1615189 w 5262645"/>
              <a:gd name="connsiteY152" fmla="*/ 465146 h 1142622"/>
              <a:gd name="connsiteX153" fmla="*/ 2280174 w 5262645"/>
              <a:gd name="connsiteY153" fmla="*/ 777420 h 1142622"/>
              <a:gd name="connsiteX154" fmla="*/ 3164727 w 5262645"/>
              <a:gd name="connsiteY154" fmla="*/ 561320 h 1142622"/>
              <a:gd name="connsiteX155" fmla="*/ 3940481 w 5262645"/>
              <a:gd name="connsiteY155" fmla="*/ 332723 h 1142622"/>
              <a:gd name="connsiteX156" fmla="*/ 4817512 w 5262645"/>
              <a:gd name="connsiteY156" fmla="*/ 559223 h 1142622"/>
              <a:gd name="connsiteX157" fmla="*/ 5077183 w 5262645"/>
              <a:gd name="connsiteY157" fmla="*/ 991802 h 1142622"/>
              <a:gd name="connsiteX158" fmla="*/ 5092025 w 5262645"/>
              <a:gd name="connsiteY158" fmla="*/ 1142622 h 1142622"/>
              <a:gd name="connsiteX159" fmla="*/ 5137336 w 5262645"/>
              <a:gd name="connsiteY159" fmla="*/ 1142622 h 1142622"/>
              <a:gd name="connsiteX160" fmla="*/ 5121165 w 5262645"/>
              <a:gd name="connsiteY160" fmla="*/ 980449 h 1142622"/>
              <a:gd name="connsiteX161" fmla="*/ 4848123 w 5262645"/>
              <a:gd name="connsiteY161" fmla="*/ 521395 h 1142622"/>
              <a:gd name="connsiteX162" fmla="*/ 3939256 w 5262645"/>
              <a:gd name="connsiteY162" fmla="*/ 284724 h 1142622"/>
              <a:gd name="connsiteX163" fmla="*/ 3147362 w 5262645"/>
              <a:gd name="connsiteY163" fmla="*/ 516896 h 1142622"/>
              <a:gd name="connsiteX164" fmla="*/ 2285596 w 5262645"/>
              <a:gd name="connsiteY164" fmla="*/ 730511 h 1142622"/>
              <a:gd name="connsiteX165" fmla="*/ 1640959 w 5262645"/>
              <a:gd name="connsiteY165" fmla="*/ 426524 h 1142622"/>
              <a:gd name="connsiteX166" fmla="*/ 1511073 w 5262645"/>
              <a:gd name="connsiteY166" fmla="*/ 338259 h 1142622"/>
              <a:gd name="connsiteX167" fmla="*/ 851959 w 5262645"/>
              <a:gd name="connsiteY167" fmla="*/ 137679 h 1142622"/>
              <a:gd name="connsiteX168" fmla="*/ 819898 w 5262645"/>
              <a:gd name="connsiteY168" fmla="*/ 3 h 1142622"/>
              <a:gd name="connsiteX169" fmla="*/ 9400 w 5262645"/>
              <a:gd name="connsiteY169" fmla="*/ 227187 h 1142622"/>
              <a:gd name="connsiteX170" fmla="*/ 0 w 5262645"/>
              <a:gd name="connsiteY170" fmla="*/ 232581 h 1142622"/>
              <a:gd name="connsiteX171" fmla="*/ 0 w 5262645"/>
              <a:gd name="connsiteY171" fmla="*/ 285706 h 1142622"/>
              <a:gd name="connsiteX172" fmla="*/ 30552 w 5262645"/>
              <a:gd name="connsiteY172" fmla="*/ 267965 h 1142622"/>
              <a:gd name="connsiteX173" fmla="*/ 815049 w 5262645"/>
              <a:gd name="connsiteY173" fmla="*/ 43952 h 1142622"/>
              <a:gd name="connsiteX174" fmla="*/ 1477802 w 5262645"/>
              <a:gd name="connsiteY174" fmla="*/ 247835 h 1142622"/>
              <a:gd name="connsiteX175" fmla="*/ 1611363 w 5262645"/>
              <a:gd name="connsiteY175" fmla="*/ 338256 h 1142622"/>
              <a:gd name="connsiteX176" fmla="*/ 2300273 w 5262645"/>
              <a:gd name="connsiteY176" fmla="*/ 661576 h 1142622"/>
              <a:gd name="connsiteX177" fmla="*/ 3216192 w 5262645"/>
              <a:gd name="connsiteY177" fmla="*/ 436328 h 1142622"/>
              <a:gd name="connsiteX178" fmla="*/ 4021148 w 5262645"/>
              <a:gd name="connsiteY178" fmla="*/ 198531 h 1142622"/>
              <a:gd name="connsiteX179" fmla="*/ 4931630 w 5262645"/>
              <a:gd name="connsiteY179" fmla="*/ 432983 h 1142622"/>
              <a:gd name="connsiteX180" fmla="*/ 5218757 w 5262645"/>
              <a:gd name="connsiteY180" fmla="*/ 1054401 h 1142622"/>
              <a:gd name="connsiteX181" fmla="*/ 5214445 w 5262645"/>
              <a:gd name="connsiteY181" fmla="*/ 1142622 h 1142622"/>
              <a:gd name="connsiteX182" fmla="*/ 5258578 w 5262645"/>
              <a:gd name="connsiteY182" fmla="*/ 1142622 h 1142622"/>
              <a:gd name="connsiteX183" fmla="*/ 5262645 w 5262645"/>
              <a:gd name="connsiteY183" fmla="*/ 1050903 h 1142622"/>
              <a:gd name="connsiteX184" fmla="*/ 4960676 w 5262645"/>
              <a:gd name="connsiteY184" fmla="*/ 395208 h 1142622"/>
              <a:gd name="connsiteX185" fmla="*/ 4018710 w 5262645"/>
              <a:gd name="connsiteY185" fmla="*/ 150336 h 1142622"/>
              <a:gd name="connsiteX186" fmla="*/ 3198224 w 5262645"/>
              <a:gd name="connsiteY186" fmla="*/ 391801 h 1142622"/>
              <a:gd name="connsiteX187" fmla="*/ 2304938 w 5262645"/>
              <a:gd name="connsiteY187" fmla="*/ 613609 h 1142622"/>
              <a:gd name="connsiteX188" fmla="*/ 1637442 w 5262645"/>
              <a:gd name="connsiteY188" fmla="*/ 297821 h 1142622"/>
              <a:gd name="connsiteX189" fmla="*/ 1503023 w 5262645"/>
              <a:gd name="connsiteY189" fmla="*/ 206951 h 1142622"/>
              <a:gd name="connsiteX190" fmla="*/ 819898 w 5262645"/>
              <a:gd name="connsiteY190" fmla="*/ 3 h 114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5262645" h="1142622">
                <a:moveTo>
                  <a:pt x="1079662" y="1109493"/>
                </a:moveTo>
                <a:cubicBezTo>
                  <a:pt x="1006733" y="1108758"/>
                  <a:pt x="931937" y="1116757"/>
                  <a:pt x="855172" y="1133506"/>
                </a:cubicBezTo>
                <a:lnTo>
                  <a:pt x="821620" y="1142622"/>
                </a:lnTo>
                <a:lnTo>
                  <a:pt x="1303731" y="1142622"/>
                </a:lnTo>
                <a:lnTo>
                  <a:pt x="1208942" y="1120248"/>
                </a:lnTo>
                <a:cubicBezTo>
                  <a:pt x="1166506" y="1113521"/>
                  <a:pt x="1123420" y="1109935"/>
                  <a:pt x="1079662" y="1109493"/>
                </a:cubicBezTo>
                <a:close/>
                <a:moveTo>
                  <a:pt x="3454425" y="1103179"/>
                </a:moveTo>
                <a:cubicBezTo>
                  <a:pt x="3401006" y="1105390"/>
                  <a:pt x="3348086" y="1112357"/>
                  <a:pt x="3295648" y="1122856"/>
                </a:cubicBezTo>
                <a:lnTo>
                  <a:pt x="3220251" y="1142622"/>
                </a:lnTo>
                <a:lnTo>
                  <a:pt x="3863985" y="1142622"/>
                </a:lnTo>
                <a:lnTo>
                  <a:pt x="3860226" y="1141212"/>
                </a:lnTo>
                <a:cubicBezTo>
                  <a:pt x="3741449" y="1109348"/>
                  <a:pt x="3605899" y="1096585"/>
                  <a:pt x="3454425" y="1103179"/>
                </a:cubicBezTo>
                <a:close/>
                <a:moveTo>
                  <a:pt x="1044551" y="969975"/>
                </a:moveTo>
                <a:cubicBezTo>
                  <a:pt x="853572" y="968326"/>
                  <a:pt x="650416" y="1023974"/>
                  <a:pt x="433352" y="1137173"/>
                </a:cubicBezTo>
                <a:lnTo>
                  <a:pt x="423744" y="1142622"/>
                </a:lnTo>
                <a:lnTo>
                  <a:pt x="524675" y="1142622"/>
                </a:lnTo>
                <a:lnTo>
                  <a:pt x="575706" y="1118240"/>
                </a:lnTo>
                <a:cubicBezTo>
                  <a:pt x="739390" y="1047869"/>
                  <a:pt x="894369" y="1013022"/>
                  <a:pt x="1041474" y="1013559"/>
                </a:cubicBezTo>
                <a:cubicBezTo>
                  <a:pt x="1173868" y="1014043"/>
                  <a:pt x="1299885" y="1043188"/>
                  <a:pt x="1420129" y="1100892"/>
                </a:cubicBezTo>
                <a:lnTo>
                  <a:pt x="1493597" y="1142622"/>
                </a:lnTo>
                <a:lnTo>
                  <a:pt x="1576930" y="1142622"/>
                </a:lnTo>
                <a:lnTo>
                  <a:pt x="1562430" y="1132917"/>
                </a:lnTo>
                <a:cubicBezTo>
                  <a:pt x="1400006" y="1025949"/>
                  <a:pt x="1227891" y="971558"/>
                  <a:pt x="1044551" y="969975"/>
                </a:cubicBezTo>
                <a:close/>
                <a:moveTo>
                  <a:pt x="3650150" y="965819"/>
                </a:moveTo>
                <a:cubicBezTo>
                  <a:pt x="3612637" y="965053"/>
                  <a:pt x="3574075" y="965546"/>
                  <a:pt x="3534481" y="967300"/>
                </a:cubicBezTo>
                <a:cubicBezTo>
                  <a:pt x="3366848" y="974822"/>
                  <a:pt x="3203764" y="1026908"/>
                  <a:pt x="3044771" y="1088916"/>
                </a:cubicBezTo>
                <a:lnTo>
                  <a:pt x="2912547" y="1142622"/>
                </a:lnTo>
                <a:lnTo>
                  <a:pt x="3030795" y="1142622"/>
                </a:lnTo>
                <a:lnTo>
                  <a:pt x="3061076" y="1130274"/>
                </a:lnTo>
                <a:cubicBezTo>
                  <a:pt x="3216991" y="1069246"/>
                  <a:pt x="3376477" y="1018145"/>
                  <a:pt x="3537982" y="1011020"/>
                </a:cubicBezTo>
                <a:cubicBezTo>
                  <a:pt x="3766629" y="1000898"/>
                  <a:pt x="3958630" y="1034018"/>
                  <a:pt x="4111111" y="1109521"/>
                </a:cubicBezTo>
                <a:lnTo>
                  <a:pt x="4162537" y="1142622"/>
                </a:lnTo>
                <a:lnTo>
                  <a:pt x="4242429" y="1142622"/>
                </a:lnTo>
                <a:lnTo>
                  <a:pt x="4132194" y="1071305"/>
                </a:lnTo>
                <a:cubicBezTo>
                  <a:pt x="3999056" y="1004944"/>
                  <a:pt x="3837714" y="969649"/>
                  <a:pt x="3650150" y="965819"/>
                </a:cubicBezTo>
                <a:close/>
                <a:moveTo>
                  <a:pt x="1013752" y="829860"/>
                </a:moveTo>
                <a:cubicBezTo>
                  <a:pt x="774122" y="828036"/>
                  <a:pt x="516197" y="912602"/>
                  <a:pt x="236858" y="1084037"/>
                </a:cubicBezTo>
                <a:lnTo>
                  <a:pt x="147702" y="1142622"/>
                </a:lnTo>
                <a:lnTo>
                  <a:pt x="229307" y="1142622"/>
                </a:lnTo>
                <a:lnTo>
                  <a:pt x="258446" y="1123426"/>
                </a:lnTo>
                <a:cubicBezTo>
                  <a:pt x="529803" y="956306"/>
                  <a:pt x="779174" y="873610"/>
                  <a:pt x="1010073" y="874409"/>
                </a:cubicBezTo>
                <a:cubicBezTo>
                  <a:pt x="1194794" y="875050"/>
                  <a:pt x="1367692" y="929128"/>
                  <a:pt x="1530568" y="1036169"/>
                </a:cubicBezTo>
                <a:cubicBezTo>
                  <a:pt x="1565102" y="1059812"/>
                  <a:pt x="1600140" y="1084160"/>
                  <a:pt x="1635534" y="1108259"/>
                </a:cubicBezTo>
                <a:lnTo>
                  <a:pt x="1686407" y="1142622"/>
                </a:lnTo>
                <a:lnTo>
                  <a:pt x="1764171" y="1142622"/>
                </a:lnTo>
                <a:lnTo>
                  <a:pt x="1660797" y="1072659"/>
                </a:lnTo>
                <a:cubicBezTo>
                  <a:pt x="1626217" y="1047452"/>
                  <a:pt x="1590823" y="1023356"/>
                  <a:pt x="1555330" y="999867"/>
                </a:cubicBezTo>
                <a:cubicBezTo>
                  <a:pt x="1385450" y="888071"/>
                  <a:pt x="1205456" y="831322"/>
                  <a:pt x="1013752" y="829860"/>
                </a:cubicBezTo>
                <a:close/>
                <a:moveTo>
                  <a:pt x="3736369" y="829169"/>
                </a:moveTo>
                <a:cubicBezTo>
                  <a:pt x="3697175" y="828391"/>
                  <a:pt x="3656874" y="828923"/>
                  <a:pt x="3615477" y="830770"/>
                </a:cubicBezTo>
                <a:cubicBezTo>
                  <a:pt x="3382239" y="841387"/>
                  <a:pt x="3157331" y="935294"/>
                  <a:pt x="2939528" y="1025711"/>
                </a:cubicBezTo>
                <a:cubicBezTo>
                  <a:pt x="2876377" y="1052015"/>
                  <a:pt x="2814058" y="1077989"/>
                  <a:pt x="2752317" y="1101740"/>
                </a:cubicBezTo>
                <a:lnTo>
                  <a:pt x="2632490" y="1142622"/>
                </a:lnTo>
                <a:lnTo>
                  <a:pt x="2788505" y="1142622"/>
                </a:lnTo>
                <a:lnTo>
                  <a:pt x="2962485" y="1071984"/>
                </a:lnTo>
                <a:cubicBezTo>
                  <a:pt x="3176348" y="982788"/>
                  <a:pt x="3397578" y="890448"/>
                  <a:pt x="3623003" y="880108"/>
                </a:cubicBezTo>
                <a:cubicBezTo>
                  <a:pt x="3942282" y="865870"/>
                  <a:pt x="4192772" y="931631"/>
                  <a:pt x="4368179" y="1076061"/>
                </a:cubicBezTo>
                <a:lnTo>
                  <a:pt x="4432352" y="1142622"/>
                </a:lnTo>
                <a:lnTo>
                  <a:pt x="4494589" y="1142622"/>
                </a:lnTo>
                <a:lnTo>
                  <a:pt x="4392490" y="1036894"/>
                </a:lnTo>
                <a:cubicBezTo>
                  <a:pt x="4230821" y="904288"/>
                  <a:pt x="4010728" y="834615"/>
                  <a:pt x="3736369" y="829169"/>
                </a:cubicBezTo>
                <a:close/>
                <a:moveTo>
                  <a:pt x="980938" y="690946"/>
                </a:moveTo>
                <a:cubicBezTo>
                  <a:pt x="689164" y="689027"/>
                  <a:pt x="371378" y="809957"/>
                  <a:pt x="22523" y="1054831"/>
                </a:cubicBezTo>
                <a:lnTo>
                  <a:pt x="0" y="1071570"/>
                </a:lnTo>
                <a:lnTo>
                  <a:pt x="0" y="1136555"/>
                </a:lnTo>
                <a:lnTo>
                  <a:pt x="52579" y="1097630"/>
                </a:lnTo>
                <a:cubicBezTo>
                  <a:pt x="391991" y="859980"/>
                  <a:pt x="699770" y="741317"/>
                  <a:pt x="981469" y="741578"/>
                </a:cubicBezTo>
                <a:cubicBezTo>
                  <a:pt x="1174634" y="741759"/>
                  <a:pt x="1355535" y="797859"/>
                  <a:pt x="1525962" y="909860"/>
                </a:cubicBezTo>
                <a:cubicBezTo>
                  <a:pt x="1562566" y="934148"/>
                  <a:pt x="1598562" y="958342"/>
                  <a:pt x="1636065" y="984650"/>
                </a:cubicBezTo>
                <a:cubicBezTo>
                  <a:pt x="1679825" y="1014846"/>
                  <a:pt x="1723953" y="1045276"/>
                  <a:pt x="1768868" y="1074298"/>
                </a:cubicBezTo>
                <a:lnTo>
                  <a:pt x="1884590" y="1142622"/>
                </a:lnTo>
                <a:lnTo>
                  <a:pt x="1995028" y="1142622"/>
                </a:lnTo>
                <a:lnTo>
                  <a:pt x="1919556" y="1109424"/>
                </a:lnTo>
                <a:cubicBezTo>
                  <a:pt x="1829051" y="1061657"/>
                  <a:pt x="1742487" y="1002041"/>
                  <a:pt x="1657307" y="943427"/>
                </a:cubicBezTo>
                <a:lnTo>
                  <a:pt x="1546098" y="867831"/>
                </a:lnTo>
                <a:cubicBezTo>
                  <a:pt x="1368854" y="751341"/>
                  <a:pt x="1181011" y="692262"/>
                  <a:pt x="980938" y="690946"/>
                </a:cubicBezTo>
                <a:close/>
                <a:moveTo>
                  <a:pt x="949119" y="551351"/>
                </a:moveTo>
                <a:cubicBezTo>
                  <a:pt x="688593" y="549872"/>
                  <a:pt x="408141" y="642674"/>
                  <a:pt x="104610" y="830205"/>
                </a:cubicBezTo>
                <a:lnTo>
                  <a:pt x="0" y="899395"/>
                </a:lnTo>
                <a:lnTo>
                  <a:pt x="0" y="956469"/>
                </a:lnTo>
                <a:lnTo>
                  <a:pt x="127858" y="871762"/>
                </a:lnTo>
                <a:cubicBezTo>
                  <a:pt x="423000" y="688947"/>
                  <a:pt x="694914" y="597937"/>
                  <a:pt x="946856" y="598209"/>
                </a:cubicBezTo>
                <a:cubicBezTo>
                  <a:pt x="1148410" y="598427"/>
                  <a:pt x="1337181" y="657063"/>
                  <a:pt x="1514838" y="773853"/>
                </a:cubicBezTo>
                <a:cubicBezTo>
                  <a:pt x="1553407" y="799402"/>
                  <a:pt x="1591617" y="825195"/>
                  <a:pt x="1629475" y="851249"/>
                </a:cubicBezTo>
                <a:cubicBezTo>
                  <a:pt x="1812123" y="976689"/>
                  <a:pt x="2000558" y="1106490"/>
                  <a:pt x="2222942" y="1130727"/>
                </a:cubicBezTo>
                <a:cubicBezTo>
                  <a:pt x="2486708" y="1158314"/>
                  <a:pt x="2741081" y="1051837"/>
                  <a:pt x="3010780" y="939176"/>
                </a:cubicBezTo>
                <a:cubicBezTo>
                  <a:pt x="3233776" y="845569"/>
                  <a:pt x="3463739" y="747522"/>
                  <a:pt x="3699898" y="738008"/>
                </a:cubicBezTo>
                <a:cubicBezTo>
                  <a:pt x="4032989" y="722915"/>
                  <a:pt x="4294866" y="791161"/>
                  <a:pt x="4478278" y="941560"/>
                </a:cubicBezTo>
                <a:cubicBezTo>
                  <a:pt x="4522991" y="978313"/>
                  <a:pt x="4560417" y="1017323"/>
                  <a:pt x="4591453" y="1058360"/>
                </a:cubicBezTo>
                <a:lnTo>
                  <a:pt x="4640354" y="1142622"/>
                </a:lnTo>
                <a:lnTo>
                  <a:pt x="4689946" y="1142622"/>
                </a:lnTo>
                <a:lnTo>
                  <a:pt x="4625940" y="1031947"/>
                </a:lnTo>
                <a:cubicBezTo>
                  <a:pt x="4592996" y="988210"/>
                  <a:pt x="4553260" y="946635"/>
                  <a:pt x="4505754" y="907563"/>
                </a:cubicBezTo>
                <a:cubicBezTo>
                  <a:pt x="4313437" y="749192"/>
                  <a:pt x="4040982" y="677358"/>
                  <a:pt x="3695891" y="693590"/>
                </a:cubicBezTo>
                <a:cubicBezTo>
                  <a:pt x="3452321" y="704684"/>
                  <a:pt x="3217676" y="802902"/>
                  <a:pt x="2990744" y="897723"/>
                </a:cubicBezTo>
                <a:cubicBezTo>
                  <a:pt x="2726990" y="1008254"/>
                  <a:pt x="2477967" y="1112504"/>
                  <a:pt x="2224792" y="1084787"/>
                </a:cubicBezTo>
                <a:cubicBezTo>
                  <a:pt x="2014346" y="1061565"/>
                  <a:pt x="1830592" y="935325"/>
                  <a:pt x="1652726" y="812840"/>
                </a:cubicBezTo>
                <a:cubicBezTo>
                  <a:pt x="1614520" y="787040"/>
                  <a:pt x="1576657" y="760988"/>
                  <a:pt x="1537741" y="735697"/>
                </a:cubicBezTo>
                <a:cubicBezTo>
                  <a:pt x="1353210" y="614060"/>
                  <a:pt x="1157543" y="552534"/>
                  <a:pt x="949119" y="551351"/>
                </a:cubicBezTo>
                <a:close/>
                <a:moveTo>
                  <a:pt x="916211" y="411825"/>
                </a:moveTo>
                <a:cubicBezTo>
                  <a:pt x="645141" y="410356"/>
                  <a:pt x="353536" y="507035"/>
                  <a:pt x="38109" y="702895"/>
                </a:cubicBezTo>
                <a:lnTo>
                  <a:pt x="0" y="728235"/>
                </a:lnTo>
                <a:lnTo>
                  <a:pt x="0" y="784267"/>
                </a:lnTo>
                <a:lnTo>
                  <a:pt x="59830" y="744506"/>
                </a:lnTo>
                <a:cubicBezTo>
                  <a:pt x="367153" y="553566"/>
                  <a:pt x="650360" y="458527"/>
                  <a:pt x="912813" y="458683"/>
                </a:cubicBezTo>
                <a:cubicBezTo>
                  <a:pt x="1122776" y="458809"/>
                  <a:pt x="1319456" y="519860"/>
                  <a:pt x="1504573" y="641477"/>
                </a:cubicBezTo>
                <a:cubicBezTo>
                  <a:pt x="1544245" y="667822"/>
                  <a:pt x="1584063" y="695126"/>
                  <a:pt x="1623885" y="722429"/>
                </a:cubicBezTo>
                <a:cubicBezTo>
                  <a:pt x="1814032" y="853129"/>
                  <a:pt x="2009967" y="988194"/>
                  <a:pt x="2241276" y="1012959"/>
                </a:cubicBezTo>
                <a:cubicBezTo>
                  <a:pt x="2516374" y="1045190"/>
                  <a:pt x="2780432" y="932848"/>
                  <a:pt x="3060932" y="815117"/>
                </a:cubicBezTo>
                <a:cubicBezTo>
                  <a:pt x="3293311" y="717461"/>
                  <a:pt x="3533659" y="616763"/>
                  <a:pt x="3778890" y="605007"/>
                </a:cubicBezTo>
                <a:cubicBezTo>
                  <a:pt x="4125897" y="588466"/>
                  <a:pt x="4398810" y="659447"/>
                  <a:pt x="4590119" y="816410"/>
                </a:cubicBezTo>
                <a:cubicBezTo>
                  <a:pt x="4683272" y="892698"/>
                  <a:pt x="4746083" y="978499"/>
                  <a:pt x="4786041" y="1071845"/>
                </a:cubicBezTo>
                <a:lnTo>
                  <a:pt x="4807324" y="1142622"/>
                </a:lnTo>
                <a:lnTo>
                  <a:pt x="4854309" y="1142622"/>
                </a:lnTo>
                <a:lnTo>
                  <a:pt x="4826414" y="1049879"/>
                </a:lnTo>
                <a:cubicBezTo>
                  <a:pt x="4784109" y="950708"/>
                  <a:pt x="4717656" y="859211"/>
                  <a:pt x="4618918" y="778285"/>
                </a:cubicBezTo>
                <a:cubicBezTo>
                  <a:pt x="4418600" y="613954"/>
                  <a:pt x="4134750" y="539633"/>
                  <a:pt x="3775850" y="556710"/>
                </a:cubicBezTo>
                <a:cubicBezTo>
                  <a:pt x="3522802" y="568745"/>
                  <a:pt x="3278420" y="671267"/>
                  <a:pt x="3041757" y="770395"/>
                </a:cubicBezTo>
                <a:cubicBezTo>
                  <a:pt x="2768211" y="887399"/>
                  <a:pt x="2509099" y="996201"/>
                  <a:pt x="2245791" y="967761"/>
                </a:cubicBezTo>
                <a:cubicBezTo>
                  <a:pt x="2025824" y="943914"/>
                  <a:pt x="1834571" y="812415"/>
                  <a:pt x="1649458" y="685019"/>
                </a:cubicBezTo>
                <a:cubicBezTo>
                  <a:pt x="1609384" y="657360"/>
                  <a:pt x="1568306" y="628304"/>
                  <a:pt x="1529035" y="603263"/>
                </a:cubicBezTo>
                <a:cubicBezTo>
                  <a:pt x="1336782" y="476987"/>
                  <a:pt x="1133068" y="412999"/>
                  <a:pt x="916211" y="411825"/>
                </a:cubicBezTo>
                <a:close/>
                <a:moveTo>
                  <a:pt x="884295" y="273354"/>
                </a:moveTo>
                <a:cubicBezTo>
                  <a:pt x="649897" y="272522"/>
                  <a:pt x="400659" y="342523"/>
                  <a:pt x="134418" y="483540"/>
                </a:cubicBezTo>
                <a:lnTo>
                  <a:pt x="0" y="560911"/>
                </a:lnTo>
                <a:lnTo>
                  <a:pt x="0" y="612192"/>
                </a:lnTo>
                <a:lnTo>
                  <a:pt x="148941" y="526060"/>
                </a:lnTo>
                <a:cubicBezTo>
                  <a:pt x="408138" y="388033"/>
                  <a:pt x="650399" y="319181"/>
                  <a:pt x="877754" y="319132"/>
                </a:cubicBezTo>
                <a:cubicBezTo>
                  <a:pt x="1096012" y="319085"/>
                  <a:pt x="1300533" y="382448"/>
                  <a:pt x="1493106" y="508889"/>
                </a:cubicBezTo>
                <a:cubicBezTo>
                  <a:pt x="1535093" y="536241"/>
                  <a:pt x="1576276" y="564692"/>
                  <a:pt x="1617811" y="592896"/>
                </a:cubicBezTo>
                <a:cubicBezTo>
                  <a:pt x="1816264" y="727750"/>
                  <a:pt x="2020054" y="867818"/>
                  <a:pt x="2260186" y="893714"/>
                </a:cubicBezTo>
                <a:cubicBezTo>
                  <a:pt x="2546069" y="924603"/>
                  <a:pt x="2821325" y="808507"/>
                  <a:pt x="3112870" y="686066"/>
                </a:cubicBezTo>
                <a:cubicBezTo>
                  <a:pt x="3356039" y="583344"/>
                  <a:pt x="3604816" y="478749"/>
                  <a:pt x="3859775" y="466408"/>
                </a:cubicBezTo>
                <a:cubicBezTo>
                  <a:pt x="4219943" y="447365"/>
                  <a:pt x="4505145" y="522836"/>
                  <a:pt x="4704205" y="685413"/>
                </a:cubicBezTo>
                <a:cubicBezTo>
                  <a:pt x="4849445" y="804469"/>
                  <a:pt x="4923802" y="945681"/>
                  <a:pt x="4953476" y="1102215"/>
                </a:cubicBezTo>
                <a:lnTo>
                  <a:pt x="4957420" y="1142622"/>
                </a:lnTo>
                <a:lnTo>
                  <a:pt x="5002699" y="1142622"/>
                </a:lnTo>
                <a:lnTo>
                  <a:pt x="4997750" y="1093380"/>
                </a:lnTo>
                <a:cubicBezTo>
                  <a:pt x="4966098" y="928230"/>
                  <a:pt x="4887480" y="777666"/>
                  <a:pt x="4733501" y="651712"/>
                </a:cubicBezTo>
                <a:cubicBezTo>
                  <a:pt x="4525531" y="481163"/>
                  <a:pt x="4231403" y="405165"/>
                  <a:pt x="3857231" y="422542"/>
                </a:cubicBezTo>
                <a:cubicBezTo>
                  <a:pt x="3594103" y="435410"/>
                  <a:pt x="3340688" y="541732"/>
                  <a:pt x="3094540" y="645520"/>
                </a:cubicBezTo>
                <a:cubicBezTo>
                  <a:pt x="2807536" y="766836"/>
                  <a:pt x="2539143" y="879090"/>
                  <a:pt x="2265450" y="849572"/>
                </a:cubicBezTo>
                <a:cubicBezTo>
                  <a:pt x="2036915" y="824949"/>
                  <a:pt x="1837808" y="688438"/>
                  <a:pt x="1645442" y="556134"/>
                </a:cubicBezTo>
                <a:cubicBezTo>
                  <a:pt x="1604010" y="527326"/>
                  <a:pt x="1562228" y="498772"/>
                  <a:pt x="1520237" y="471428"/>
                </a:cubicBezTo>
                <a:cubicBezTo>
                  <a:pt x="1320662" y="340232"/>
                  <a:pt x="1109318" y="274153"/>
                  <a:pt x="884295" y="273354"/>
                </a:cubicBezTo>
                <a:close/>
                <a:moveTo>
                  <a:pt x="851959" y="137679"/>
                </a:moveTo>
                <a:cubicBezTo>
                  <a:pt x="606952" y="138024"/>
                  <a:pt x="345642" y="211111"/>
                  <a:pt x="69634" y="356424"/>
                </a:cubicBezTo>
                <a:lnTo>
                  <a:pt x="0" y="396306"/>
                </a:lnTo>
                <a:lnTo>
                  <a:pt x="0" y="448935"/>
                </a:lnTo>
                <a:lnTo>
                  <a:pt x="90445" y="396521"/>
                </a:lnTo>
                <a:cubicBezTo>
                  <a:pt x="359468" y="252953"/>
                  <a:pt x="610956" y="181280"/>
                  <a:pt x="847014" y="181105"/>
                </a:cubicBezTo>
                <a:cubicBezTo>
                  <a:pt x="1073631" y="180938"/>
                  <a:pt x="1286024" y="246665"/>
                  <a:pt x="1486055" y="377935"/>
                </a:cubicBezTo>
                <a:cubicBezTo>
                  <a:pt x="1529150" y="406080"/>
                  <a:pt x="1572043" y="435439"/>
                  <a:pt x="1615189" y="465146"/>
                </a:cubicBezTo>
                <a:cubicBezTo>
                  <a:pt x="1819482" y="605920"/>
                  <a:pt x="2031126" y="750995"/>
                  <a:pt x="2280174" y="777420"/>
                </a:cubicBezTo>
                <a:cubicBezTo>
                  <a:pt x="2576437" y="809389"/>
                  <a:pt x="2862386" y="688822"/>
                  <a:pt x="3164727" y="561320"/>
                </a:cubicBezTo>
                <a:cubicBezTo>
                  <a:pt x="3415616" y="455206"/>
                  <a:pt x="3675183" y="345544"/>
                  <a:pt x="3940481" y="332723"/>
                </a:cubicBezTo>
                <a:cubicBezTo>
                  <a:pt x="4315821" y="313984"/>
                  <a:pt x="4609793" y="389025"/>
                  <a:pt x="4817512" y="559223"/>
                </a:cubicBezTo>
                <a:cubicBezTo>
                  <a:pt x="4968753" y="682753"/>
                  <a:pt x="5046211" y="829316"/>
                  <a:pt x="5077183" y="991802"/>
                </a:cubicBezTo>
                <a:lnTo>
                  <a:pt x="5092025" y="1142622"/>
                </a:lnTo>
                <a:lnTo>
                  <a:pt x="5137336" y="1142622"/>
                </a:lnTo>
                <a:lnTo>
                  <a:pt x="5121165" y="980449"/>
                </a:lnTo>
                <a:cubicBezTo>
                  <a:pt x="5088537" y="808985"/>
                  <a:pt x="5007403" y="652524"/>
                  <a:pt x="4848123" y="521395"/>
                </a:cubicBezTo>
                <a:cubicBezTo>
                  <a:pt x="4632150" y="344882"/>
                  <a:pt x="4326489" y="265447"/>
                  <a:pt x="3939256" y="284724"/>
                </a:cubicBezTo>
                <a:cubicBezTo>
                  <a:pt x="3665792" y="298077"/>
                  <a:pt x="3402540" y="409306"/>
                  <a:pt x="3147362" y="516896"/>
                </a:cubicBezTo>
                <a:cubicBezTo>
                  <a:pt x="2850020" y="642420"/>
                  <a:pt x="2570020" y="760849"/>
                  <a:pt x="2285596" y="730511"/>
                </a:cubicBezTo>
                <a:cubicBezTo>
                  <a:pt x="2047180" y="705515"/>
                  <a:pt x="1840926" y="563489"/>
                  <a:pt x="1640959" y="426524"/>
                </a:cubicBezTo>
                <a:cubicBezTo>
                  <a:pt x="1597563" y="396467"/>
                  <a:pt x="1554421" y="366758"/>
                  <a:pt x="1511073" y="338259"/>
                </a:cubicBezTo>
                <a:cubicBezTo>
                  <a:pt x="1307344" y="204056"/>
                  <a:pt x="1087165" y="137348"/>
                  <a:pt x="851959" y="137679"/>
                </a:cubicBezTo>
                <a:close/>
                <a:moveTo>
                  <a:pt x="819898" y="3"/>
                </a:moveTo>
                <a:cubicBezTo>
                  <a:pt x="566123" y="487"/>
                  <a:pt x="295510" y="76271"/>
                  <a:pt x="9400" y="227187"/>
                </a:cubicBezTo>
                <a:lnTo>
                  <a:pt x="0" y="232581"/>
                </a:lnTo>
                <a:lnTo>
                  <a:pt x="0" y="285706"/>
                </a:lnTo>
                <a:lnTo>
                  <a:pt x="30552" y="267965"/>
                </a:lnTo>
                <a:cubicBezTo>
                  <a:pt x="309500" y="118793"/>
                  <a:pt x="570264" y="44267"/>
                  <a:pt x="815049" y="43952"/>
                </a:cubicBezTo>
                <a:cubicBezTo>
                  <a:pt x="1050045" y="43649"/>
                  <a:pt x="1270311" y="111739"/>
                  <a:pt x="1477802" y="247835"/>
                </a:cubicBezTo>
                <a:cubicBezTo>
                  <a:pt x="1522255" y="277135"/>
                  <a:pt x="1566508" y="307648"/>
                  <a:pt x="1611363" y="338256"/>
                </a:cubicBezTo>
                <a:cubicBezTo>
                  <a:pt x="1823256" y="483682"/>
                  <a:pt x="2042149" y="633671"/>
                  <a:pt x="2300273" y="661576"/>
                </a:cubicBezTo>
                <a:cubicBezTo>
                  <a:pt x="2607020" y="694013"/>
                  <a:pt x="2903054" y="568891"/>
                  <a:pt x="3216192" y="436328"/>
                </a:cubicBezTo>
                <a:cubicBezTo>
                  <a:pt x="3477072" y="326256"/>
                  <a:pt x="3746370" y="212288"/>
                  <a:pt x="4021148" y="198531"/>
                </a:cubicBezTo>
                <a:cubicBezTo>
                  <a:pt x="4410646" y="178694"/>
                  <a:pt x="4716659" y="257874"/>
                  <a:pt x="4931630" y="432983"/>
                </a:cubicBezTo>
                <a:cubicBezTo>
                  <a:pt x="5141694" y="603099"/>
                  <a:pt x="5214812" y="816169"/>
                  <a:pt x="5218757" y="1054401"/>
                </a:cubicBezTo>
                <a:lnTo>
                  <a:pt x="5214445" y="1142622"/>
                </a:lnTo>
                <a:lnTo>
                  <a:pt x="5258578" y="1142622"/>
                </a:lnTo>
                <a:lnTo>
                  <a:pt x="5262645" y="1050903"/>
                </a:lnTo>
                <a:cubicBezTo>
                  <a:pt x="5257551" y="802201"/>
                  <a:pt x="5181081" y="574928"/>
                  <a:pt x="4960676" y="395208"/>
                </a:cubicBezTo>
                <a:cubicBezTo>
                  <a:pt x="4737054" y="212482"/>
                  <a:pt x="4419604" y="129256"/>
                  <a:pt x="4018710" y="150336"/>
                </a:cubicBezTo>
                <a:cubicBezTo>
                  <a:pt x="3735519" y="164267"/>
                  <a:pt x="3462181" y="280063"/>
                  <a:pt x="3198224" y="391801"/>
                </a:cubicBezTo>
                <a:cubicBezTo>
                  <a:pt x="2890434" y="522140"/>
                  <a:pt x="2600101" y="644775"/>
                  <a:pt x="2304938" y="613609"/>
                </a:cubicBezTo>
                <a:cubicBezTo>
                  <a:pt x="2058310" y="587587"/>
                  <a:pt x="1845613" y="439539"/>
                  <a:pt x="1637442" y="297821"/>
                </a:cubicBezTo>
                <a:cubicBezTo>
                  <a:pt x="1592587" y="267214"/>
                  <a:pt x="1547730" y="236605"/>
                  <a:pt x="1503023" y="206951"/>
                </a:cubicBezTo>
                <a:cubicBezTo>
                  <a:pt x="1291626" y="68471"/>
                  <a:pt x="1063521" y="-461"/>
                  <a:pt x="819898" y="3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562D4A-5709-615A-CC42-18534B7F5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7271717" y="4697010"/>
            <a:ext cx="612585" cy="6125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3FD55D-79EE-598D-A4E3-89A6071DA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V="1">
            <a:off x="7271717" y="2418342"/>
            <a:ext cx="612585" cy="6125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5E3D20-7AEA-EDDF-5E3D-C03932E7A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V="1">
            <a:off x="9027153" y="2418341"/>
            <a:ext cx="612585" cy="6125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E63FD67-8935-7D1F-A5BC-CA7D514A2F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V="1">
            <a:off x="4884358" y="3304751"/>
            <a:ext cx="612585" cy="6125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00C18D-6322-5E11-2EA2-8AC0D31A9C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 flipV="1">
            <a:off x="2633186" y="3304751"/>
            <a:ext cx="612585" cy="61258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4FDC13-7FF4-4252-1223-6FEFDDBF6AA3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>
            <a:off x="3245771" y="3611044"/>
            <a:ext cx="163858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71E423B-7A60-512C-7B8C-E43E920BA162}"/>
              </a:ext>
            </a:extLst>
          </p:cNvPr>
          <p:cNvCxnSpPr>
            <a:cxnSpLocks/>
            <a:stCxn id="20" idx="1"/>
            <a:endCxn id="11" idx="3"/>
          </p:cNvCxnSpPr>
          <p:nvPr/>
        </p:nvCxnSpPr>
        <p:spPr>
          <a:xfrm>
            <a:off x="5496943" y="3611044"/>
            <a:ext cx="1774774" cy="139225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3049606-C19A-8709-307E-B38299D44692}"/>
              </a:ext>
            </a:extLst>
          </p:cNvPr>
          <p:cNvCxnSpPr>
            <a:cxnSpLocks/>
            <a:stCxn id="20" idx="1"/>
            <a:endCxn id="16" idx="3"/>
          </p:cNvCxnSpPr>
          <p:nvPr/>
        </p:nvCxnSpPr>
        <p:spPr>
          <a:xfrm flipV="1">
            <a:off x="5496943" y="2724635"/>
            <a:ext cx="1774774" cy="88640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E5808F-47C6-E5EB-CB7D-971CF83FBCDB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V="1">
            <a:off x="7884302" y="2724634"/>
            <a:ext cx="1142851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2344C3-CFB6-0D09-9A0C-75D8965DB29E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7884302" y="5003303"/>
            <a:ext cx="185999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3A5D6BD-FE58-93FC-E819-B639D19102C4}"/>
              </a:ext>
            </a:extLst>
          </p:cNvPr>
          <p:cNvSpPr/>
          <p:nvPr/>
        </p:nvSpPr>
        <p:spPr>
          <a:xfrm>
            <a:off x="9451126" y="4541638"/>
            <a:ext cx="14293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33694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7BEC43-BB61-647D-9B8C-CA9873E1D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81AAD11-0026-8C91-A95C-7545FDD5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7" y="173622"/>
            <a:ext cx="6141006" cy="1909823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0A78BE-F7BC-9382-BD1C-9B967FD867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reeform 20">
            <a:extLst>
              <a:ext uri="{FF2B5EF4-FFF2-40B4-BE49-F238E27FC236}">
                <a16:creationId xmlns:a16="http://schemas.microsoft.com/office/drawing/2014/main" id="{F516AA32-2579-36F8-5C03-5CBCD7074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79571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3AC366F-C95B-71A1-920D-5075CF43D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929355" y="5715378"/>
            <a:ext cx="5262645" cy="1142622"/>
          </a:xfrm>
          <a:custGeom>
            <a:avLst/>
            <a:gdLst>
              <a:gd name="connsiteX0" fmla="*/ 1079662 w 5262645"/>
              <a:gd name="connsiteY0" fmla="*/ 1109493 h 1142622"/>
              <a:gd name="connsiteX1" fmla="*/ 855172 w 5262645"/>
              <a:gd name="connsiteY1" fmla="*/ 1133506 h 1142622"/>
              <a:gd name="connsiteX2" fmla="*/ 821620 w 5262645"/>
              <a:gd name="connsiteY2" fmla="*/ 1142622 h 1142622"/>
              <a:gd name="connsiteX3" fmla="*/ 1303731 w 5262645"/>
              <a:gd name="connsiteY3" fmla="*/ 1142622 h 1142622"/>
              <a:gd name="connsiteX4" fmla="*/ 1208942 w 5262645"/>
              <a:gd name="connsiteY4" fmla="*/ 1120248 h 1142622"/>
              <a:gd name="connsiteX5" fmla="*/ 1079662 w 5262645"/>
              <a:gd name="connsiteY5" fmla="*/ 1109493 h 1142622"/>
              <a:gd name="connsiteX6" fmla="*/ 3454425 w 5262645"/>
              <a:gd name="connsiteY6" fmla="*/ 1103179 h 1142622"/>
              <a:gd name="connsiteX7" fmla="*/ 3295648 w 5262645"/>
              <a:gd name="connsiteY7" fmla="*/ 1122856 h 1142622"/>
              <a:gd name="connsiteX8" fmla="*/ 3220251 w 5262645"/>
              <a:gd name="connsiteY8" fmla="*/ 1142622 h 1142622"/>
              <a:gd name="connsiteX9" fmla="*/ 3863985 w 5262645"/>
              <a:gd name="connsiteY9" fmla="*/ 1142622 h 1142622"/>
              <a:gd name="connsiteX10" fmla="*/ 3860226 w 5262645"/>
              <a:gd name="connsiteY10" fmla="*/ 1141212 h 1142622"/>
              <a:gd name="connsiteX11" fmla="*/ 3454425 w 5262645"/>
              <a:gd name="connsiteY11" fmla="*/ 1103179 h 1142622"/>
              <a:gd name="connsiteX12" fmla="*/ 1044551 w 5262645"/>
              <a:gd name="connsiteY12" fmla="*/ 969975 h 1142622"/>
              <a:gd name="connsiteX13" fmla="*/ 433352 w 5262645"/>
              <a:gd name="connsiteY13" fmla="*/ 1137173 h 1142622"/>
              <a:gd name="connsiteX14" fmla="*/ 423744 w 5262645"/>
              <a:gd name="connsiteY14" fmla="*/ 1142622 h 1142622"/>
              <a:gd name="connsiteX15" fmla="*/ 524675 w 5262645"/>
              <a:gd name="connsiteY15" fmla="*/ 1142622 h 1142622"/>
              <a:gd name="connsiteX16" fmla="*/ 575706 w 5262645"/>
              <a:gd name="connsiteY16" fmla="*/ 1118240 h 1142622"/>
              <a:gd name="connsiteX17" fmla="*/ 1041474 w 5262645"/>
              <a:gd name="connsiteY17" fmla="*/ 1013559 h 1142622"/>
              <a:gd name="connsiteX18" fmla="*/ 1420129 w 5262645"/>
              <a:gd name="connsiteY18" fmla="*/ 1100892 h 1142622"/>
              <a:gd name="connsiteX19" fmla="*/ 1493597 w 5262645"/>
              <a:gd name="connsiteY19" fmla="*/ 1142622 h 1142622"/>
              <a:gd name="connsiteX20" fmla="*/ 1576930 w 5262645"/>
              <a:gd name="connsiteY20" fmla="*/ 1142622 h 1142622"/>
              <a:gd name="connsiteX21" fmla="*/ 1562430 w 5262645"/>
              <a:gd name="connsiteY21" fmla="*/ 1132917 h 1142622"/>
              <a:gd name="connsiteX22" fmla="*/ 1044551 w 5262645"/>
              <a:gd name="connsiteY22" fmla="*/ 969975 h 1142622"/>
              <a:gd name="connsiteX23" fmla="*/ 3650150 w 5262645"/>
              <a:gd name="connsiteY23" fmla="*/ 965819 h 1142622"/>
              <a:gd name="connsiteX24" fmla="*/ 3534481 w 5262645"/>
              <a:gd name="connsiteY24" fmla="*/ 967300 h 1142622"/>
              <a:gd name="connsiteX25" fmla="*/ 3044771 w 5262645"/>
              <a:gd name="connsiteY25" fmla="*/ 1088916 h 1142622"/>
              <a:gd name="connsiteX26" fmla="*/ 2912547 w 5262645"/>
              <a:gd name="connsiteY26" fmla="*/ 1142622 h 1142622"/>
              <a:gd name="connsiteX27" fmla="*/ 3030795 w 5262645"/>
              <a:gd name="connsiteY27" fmla="*/ 1142622 h 1142622"/>
              <a:gd name="connsiteX28" fmla="*/ 3061076 w 5262645"/>
              <a:gd name="connsiteY28" fmla="*/ 1130274 h 1142622"/>
              <a:gd name="connsiteX29" fmla="*/ 3537982 w 5262645"/>
              <a:gd name="connsiteY29" fmla="*/ 1011020 h 1142622"/>
              <a:gd name="connsiteX30" fmla="*/ 4111111 w 5262645"/>
              <a:gd name="connsiteY30" fmla="*/ 1109521 h 1142622"/>
              <a:gd name="connsiteX31" fmla="*/ 4162537 w 5262645"/>
              <a:gd name="connsiteY31" fmla="*/ 1142622 h 1142622"/>
              <a:gd name="connsiteX32" fmla="*/ 4242429 w 5262645"/>
              <a:gd name="connsiteY32" fmla="*/ 1142622 h 1142622"/>
              <a:gd name="connsiteX33" fmla="*/ 4132194 w 5262645"/>
              <a:gd name="connsiteY33" fmla="*/ 1071305 h 1142622"/>
              <a:gd name="connsiteX34" fmla="*/ 3650150 w 5262645"/>
              <a:gd name="connsiteY34" fmla="*/ 965819 h 1142622"/>
              <a:gd name="connsiteX35" fmla="*/ 1013752 w 5262645"/>
              <a:gd name="connsiteY35" fmla="*/ 829860 h 1142622"/>
              <a:gd name="connsiteX36" fmla="*/ 236858 w 5262645"/>
              <a:gd name="connsiteY36" fmla="*/ 1084037 h 1142622"/>
              <a:gd name="connsiteX37" fmla="*/ 147702 w 5262645"/>
              <a:gd name="connsiteY37" fmla="*/ 1142622 h 1142622"/>
              <a:gd name="connsiteX38" fmla="*/ 229307 w 5262645"/>
              <a:gd name="connsiteY38" fmla="*/ 1142622 h 1142622"/>
              <a:gd name="connsiteX39" fmla="*/ 258446 w 5262645"/>
              <a:gd name="connsiteY39" fmla="*/ 1123426 h 1142622"/>
              <a:gd name="connsiteX40" fmla="*/ 1010073 w 5262645"/>
              <a:gd name="connsiteY40" fmla="*/ 874409 h 1142622"/>
              <a:gd name="connsiteX41" fmla="*/ 1530568 w 5262645"/>
              <a:gd name="connsiteY41" fmla="*/ 1036169 h 1142622"/>
              <a:gd name="connsiteX42" fmla="*/ 1635534 w 5262645"/>
              <a:gd name="connsiteY42" fmla="*/ 1108259 h 1142622"/>
              <a:gd name="connsiteX43" fmla="*/ 1686407 w 5262645"/>
              <a:gd name="connsiteY43" fmla="*/ 1142622 h 1142622"/>
              <a:gd name="connsiteX44" fmla="*/ 1764171 w 5262645"/>
              <a:gd name="connsiteY44" fmla="*/ 1142622 h 1142622"/>
              <a:gd name="connsiteX45" fmla="*/ 1660797 w 5262645"/>
              <a:gd name="connsiteY45" fmla="*/ 1072659 h 1142622"/>
              <a:gd name="connsiteX46" fmla="*/ 1555330 w 5262645"/>
              <a:gd name="connsiteY46" fmla="*/ 999867 h 1142622"/>
              <a:gd name="connsiteX47" fmla="*/ 1013752 w 5262645"/>
              <a:gd name="connsiteY47" fmla="*/ 829860 h 1142622"/>
              <a:gd name="connsiteX48" fmla="*/ 3736369 w 5262645"/>
              <a:gd name="connsiteY48" fmla="*/ 829169 h 1142622"/>
              <a:gd name="connsiteX49" fmla="*/ 3615477 w 5262645"/>
              <a:gd name="connsiteY49" fmla="*/ 830770 h 1142622"/>
              <a:gd name="connsiteX50" fmla="*/ 2939528 w 5262645"/>
              <a:gd name="connsiteY50" fmla="*/ 1025711 h 1142622"/>
              <a:gd name="connsiteX51" fmla="*/ 2752317 w 5262645"/>
              <a:gd name="connsiteY51" fmla="*/ 1101740 h 1142622"/>
              <a:gd name="connsiteX52" fmla="*/ 2632490 w 5262645"/>
              <a:gd name="connsiteY52" fmla="*/ 1142622 h 1142622"/>
              <a:gd name="connsiteX53" fmla="*/ 2788505 w 5262645"/>
              <a:gd name="connsiteY53" fmla="*/ 1142622 h 1142622"/>
              <a:gd name="connsiteX54" fmla="*/ 2962485 w 5262645"/>
              <a:gd name="connsiteY54" fmla="*/ 1071984 h 1142622"/>
              <a:gd name="connsiteX55" fmla="*/ 3623003 w 5262645"/>
              <a:gd name="connsiteY55" fmla="*/ 880108 h 1142622"/>
              <a:gd name="connsiteX56" fmla="*/ 4368179 w 5262645"/>
              <a:gd name="connsiteY56" fmla="*/ 1076061 h 1142622"/>
              <a:gd name="connsiteX57" fmla="*/ 4432352 w 5262645"/>
              <a:gd name="connsiteY57" fmla="*/ 1142622 h 1142622"/>
              <a:gd name="connsiteX58" fmla="*/ 4494589 w 5262645"/>
              <a:gd name="connsiteY58" fmla="*/ 1142622 h 1142622"/>
              <a:gd name="connsiteX59" fmla="*/ 4392490 w 5262645"/>
              <a:gd name="connsiteY59" fmla="*/ 1036894 h 1142622"/>
              <a:gd name="connsiteX60" fmla="*/ 3736369 w 5262645"/>
              <a:gd name="connsiteY60" fmla="*/ 829169 h 1142622"/>
              <a:gd name="connsiteX61" fmla="*/ 980938 w 5262645"/>
              <a:gd name="connsiteY61" fmla="*/ 690946 h 1142622"/>
              <a:gd name="connsiteX62" fmla="*/ 22523 w 5262645"/>
              <a:gd name="connsiteY62" fmla="*/ 1054831 h 1142622"/>
              <a:gd name="connsiteX63" fmla="*/ 0 w 5262645"/>
              <a:gd name="connsiteY63" fmla="*/ 1071570 h 1142622"/>
              <a:gd name="connsiteX64" fmla="*/ 0 w 5262645"/>
              <a:gd name="connsiteY64" fmla="*/ 1136555 h 1142622"/>
              <a:gd name="connsiteX65" fmla="*/ 52579 w 5262645"/>
              <a:gd name="connsiteY65" fmla="*/ 1097630 h 1142622"/>
              <a:gd name="connsiteX66" fmla="*/ 981469 w 5262645"/>
              <a:gd name="connsiteY66" fmla="*/ 741578 h 1142622"/>
              <a:gd name="connsiteX67" fmla="*/ 1525962 w 5262645"/>
              <a:gd name="connsiteY67" fmla="*/ 909860 h 1142622"/>
              <a:gd name="connsiteX68" fmla="*/ 1636065 w 5262645"/>
              <a:gd name="connsiteY68" fmla="*/ 984650 h 1142622"/>
              <a:gd name="connsiteX69" fmla="*/ 1768868 w 5262645"/>
              <a:gd name="connsiteY69" fmla="*/ 1074298 h 1142622"/>
              <a:gd name="connsiteX70" fmla="*/ 1884590 w 5262645"/>
              <a:gd name="connsiteY70" fmla="*/ 1142622 h 1142622"/>
              <a:gd name="connsiteX71" fmla="*/ 1995028 w 5262645"/>
              <a:gd name="connsiteY71" fmla="*/ 1142622 h 1142622"/>
              <a:gd name="connsiteX72" fmla="*/ 1919556 w 5262645"/>
              <a:gd name="connsiteY72" fmla="*/ 1109424 h 1142622"/>
              <a:gd name="connsiteX73" fmla="*/ 1657307 w 5262645"/>
              <a:gd name="connsiteY73" fmla="*/ 943427 h 1142622"/>
              <a:gd name="connsiteX74" fmla="*/ 1546098 w 5262645"/>
              <a:gd name="connsiteY74" fmla="*/ 867831 h 1142622"/>
              <a:gd name="connsiteX75" fmla="*/ 980938 w 5262645"/>
              <a:gd name="connsiteY75" fmla="*/ 690946 h 1142622"/>
              <a:gd name="connsiteX76" fmla="*/ 949119 w 5262645"/>
              <a:gd name="connsiteY76" fmla="*/ 551351 h 1142622"/>
              <a:gd name="connsiteX77" fmla="*/ 104610 w 5262645"/>
              <a:gd name="connsiteY77" fmla="*/ 830205 h 1142622"/>
              <a:gd name="connsiteX78" fmla="*/ 0 w 5262645"/>
              <a:gd name="connsiteY78" fmla="*/ 899395 h 1142622"/>
              <a:gd name="connsiteX79" fmla="*/ 0 w 5262645"/>
              <a:gd name="connsiteY79" fmla="*/ 956469 h 1142622"/>
              <a:gd name="connsiteX80" fmla="*/ 127858 w 5262645"/>
              <a:gd name="connsiteY80" fmla="*/ 871762 h 1142622"/>
              <a:gd name="connsiteX81" fmla="*/ 946856 w 5262645"/>
              <a:gd name="connsiteY81" fmla="*/ 598209 h 1142622"/>
              <a:gd name="connsiteX82" fmla="*/ 1514838 w 5262645"/>
              <a:gd name="connsiteY82" fmla="*/ 773853 h 1142622"/>
              <a:gd name="connsiteX83" fmla="*/ 1629475 w 5262645"/>
              <a:gd name="connsiteY83" fmla="*/ 851249 h 1142622"/>
              <a:gd name="connsiteX84" fmla="*/ 2222942 w 5262645"/>
              <a:gd name="connsiteY84" fmla="*/ 1130727 h 1142622"/>
              <a:gd name="connsiteX85" fmla="*/ 3010780 w 5262645"/>
              <a:gd name="connsiteY85" fmla="*/ 939176 h 1142622"/>
              <a:gd name="connsiteX86" fmla="*/ 3699898 w 5262645"/>
              <a:gd name="connsiteY86" fmla="*/ 738008 h 1142622"/>
              <a:gd name="connsiteX87" fmla="*/ 4478278 w 5262645"/>
              <a:gd name="connsiteY87" fmla="*/ 941560 h 1142622"/>
              <a:gd name="connsiteX88" fmla="*/ 4591453 w 5262645"/>
              <a:gd name="connsiteY88" fmla="*/ 1058360 h 1142622"/>
              <a:gd name="connsiteX89" fmla="*/ 4640354 w 5262645"/>
              <a:gd name="connsiteY89" fmla="*/ 1142622 h 1142622"/>
              <a:gd name="connsiteX90" fmla="*/ 4689946 w 5262645"/>
              <a:gd name="connsiteY90" fmla="*/ 1142622 h 1142622"/>
              <a:gd name="connsiteX91" fmla="*/ 4625940 w 5262645"/>
              <a:gd name="connsiteY91" fmla="*/ 1031947 h 1142622"/>
              <a:gd name="connsiteX92" fmla="*/ 4505754 w 5262645"/>
              <a:gd name="connsiteY92" fmla="*/ 907563 h 1142622"/>
              <a:gd name="connsiteX93" fmla="*/ 3695891 w 5262645"/>
              <a:gd name="connsiteY93" fmla="*/ 693590 h 1142622"/>
              <a:gd name="connsiteX94" fmla="*/ 2990744 w 5262645"/>
              <a:gd name="connsiteY94" fmla="*/ 897723 h 1142622"/>
              <a:gd name="connsiteX95" fmla="*/ 2224792 w 5262645"/>
              <a:gd name="connsiteY95" fmla="*/ 1084787 h 1142622"/>
              <a:gd name="connsiteX96" fmla="*/ 1652726 w 5262645"/>
              <a:gd name="connsiteY96" fmla="*/ 812840 h 1142622"/>
              <a:gd name="connsiteX97" fmla="*/ 1537741 w 5262645"/>
              <a:gd name="connsiteY97" fmla="*/ 735697 h 1142622"/>
              <a:gd name="connsiteX98" fmla="*/ 949119 w 5262645"/>
              <a:gd name="connsiteY98" fmla="*/ 551351 h 1142622"/>
              <a:gd name="connsiteX99" fmla="*/ 916211 w 5262645"/>
              <a:gd name="connsiteY99" fmla="*/ 411825 h 1142622"/>
              <a:gd name="connsiteX100" fmla="*/ 38109 w 5262645"/>
              <a:gd name="connsiteY100" fmla="*/ 702895 h 1142622"/>
              <a:gd name="connsiteX101" fmla="*/ 0 w 5262645"/>
              <a:gd name="connsiteY101" fmla="*/ 728235 h 1142622"/>
              <a:gd name="connsiteX102" fmla="*/ 0 w 5262645"/>
              <a:gd name="connsiteY102" fmla="*/ 784267 h 1142622"/>
              <a:gd name="connsiteX103" fmla="*/ 59830 w 5262645"/>
              <a:gd name="connsiteY103" fmla="*/ 744506 h 1142622"/>
              <a:gd name="connsiteX104" fmla="*/ 912813 w 5262645"/>
              <a:gd name="connsiteY104" fmla="*/ 458683 h 1142622"/>
              <a:gd name="connsiteX105" fmla="*/ 1504573 w 5262645"/>
              <a:gd name="connsiteY105" fmla="*/ 641477 h 1142622"/>
              <a:gd name="connsiteX106" fmla="*/ 1623885 w 5262645"/>
              <a:gd name="connsiteY106" fmla="*/ 722429 h 1142622"/>
              <a:gd name="connsiteX107" fmla="*/ 2241276 w 5262645"/>
              <a:gd name="connsiteY107" fmla="*/ 1012959 h 1142622"/>
              <a:gd name="connsiteX108" fmla="*/ 3060932 w 5262645"/>
              <a:gd name="connsiteY108" fmla="*/ 815117 h 1142622"/>
              <a:gd name="connsiteX109" fmla="*/ 3778890 w 5262645"/>
              <a:gd name="connsiteY109" fmla="*/ 605007 h 1142622"/>
              <a:gd name="connsiteX110" fmla="*/ 4590119 w 5262645"/>
              <a:gd name="connsiteY110" fmla="*/ 816410 h 1142622"/>
              <a:gd name="connsiteX111" fmla="*/ 4786041 w 5262645"/>
              <a:gd name="connsiteY111" fmla="*/ 1071845 h 1142622"/>
              <a:gd name="connsiteX112" fmla="*/ 4807324 w 5262645"/>
              <a:gd name="connsiteY112" fmla="*/ 1142622 h 1142622"/>
              <a:gd name="connsiteX113" fmla="*/ 4854309 w 5262645"/>
              <a:gd name="connsiteY113" fmla="*/ 1142622 h 1142622"/>
              <a:gd name="connsiteX114" fmla="*/ 4826414 w 5262645"/>
              <a:gd name="connsiteY114" fmla="*/ 1049879 h 1142622"/>
              <a:gd name="connsiteX115" fmla="*/ 4618918 w 5262645"/>
              <a:gd name="connsiteY115" fmla="*/ 778285 h 1142622"/>
              <a:gd name="connsiteX116" fmla="*/ 3775850 w 5262645"/>
              <a:gd name="connsiteY116" fmla="*/ 556710 h 1142622"/>
              <a:gd name="connsiteX117" fmla="*/ 3041757 w 5262645"/>
              <a:gd name="connsiteY117" fmla="*/ 770395 h 1142622"/>
              <a:gd name="connsiteX118" fmla="*/ 2245791 w 5262645"/>
              <a:gd name="connsiteY118" fmla="*/ 967761 h 1142622"/>
              <a:gd name="connsiteX119" fmla="*/ 1649458 w 5262645"/>
              <a:gd name="connsiteY119" fmla="*/ 685019 h 1142622"/>
              <a:gd name="connsiteX120" fmla="*/ 1529035 w 5262645"/>
              <a:gd name="connsiteY120" fmla="*/ 603263 h 1142622"/>
              <a:gd name="connsiteX121" fmla="*/ 916211 w 5262645"/>
              <a:gd name="connsiteY121" fmla="*/ 411825 h 1142622"/>
              <a:gd name="connsiteX122" fmla="*/ 884295 w 5262645"/>
              <a:gd name="connsiteY122" fmla="*/ 273354 h 1142622"/>
              <a:gd name="connsiteX123" fmla="*/ 134418 w 5262645"/>
              <a:gd name="connsiteY123" fmla="*/ 483540 h 1142622"/>
              <a:gd name="connsiteX124" fmla="*/ 0 w 5262645"/>
              <a:gd name="connsiteY124" fmla="*/ 560911 h 1142622"/>
              <a:gd name="connsiteX125" fmla="*/ 0 w 5262645"/>
              <a:gd name="connsiteY125" fmla="*/ 612192 h 1142622"/>
              <a:gd name="connsiteX126" fmla="*/ 148941 w 5262645"/>
              <a:gd name="connsiteY126" fmla="*/ 526060 h 1142622"/>
              <a:gd name="connsiteX127" fmla="*/ 877754 w 5262645"/>
              <a:gd name="connsiteY127" fmla="*/ 319132 h 1142622"/>
              <a:gd name="connsiteX128" fmla="*/ 1493106 w 5262645"/>
              <a:gd name="connsiteY128" fmla="*/ 508889 h 1142622"/>
              <a:gd name="connsiteX129" fmla="*/ 1617811 w 5262645"/>
              <a:gd name="connsiteY129" fmla="*/ 592896 h 1142622"/>
              <a:gd name="connsiteX130" fmla="*/ 2260186 w 5262645"/>
              <a:gd name="connsiteY130" fmla="*/ 893714 h 1142622"/>
              <a:gd name="connsiteX131" fmla="*/ 3112870 w 5262645"/>
              <a:gd name="connsiteY131" fmla="*/ 686066 h 1142622"/>
              <a:gd name="connsiteX132" fmla="*/ 3859775 w 5262645"/>
              <a:gd name="connsiteY132" fmla="*/ 466408 h 1142622"/>
              <a:gd name="connsiteX133" fmla="*/ 4704205 w 5262645"/>
              <a:gd name="connsiteY133" fmla="*/ 685413 h 1142622"/>
              <a:gd name="connsiteX134" fmla="*/ 4953476 w 5262645"/>
              <a:gd name="connsiteY134" fmla="*/ 1102215 h 1142622"/>
              <a:gd name="connsiteX135" fmla="*/ 4957420 w 5262645"/>
              <a:gd name="connsiteY135" fmla="*/ 1142622 h 1142622"/>
              <a:gd name="connsiteX136" fmla="*/ 5002699 w 5262645"/>
              <a:gd name="connsiteY136" fmla="*/ 1142622 h 1142622"/>
              <a:gd name="connsiteX137" fmla="*/ 4997750 w 5262645"/>
              <a:gd name="connsiteY137" fmla="*/ 1093380 h 1142622"/>
              <a:gd name="connsiteX138" fmla="*/ 4733501 w 5262645"/>
              <a:gd name="connsiteY138" fmla="*/ 651712 h 1142622"/>
              <a:gd name="connsiteX139" fmla="*/ 3857231 w 5262645"/>
              <a:gd name="connsiteY139" fmla="*/ 422542 h 1142622"/>
              <a:gd name="connsiteX140" fmla="*/ 3094540 w 5262645"/>
              <a:gd name="connsiteY140" fmla="*/ 645520 h 1142622"/>
              <a:gd name="connsiteX141" fmla="*/ 2265450 w 5262645"/>
              <a:gd name="connsiteY141" fmla="*/ 849572 h 1142622"/>
              <a:gd name="connsiteX142" fmla="*/ 1645442 w 5262645"/>
              <a:gd name="connsiteY142" fmla="*/ 556134 h 1142622"/>
              <a:gd name="connsiteX143" fmla="*/ 1520237 w 5262645"/>
              <a:gd name="connsiteY143" fmla="*/ 471428 h 1142622"/>
              <a:gd name="connsiteX144" fmla="*/ 884295 w 5262645"/>
              <a:gd name="connsiteY144" fmla="*/ 273354 h 1142622"/>
              <a:gd name="connsiteX145" fmla="*/ 851959 w 5262645"/>
              <a:gd name="connsiteY145" fmla="*/ 137679 h 1142622"/>
              <a:gd name="connsiteX146" fmla="*/ 69634 w 5262645"/>
              <a:gd name="connsiteY146" fmla="*/ 356424 h 1142622"/>
              <a:gd name="connsiteX147" fmla="*/ 0 w 5262645"/>
              <a:gd name="connsiteY147" fmla="*/ 396306 h 1142622"/>
              <a:gd name="connsiteX148" fmla="*/ 0 w 5262645"/>
              <a:gd name="connsiteY148" fmla="*/ 448935 h 1142622"/>
              <a:gd name="connsiteX149" fmla="*/ 90445 w 5262645"/>
              <a:gd name="connsiteY149" fmla="*/ 396521 h 1142622"/>
              <a:gd name="connsiteX150" fmla="*/ 847014 w 5262645"/>
              <a:gd name="connsiteY150" fmla="*/ 181105 h 1142622"/>
              <a:gd name="connsiteX151" fmla="*/ 1486055 w 5262645"/>
              <a:gd name="connsiteY151" fmla="*/ 377935 h 1142622"/>
              <a:gd name="connsiteX152" fmla="*/ 1615189 w 5262645"/>
              <a:gd name="connsiteY152" fmla="*/ 465146 h 1142622"/>
              <a:gd name="connsiteX153" fmla="*/ 2280174 w 5262645"/>
              <a:gd name="connsiteY153" fmla="*/ 777420 h 1142622"/>
              <a:gd name="connsiteX154" fmla="*/ 3164727 w 5262645"/>
              <a:gd name="connsiteY154" fmla="*/ 561320 h 1142622"/>
              <a:gd name="connsiteX155" fmla="*/ 3940481 w 5262645"/>
              <a:gd name="connsiteY155" fmla="*/ 332723 h 1142622"/>
              <a:gd name="connsiteX156" fmla="*/ 4817512 w 5262645"/>
              <a:gd name="connsiteY156" fmla="*/ 559223 h 1142622"/>
              <a:gd name="connsiteX157" fmla="*/ 5077183 w 5262645"/>
              <a:gd name="connsiteY157" fmla="*/ 991802 h 1142622"/>
              <a:gd name="connsiteX158" fmla="*/ 5092025 w 5262645"/>
              <a:gd name="connsiteY158" fmla="*/ 1142622 h 1142622"/>
              <a:gd name="connsiteX159" fmla="*/ 5137336 w 5262645"/>
              <a:gd name="connsiteY159" fmla="*/ 1142622 h 1142622"/>
              <a:gd name="connsiteX160" fmla="*/ 5121165 w 5262645"/>
              <a:gd name="connsiteY160" fmla="*/ 980449 h 1142622"/>
              <a:gd name="connsiteX161" fmla="*/ 4848123 w 5262645"/>
              <a:gd name="connsiteY161" fmla="*/ 521395 h 1142622"/>
              <a:gd name="connsiteX162" fmla="*/ 3939256 w 5262645"/>
              <a:gd name="connsiteY162" fmla="*/ 284724 h 1142622"/>
              <a:gd name="connsiteX163" fmla="*/ 3147362 w 5262645"/>
              <a:gd name="connsiteY163" fmla="*/ 516896 h 1142622"/>
              <a:gd name="connsiteX164" fmla="*/ 2285596 w 5262645"/>
              <a:gd name="connsiteY164" fmla="*/ 730511 h 1142622"/>
              <a:gd name="connsiteX165" fmla="*/ 1640959 w 5262645"/>
              <a:gd name="connsiteY165" fmla="*/ 426524 h 1142622"/>
              <a:gd name="connsiteX166" fmla="*/ 1511073 w 5262645"/>
              <a:gd name="connsiteY166" fmla="*/ 338259 h 1142622"/>
              <a:gd name="connsiteX167" fmla="*/ 851959 w 5262645"/>
              <a:gd name="connsiteY167" fmla="*/ 137679 h 1142622"/>
              <a:gd name="connsiteX168" fmla="*/ 819898 w 5262645"/>
              <a:gd name="connsiteY168" fmla="*/ 3 h 1142622"/>
              <a:gd name="connsiteX169" fmla="*/ 9400 w 5262645"/>
              <a:gd name="connsiteY169" fmla="*/ 227187 h 1142622"/>
              <a:gd name="connsiteX170" fmla="*/ 0 w 5262645"/>
              <a:gd name="connsiteY170" fmla="*/ 232581 h 1142622"/>
              <a:gd name="connsiteX171" fmla="*/ 0 w 5262645"/>
              <a:gd name="connsiteY171" fmla="*/ 285706 h 1142622"/>
              <a:gd name="connsiteX172" fmla="*/ 30552 w 5262645"/>
              <a:gd name="connsiteY172" fmla="*/ 267965 h 1142622"/>
              <a:gd name="connsiteX173" fmla="*/ 815049 w 5262645"/>
              <a:gd name="connsiteY173" fmla="*/ 43952 h 1142622"/>
              <a:gd name="connsiteX174" fmla="*/ 1477802 w 5262645"/>
              <a:gd name="connsiteY174" fmla="*/ 247835 h 1142622"/>
              <a:gd name="connsiteX175" fmla="*/ 1611363 w 5262645"/>
              <a:gd name="connsiteY175" fmla="*/ 338256 h 1142622"/>
              <a:gd name="connsiteX176" fmla="*/ 2300273 w 5262645"/>
              <a:gd name="connsiteY176" fmla="*/ 661576 h 1142622"/>
              <a:gd name="connsiteX177" fmla="*/ 3216192 w 5262645"/>
              <a:gd name="connsiteY177" fmla="*/ 436328 h 1142622"/>
              <a:gd name="connsiteX178" fmla="*/ 4021148 w 5262645"/>
              <a:gd name="connsiteY178" fmla="*/ 198531 h 1142622"/>
              <a:gd name="connsiteX179" fmla="*/ 4931630 w 5262645"/>
              <a:gd name="connsiteY179" fmla="*/ 432983 h 1142622"/>
              <a:gd name="connsiteX180" fmla="*/ 5218757 w 5262645"/>
              <a:gd name="connsiteY180" fmla="*/ 1054401 h 1142622"/>
              <a:gd name="connsiteX181" fmla="*/ 5214445 w 5262645"/>
              <a:gd name="connsiteY181" fmla="*/ 1142622 h 1142622"/>
              <a:gd name="connsiteX182" fmla="*/ 5258578 w 5262645"/>
              <a:gd name="connsiteY182" fmla="*/ 1142622 h 1142622"/>
              <a:gd name="connsiteX183" fmla="*/ 5262645 w 5262645"/>
              <a:gd name="connsiteY183" fmla="*/ 1050903 h 1142622"/>
              <a:gd name="connsiteX184" fmla="*/ 4960676 w 5262645"/>
              <a:gd name="connsiteY184" fmla="*/ 395208 h 1142622"/>
              <a:gd name="connsiteX185" fmla="*/ 4018710 w 5262645"/>
              <a:gd name="connsiteY185" fmla="*/ 150336 h 1142622"/>
              <a:gd name="connsiteX186" fmla="*/ 3198224 w 5262645"/>
              <a:gd name="connsiteY186" fmla="*/ 391801 h 1142622"/>
              <a:gd name="connsiteX187" fmla="*/ 2304938 w 5262645"/>
              <a:gd name="connsiteY187" fmla="*/ 613609 h 1142622"/>
              <a:gd name="connsiteX188" fmla="*/ 1637442 w 5262645"/>
              <a:gd name="connsiteY188" fmla="*/ 297821 h 1142622"/>
              <a:gd name="connsiteX189" fmla="*/ 1503023 w 5262645"/>
              <a:gd name="connsiteY189" fmla="*/ 206951 h 1142622"/>
              <a:gd name="connsiteX190" fmla="*/ 819898 w 5262645"/>
              <a:gd name="connsiteY190" fmla="*/ 3 h 114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5262645" h="1142622">
                <a:moveTo>
                  <a:pt x="1079662" y="1109493"/>
                </a:moveTo>
                <a:cubicBezTo>
                  <a:pt x="1006733" y="1108758"/>
                  <a:pt x="931937" y="1116757"/>
                  <a:pt x="855172" y="1133506"/>
                </a:cubicBezTo>
                <a:lnTo>
                  <a:pt x="821620" y="1142622"/>
                </a:lnTo>
                <a:lnTo>
                  <a:pt x="1303731" y="1142622"/>
                </a:lnTo>
                <a:lnTo>
                  <a:pt x="1208942" y="1120248"/>
                </a:lnTo>
                <a:cubicBezTo>
                  <a:pt x="1166506" y="1113521"/>
                  <a:pt x="1123420" y="1109935"/>
                  <a:pt x="1079662" y="1109493"/>
                </a:cubicBezTo>
                <a:close/>
                <a:moveTo>
                  <a:pt x="3454425" y="1103179"/>
                </a:moveTo>
                <a:cubicBezTo>
                  <a:pt x="3401006" y="1105390"/>
                  <a:pt x="3348086" y="1112357"/>
                  <a:pt x="3295648" y="1122856"/>
                </a:cubicBezTo>
                <a:lnTo>
                  <a:pt x="3220251" y="1142622"/>
                </a:lnTo>
                <a:lnTo>
                  <a:pt x="3863985" y="1142622"/>
                </a:lnTo>
                <a:lnTo>
                  <a:pt x="3860226" y="1141212"/>
                </a:lnTo>
                <a:cubicBezTo>
                  <a:pt x="3741449" y="1109348"/>
                  <a:pt x="3605899" y="1096585"/>
                  <a:pt x="3454425" y="1103179"/>
                </a:cubicBezTo>
                <a:close/>
                <a:moveTo>
                  <a:pt x="1044551" y="969975"/>
                </a:moveTo>
                <a:cubicBezTo>
                  <a:pt x="853572" y="968326"/>
                  <a:pt x="650416" y="1023974"/>
                  <a:pt x="433352" y="1137173"/>
                </a:cubicBezTo>
                <a:lnTo>
                  <a:pt x="423744" y="1142622"/>
                </a:lnTo>
                <a:lnTo>
                  <a:pt x="524675" y="1142622"/>
                </a:lnTo>
                <a:lnTo>
                  <a:pt x="575706" y="1118240"/>
                </a:lnTo>
                <a:cubicBezTo>
                  <a:pt x="739390" y="1047869"/>
                  <a:pt x="894369" y="1013022"/>
                  <a:pt x="1041474" y="1013559"/>
                </a:cubicBezTo>
                <a:cubicBezTo>
                  <a:pt x="1173868" y="1014043"/>
                  <a:pt x="1299885" y="1043188"/>
                  <a:pt x="1420129" y="1100892"/>
                </a:cubicBezTo>
                <a:lnTo>
                  <a:pt x="1493597" y="1142622"/>
                </a:lnTo>
                <a:lnTo>
                  <a:pt x="1576930" y="1142622"/>
                </a:lnTo>
                <a:lnTo>
                  <a:pt x="1562430" y="1132917"/>
                </a:lnTo>
                <a:cubicBezTo>
                  <a:pt x="1400006" y="1025949"/>
                  <a:pt x="1227891" y="971558"/>
                  <a:pt x="1044551" y="969975"/>
                </a:cubicBezTo>
                <a:close/>
                <a:moveTo>
                  <a:pt x="3650150" y="965819"/>
                </a:moveTo>
                <a:cubicBezTo>
                  <a:pt x="3612637" y="965053"/>
                  <a:pt x="3574075" y="965546"/>
                  <a:pt x="3534481" y="967300"/>
                </a:cubicBezTo>
                <a:cubicBezTo>
                  <a:pt x="3366848" y="974822"/>
                  <a:pt x="3203764" y="1026908"/>
                  <a:pt x="3044771" y="1088916"/>
                </a:cubicBezTo>
                <a:lnTo>
                  <a:pt x="2912547" y="1142622"/>
                </a:lnTo>
                <a:lnTo>
                  <a:pt x="3030795" y="1142622"/>
                </a:lnTo>
                <a:lnTo>
                  <a:pt x="3061076" y="1130274"/>
                </a:lnTo>
                <a:cubicBezTo>
                  <a:pt x="3216991" y="1069246"/>
                  <a:pt x="3376477" y="1018145"/>
                  <a:pt x="3537982" y="1011020"/>
                </a:cubicBezTo>
                <a:cubicBezTo>
                  <a:pt x="3766629" y="1000898"/>
                  <a:pt x="3958630" y="1034018"/>
                  <a:pt x="4111111" y="1109521"/>
                </a:cubicBezTo>
                <a:lnTo>
                  <a:pt x="4162537" y="1142622"/>
                </a:lnTo>
                <a:lnTo>
                  <a:pt x="4242429" y="1142622"/>
                </a:lnTo>
                <a:lnTo>
                  <a:pt x="4132194" y="1071305"/>
                </a:lnTo>
                <a:cubicBezTo>
                  <a:pt x="3999056" y="1004944"/>
                  <a:pt x="3837714" y="969649"/>
                  <a:pt x="3650150" y="965819"/>
                </a:cubicBezTo>
                <a:close/>
                <a:moveTo>
                  <a:pt x="1013752" y="829860"/>
                </a:moveTo>
                <a:cubicBezTo>
                  <a:pt x="774122" y="828036"/>
                  <a:pt x="516197" y="912602"/>
                  <a:pt x="236858" y="1084037"/>
                </a:cubicBezTo>
                <a:lnTo>
                  <a:pt x="147702" y="1142622"/>
                </a:lnTo>
                <a:lnTo>
                  <a:pt x="229307" y="1142622"/>
                </a:lnTo>
                <a:lnTo>
                  <a:pt x="258446" y="1123426"/>
                </a:lnTo>
                <a:cubicBezTo>
                  <a:pt x="529803" y="956306"/>
                  <a:pt x="779174" y="873610"/>
                  <a:pt x="1010073" y="874409"/>
                </a:cubicBezTo>
                <a:cubicBezTo>
                  <a:pt x="1194794" y="875050"/>
                  <a:pt x="1367692" y="929128"/>
                  <a:pt x="1530568" y="1036169"/>
                </a:cubicBezTo>
                <a:cubicBezTo>
                  <a:pt x="1565102" y="1059812"/>
                  <a:pt x="1600140" y="1084160"/>
                  <a:pt x="1635534" y="1108259"/>
                </a:cubicBezTo>
                <a:lnTo>
                  <a:pt x="1686407" y="1142622"/>
                </a:lnTo>
                <a:lnTo>
                  <a:pt x="1764171" y="1142622"/>
                </a:lnTo>
                <a:lnTo>
                  <a:pt x="1660797" y="1072659"/>
                </a:lnTo>
                <a:cubicBezTo>
                  <a:pt x="1626217" y="1047452"/>
                  <a:pt x="1590823" y="1023356"/>
                  <a:pt x="1555330" y="999867"/>
                </a:cubicBezTo>
                <a:cubicBezTo>
                  <a:pt x="1385450" y="888071"/>
                  <a:pt x="1205456" y="831322"/>
                  <a:pt x="1013752" y="829860"/>
                </a:cubicBezTo>
                <a:close/>
                <a:moveTo>
                  <a:pt x="3736369" y="829169"/>
                </a:moveTo>
                <a:cubicBezTo>
                  <a:pt x="3697175" y="828391"/>
                  <a:pt x="3656874" y="828923"/>
                  <a:pt x="3615477" y="830770"/>
                </a:cubicBezTo>
                <a:cubicBezTo>
                  <a:pt x="3382239" y="841387"/>
                  <a:pt x="3157331" y="935294"/>
                  <a:pt x="2939528" y="1025711"/>
                </a:cubicBezTo>
                <a:cubicBezTo>
                  <a:pt x="2876377" y="1052015"/>
                  <a:pt x="2814058" y="1077989"/>
                  <a:pt x="2752317" y="1101740"/>
                </a:cubicBezTo>
                <a:lnTo>
                  <a:pt x="2632490" y="1142622"/>
                </a:lnTo>
                <a:lnTo>
                  <a:pt x="2788505" y="1142622"/>
                </a:lnTo>
                <a:lnTo>
                  <a:pt x="2962485" y="1071984"/>
                </a:lnTo>
                <a:cubicBezTo>
                  <a:pt x="3176348" y="982788"/>
                  <a:pt x="3397578" y="890448"/>
                  <a:pt x="3623003" y="880108"/>
                </a:cubicBezTo>
                <a:cubicBezTo>
                  <a:pt x="3942282" y="865870"/>
                  <a:pt x="4192772" y="931631"/>
                  <a:pt x="4368179" y="1076061"/>
                </a:cubicBezTo>
                <a:lnTo>
                  <a:pt x="4432352" y="1142622"/>
                </a:lnTo>
                <a:lnTo>
                  <a:pt x="4494589" y="1142622"/>
                </a:lnTo>
                <a:lnTo>
                  <a:pt x="4392490" y="1036894"/>
                </a:lnTo>
                <a:cubicBezTo>
                  <a:pt x="4230821" y="904288"/>
                  <a:pt x="4010728" y="834615"/>
                  <a:pt x="3736369" y="829169"/>
                </a:cubicBezTo>
                <a:close/>
                <a:moveTo>
                  <a:pt x="980938" y="690946"/>
                </a:moveTo>
                <a:cubicBezTo>
                  <a:pt x="689164" y="689027"/>
                  <a:pt x="371378" y="809957"/>
                  <a:pt x="22523" y="1054831"/>
                </a:cubicBezTo>
                <a:lnTo>
                  <a:pt x="0" y="1071570"/>
                </a:lnTo>
                <a:lnTo>
                  <a:pt x="0" y="1136555"/>
                </a:lnTo>
                <a:lnTo>
                  <a:pt x="52579" y="1097630"/>
                </a:lnTo>
                <a:cubicBezTo>
                  <a:pt x="391991" y="859980"/>
                  <a:pt x="699770" y="741317"/>
                  <a:pt x="981469" y="741578"/>
                </a:cubicBezTo>
                <a:cubicBezTo>
                  <a:pt x="1174634" y="741759"/>
                  <a:pt x="1355535" y="797859"/>
                  <a:pt x="1525962" y="909860"/>
                </a:cubicBezTo>
                <a:cubicBezTo>
                  <a:pt x="1562566" y="934148"/>
                  <a:pt x="1598562" y="958342"/>
                  <a:pt x="1636065" y="984650"/>
                </a:cubicBezTo>
                <a:cubicBezTo>
                  <a:pt x="1679825" y="1014846"/>
                  <a:pt x="1723953" y="1045276"/>
                  <a:pt x="1768868" y="1074298"/>
                </a:cubicBezTo>
                <a:lnTo>
                  <a:pt x="1884590" y="1142622"/>
                </a:lnTo>
                <a:lnTo>
                  <a:pt x="1995028" y="1142622"/>
                </a:lnTo>
                <a:lnTo>
                  <a:pt x="1919556" y="1109424"/>
                </a:lnTo>
                <a:cubicBezTo>
                  <a:pt x="1829051" y="1061657"/>
                  <a:pt x="1742487" y="1002041"/>
                  <a:pt x="1657307" y="943427"/>
                </a:cubicBezTo>
                <a:lnTo>
                  <a:pt x="1546098" y="867831"/>
                </a:lnTo>
                <a:cubicBezTo>
                  <a:pt x="1368854" y="751341"/>
                  <a:pt x="1181011" y="692262"/>
                  <a:pt x="980938" y="690946"/>
                </a:cubicBezTo>
                <a:close/>
                <a:moveTo>
                  <a:pt x="949119" y="551351"/>
                </a:moveTo>
                <a:cubicBezTo>
                  <a:pt x="688593" y="549872"/>
                  <a:pt x="408141" y="642674"/>
                  <a:pt x="104610" y="830205"/>
                </a:cubicBezTo>
                <a:lnTo>
                  <a:pt x="0" y="899395"/>
                </a:lnTo>
                <a:lnTo>
                  <a:pt x="0" y="956469"/>
                </a:lnTo>
                <a:lnTo>
                  <a:pt x="127858" y="871762"/>
                </a:lnTo>
                <a:cubicBezTo>
                  <a:pt x="423000" y="688947"/>
                  <a:pt x="694914" y="597937"/>
                  <a:pt x="946856" y="598209"/>
                </a:cubicBezTo>
                <a:cubicBezTo>
                  <a:pt x="1148410" y="598427"/>
                  <a:pt x="1337181" y="657063"/>
                  <a:pt x="1514838" y="773853"/>
                </a:cubicBezTo>
                <a:cubicBezTo>
                  <a:pt x="1553407" y="799402"/>
                  <a:pt x="1591617" y="825195"/>
                  <a:pt x="1629475" y="851249"/>
                </a:cubicBezTo>
                <a:cubicBezTo>
                  <a:pt x="1812123" y="976689"/>
                  <a:pt x="2000558" y="1106490"/>
                  <a:pt x="2222942" y="1130727"/>
                </a:cubicBezTo>
                <a:cubicBezTo>
                  <a:pt x="2486708" y="1158314"/>
                  <a:pt x="2741081" y="1051837"/>
                  <a:pt x="3010780" y="939176"/>
                </a:cubicBezTo>
                <a:cubicBezTo>
                  <a:pt x="3233776" y="845569"/>
                  <a:pt x="3463739" y="747522"/>
                  <a:pt x="3699898" y="738008"/>
                </a:cubicBezTo>
                <a:cubicBezTo>
                  <a:pt x="4032989" y="722915"/>
                  <a:pt x="4294866" y="791161"/>
                  <a:pt x="4478278" y="941560"/>
                </a:cubicBezTo>
                <a:cubicBezTo>
                  <a:pt x="4522991" y="978313"/>
                  <a:pt x="4560417" y="1017323"/>
                  <a:pt x="4591453" y="1058360"/>
                </a:cubicBezTo>
                <a:lnTo>
                  <a:pt x="4640354" y="1142622"/>
                </a:lnTo>
                <a:lnTo>
                  <a:pt x="4689946" y="1142622"/>
                </a:lnTo>
                <a:lnTo>
                  <a:pt x="4625940" y="1031947"/>
                </a:lnTo>
                <a:cubicBezTo>
                  <a:pt x="4592996" y="988210"/>
                  <a:pt x="4553260" y="946635"/>
                  <a:pt x="4505754" y="907563"/>
                </a:cubicBezTo>
                <a:cubicBezTo>
                  <a:pt x="4313437" y="749192"/>
                  <a:pt x="4040982" y="677358"/>
                  <a:pt x="3695891" y="693590"/>
                </a:cubicBezTo>
                <a:cubicBezTo>
                  <a:pt x="3452321" y="704684"/>
                  <a:pt x="3217676" y="802902"/>
                  <a:pt x="2990744" y="897723"/>
                </a:cubicBezTo>
                <a:cubicBezTo>
                  <a:pt x="2726990" y="1008254"/>
                  <a:pt x="2477967" y="1112504"/>
                  <a:pt x="2224792" y="1084787"/>
                </a:cubicBezTo>
                <a:cubicBezTo>
                  <a:pt x="2014346" y="1061565"/>
                  <a:pt x="1830592" y="935325"/>
                  <a:pt x="1652726" y="812840"/>
                </a:cubicBezTo>
                <a:cubicBezTo>
                  <a:pt x="1614520" y="787040"/>
                  <a:pt x="1576657" y="760988"/>
                  <a:pt x="1537741" y="735697"/>
                </a:cubicBezTo>
                <a:cubicBezTo>
                  <a:pt x="1353210" y="614060"/>
                  <a:pt x="1157543" y="552534"/>
                  <a:pt x="949119" y="551351"/>
                </a:cubicBezTo>
                <a:close/>
                <a:moveTo>
                  <a:pt x="916211" y="411825"/>
                </a:moveTo>
                <a:cubicBezTo>
                  <a:pt x="645141" y="410356"/>
                  <a:pt x="353536" y="507035"/>
                  <a:pt x="38109" y="702895"/>
                </a:cubicBezTo>
                <a:lnTo>
                  <a:pt x="0" y="728235"/>
                </a:lnTo>
                <a:lnTo>
                  <a:pt x="0" y="784267"/>
                </a:lnTo>
                <a:lnTo>
                  <a:pt x="59830" y="744506"/>
                </a:lnTo>
                <a:cubicBezTo>
                  <a:pt x="367153" y="553566"/>
                  <a:pt x="650360" y="458527"/>
                  <a:pt x="912813" y="458683"/>
                </a:cubicBezTo>
                <a:cubicBezTo>
                  <a:pt x="1122776" y="458809"/>
                  <a:pt x="1319456" y="519860"/>
                  <a:pt x="1504573" y="641477"/>
                </a:cubicBezTo>
                <a:cubicBezTo>
                  <a:pt x="1544245" y="667822"/>
                  <a:pt x="1584063" y="695126"/>
                  <a:pt x="1623885" y="722429"/>
                </a:cubicBezTo>
                <a:cubicBezTo>
                  <a:pt x="1814032" y="853129"/>
                  <a:pt x="2009967" y="988194"/>
                  <a:pt x="2241276" y="1012959"/>
                </a:cubicBezTo>
                <a:cubicBezTo>
                  <a:pt x="2516374" y="1045190"/>
                  <a:pt x="2780432" y="932848"/>
                  <a:pt x="3060932" y="815117"/>
                </a:cubicBezTo>
                <a:cubicBezTo>
                  <a:pt x="3293311" y="717461"/>
                  <a:pt x="3533659" y="616763"/>
                  <a:pt x="3778890" y="605007"/>
                </a:cubicBezTo>
                <a:cubicBezTo>
                  <a:pt x="4125897" y="588466"/>
                  <a:pt x="4398810" y="659447"/>
                  <a:pt x="4590119" y="816410"/>
                </a:cubicBezTo>
                <a:cubicBezTo>
                  <a:pt x="4683272" y="892698"/>
                  <a:pt x="4746083" y="978499"/>
                  <a:pt x="4786041" y="1071845"/>
                </a:cubicBezTo>
                <a:lnTo>
                  <a:pt x="4807324" y="1142622"/>
                </a:lnTo>
                <a:lnTo>
                  <a:pt x="4854309" y="1142622"/>
                </a:lnTo>
                <a:lnTo>
                  <a:pt x="4826414" y="1049879"/>
                </a:lnTo>
                <a:cubicBezTo>
                  <a:pt x="4784109" y="950708"/>
                  <a:pt x="4717656" y="859211"/>
                  <a:pt x="4618918" y="778285"/>
                </a:cubicBezTo>
                <a:cubicBezTo>
                  <a:pt x="4418600" y="613954"/>
                  <a:pt x="4134750" y="539633"/>
                  <a:pt x="3775850" y="556710"/>
                </a:cubicBezTo>
                <a:cubicBezTo>
                  <a:pt x="3522802" y="568745"/>
                  <a:pt x="3278420" y="671267"/>
                  <a:pt x="3041757" y="770395"/>
                </a:cubicBezTo>
                <a:cubicBezTo>
                  <a:pt x="2768211" y="887399"/>
                  <a:pt x="2509099" y="996201"/>
                  <a:pt x="2245791" y="967761"/>
                </a:cubicBezTo>
                <a:cubicBezTo>
                  <a:pt x="2025824" y="943914"/>
                  <a:pt x="1834571" y="812415"/>
                  <a:pt x="1649458" y="685019"/>
                </a:cubicBezTo>
                <a:cubicBezTo>
                  <a:pt x="1609384" y="657360"/>
                  <a:pt x="1568306" y="628304"/>
                  <a:pt x="1529035" y="603263"/>
                </a:cubicBezTo>
                <a:cubicBezTo>
                  <a:pt x="1336782" y="476987"/>
                  <a:pt x="1133068" y="412999"/>
                  <a:pt x="916211" y="411825"/>
                </a:cubicBezTo>
                <a:close/>
                <a:moveTo>
                  <a:pt x="884295" y="273354"/>
                </a:moveTo>
                <a:cubicBezTo>
                  <a:pt x="649897" y="272522"/>
                  <a:pt x="400659" y="342523"/>
                  <a:pt x="134418" y="483540"/>
                </a:cubicBezTo>
                <a:lnTo>
                  <a:pt x="0" y="560911"/>
                </a:lnTo>
                <a:lnTo>
                  <a:pt x="0" y="612192"/>
                </a:lnTo>
                <a:lnTo>
                  <a:pt x="148941" y="526060"/>
                </a:lnTo>
                <a:cubicBezTo>
                  <a:pt x="408138" y="388033"/>
                  <a:pt x="650399" y="319181"/>
                  <a:pt x="877754" y="319132"/>
                </a:cubicBezTo>
                <a:cubicBezTo>
                  <a:pt x="1096012" y="319085"/>
                  <a:pt x="1300533" y="382448"/>
                  <a:pt x="1493106" y="508889"/>
                </a:cubicBezTo>
                <a:cubicBezTo>
                  <a:pt x="1535093" y="536241"/>
                  <a:pt x="1576276" y="564692"/>
                  <a:pt x="1617811" y="592896"/>
                </a:cubicBezTo>
                <a:cubicBezTo>
                  <a:pt x="1816264" y="727750"/>
                  <a:pt x="2020054" y="867818"/>
                  <a:pt x="2260186" y="893714"/>
                </a:cubicBezTo>
                <a:cubicBezTo>
                  <a:pt x="2546069" y="924603"/>
                  <a:pt x="2821325" y="808507"/>
                  <a:pt x="3112870" y="686066"/>
                </a:cubicBezTo>
                <a:cubicBezTo>
                  <a:pt x="3356039" y="583344"/>
                  <a:pt x="3604816" y="478749"/>
                  <a:pt x="3859775" y="466408"/>
                </a:cubicBezTo>
                <a:cubicBezTo>
                  <a:pt x="4219943" y="447365"/>
                  <a:pt x="4505145" y="522836"/>
                  <a:pt x="4704205" y="685413"/>
                </a:cubicBezTo>
                <a:cubicBezTo>
                  <a:pt x="4849445" y="804469"/>
                  <a:pt x="4923802" y="945681"/>
                  <a:pt x="4953476" y="1102215"/>
                </a:cubicBezTo>
                <a:lnTo>
                  <a:pt x="4957420" y="1142622"/>
                </a:lnTo>
                <a:lnTo>
                  <a:pt x="5002699" y="1142622"/>
                </a:lnTo>
                <a:lnTo>
                  <a:pt x="4997750" y="1093380"/>
                </a:lnTo>
                <a:cubicBezTo>
                  <a:pt x="4966098" y="928230"/>
                  <a:pt x="4887480" y="777666"/>
                  <a:pt x="4733501" y="651712"/>
                </a:cubicBezTo>
                <a:cubicBezTo>
                  <a:pt x="4525531" y="481163"/>
                  <a:pt x="4231403" y="405165"/>
                  <a:pt x="3857231" y="422542"/>
                </a:cubicBezTo>
                <a:cubicBezTo>
                  <a:pt x="3594103" y="435410"/>
                  <a:pt x="3340688" y="541732"/>
                  <a:pt x="3094540" y="645520"/>
                </a:cubicBezTo>
                <a:cubicBezTo>
                  <a:pt x="2807536" y="766836"/>
                  <a:pt x="2539143" y="879090"/>
                  <a:pt x="2265450" y="849572"/>
                </a:cubicBezTo>
                <a:cubicBezTo>
                  <a:pt x="2036915" y="824949"/>
                  <a:pt x="1837808" y="688438"/>
                  <a:pt x="1645442" y="556134"/>
                </a:cubicBezTo>
                <a:cubicBezTo>
                  <a:pt x="1604010" y="527326"/>
                  <a:pt x="1562228" y="498772"/>
                  <a:pt x="1520237" y="471428"/>
                </a:cubicBezTo>
                <a:cubicBezTo>
                  <a:pt x="1320662" y="340232"/>
                  <a:pt x="1109318" y="274153"/>
                  <a:pt x="884295" y="273354"/>
                </a:cubicBezTo>
                <a:close/>
                <a:moveTo>
                  <a:pt x="851959" y="137679"/>
                </a:moveTo>
                <a:cubicBezTo>
                  <a:pt x="606952" y="138024"/>
                  <a:pt x="345642" y="211111"/>
                  <a:pt x="69634" y="356424"/>
                </a:cubicBezTo>
                <a:lnTo>
                  <a:pt x="0" y="396306"/>
                </a:lnTo>
                <a:lnTo>
                  <a:pt x="0" y="448935"/>
                </a:lnTo>
                <a:lnTo>
                  <a:pt x="90445" y="396521"/>
                </a:lnTo>
                <a:cubicBezTo>
                  <a:pt x="359468" y="252953"/>
                  <a:pt x="610956" y="181280"/>
                  <a:pt x="847014" y="181105"/>
                </a:cubicBezTo>
                <a:cubicBezTo>
                  <a:pt x="1073631" y="180938"/>
                  <a:pt x="1286024" y="246665"/>
                  <a:pt x="1486055" y="377935"/>
                </a:cubicBezTo>
                <a:cubicBezTo>
                  <a:pt x="1529150" y="406080"/>
                  <a:pt x="1572043" y="435439"/>
                  <a:pt x="1615189" y="465146"/>
                </a:cubicBezTo>
                <a:cubicBezTo>
                  <a:pt x="1819482" y="605920"/>
                  <a:pt x="2031126" y="750995"/>
                  <a:pt x="2280174" y="777420"/>
                </a:cubicBezTo>
                <a:cubicBezTo>
                  <a:pt x="2576437" y="809389"/>
                  <a:pt x="2862386" y="688822"/>
                  <a:pt x="3164727" y="561320"/>
                </a:cubicBezTo>
                <a:cubicBezTo>
                  <a:pt x="3415616" y="455206"/>
                  <a:pt x="3675183" y="345544"/>
                  <a:pt x="3940481" y="332723"/>
                </a:cubicBezTo>
                <a:cubicBezTo>
                  <a:pt x="4315821" y="313984"/>
                  <a:pt x="4609793" y="389025"/>
                  <a:pt x="4817512" y="559223"/>
                </a:cubicBezTo>
                <a:cubicBezTo>
                  <a:pt x="4968753" y="682753"/>
                  <a:pt x="5046211" y="829316"/>
                  <a:pt x="5077183" y="991802"/>
                </a:cubicBezTo>
                <a:lnTo>
                  <a:pt x="5092025" y="1142622"/>
                </a:lnTo>
                <a:lnTo>
                  <a:pt x="5137336" y="1142622"/>
                </a:lnTo>
                <a:lnTo>
                  <a:pt x="5121165" y="980449"/>
                </a:lnTo>
                <a:cubicBezTo>
                  <a:pt x="5088537" y="808985"/>
                  <a:pt x="5007403" y="652524"/>
                  <a:pt x="4848123" y="521395"/>
                </a:cubicBezTo>
                <a:cubicBezTo>
                  <a:pt x="4632150" y="344882"/>
                  <a:pt x="4326489" y="265447"/>
                  <a:pt x="3939256" y="284724"/>
                </a:cubicBezTo>
                <a:cubicBezTo>
                  <a:pt x="3665792" y="298077"/>
                  <a:pt x="3402540" y="409306"/>
                  <a:pt x="3147362" y="516896"/>
                </a:cubicBezTo>
                <a:cubicBezTo>
                  <a:pt x="2850020" y="642420"/>
                  <a:pt x="2570020" y="760849"/>
                  <a:pt x="2285596" y="730511"/>
                </a:cubicBezTo>
                <a:cubicBezTo>
                  <a:pt x="2047180" y="705515"/>
                  <a:pt x="1840926" y="563489"/>
                  <a:pt x="1640959" y="426524"/>
                </a:cubicBezTo>
                <a:cubicBezTo>
                  <a:pt x="1597563" y="396467"/>
                  <a:pt x="1554421" y="366758"/>
                  <a:pt x="1511073" y="338259"/>
                </a:cubicBezTo>
                <a:cubicBezTo>
                  <a:pt x="1307344" y="204056"/>
                  <a:pt x="1087165" y="137348"/>
                  <a:pt x="851959" y="137679"/>
                </a:cubicBezTo>
                <a:close/>
                <a:moveTo>
                  <a:pt x="819898" y="3"/>
                </a:moveTo>
                <a:cubicBezTo>
                  <a:pt x="566123" y="487"/>
                  <a:pt x="295510" y="76271"/>
                  <a:pt x="9400" y="227187"/>
                </a:cubicBezTo>
                <a:lnTo>
                  <a:pt x="0" y="232581"/>
                </a:lnTo>
                <a:lnTo>
                  <a:pt x="0" y="285706"/>
                </a:lnTo>
                <a:lnTo>
                  <a:pt x="30552" y="267965"/>
                </a:lnTo>
                <a:cubicBezTo>
                  <a:pt x="309500" y="118793"/>
                  <a:pt x="570264" y="44267"/>
                  <a:pt x="815049" y="43952"/>
                </a:cubicBezTo>
                <a:cubicBezTo>
                  <a:pt x="1050045" y="43649"/>
                  <a:pt x="1270311" y="111739"/>
                  <a:pt x="1477802" y="247835"/>
                </a:cubicBezTo>
                <a:cubicBezTo>
                  <a:pt x="1522255" y="277135"/>
                  <a:pt x="1566508" y="307648"/>
                  <a:pt x="1611363" y="338256"/>
                </a:cubicBezTo>
                <a:cubicBezTo>
                  <a:pt x="1823256" y="483682"/>
                  <a:pt x="2042149" y="633671"/>
                  <a:pt x="2300273" y="661576"/>
                </a:cubicBezTo>
                <a:cubicBezTo>
                  <a:pt x="2607020" y="694013"/>
                  <a:pt x="2903054" y="568891"/>
                  <a:pt x="3216192" y="436328"/>
                </a:cubicBezTo>
                <a:cubicBezTo>
                  <a:pt x="3477072" y="326256"/>
                  <a:pt x="3746370" y="212288"/>
                  <a:pt x="4021148" y="198531"/>
                </a:cubicBezTo>
                <a:cubicBezTo>
                  <a:pt x="4410646" y="178694"/>
                  <a:pt x="4716659" y="257874"/>
                  <a:pt x="4931630" y="432983"/>
                </a:cubicBezTo>
                <a:cubicBezTo>
                  <a:pt x="5141694" y="603099"/>
                  <a:pt x="5214812" y="816169"/>
                  <a:pt x="5218757" y="1054401"/>
                </a:cubicBezTo>
                <a:lnTo>
                  <a:pt x="5214445" y="1142622"/>
                </a:lnTo>
                <a:lnTo>
                  <a:pt x="5258578" y="1142622"/>
                </a:lnTo>
                <a:lnTo>
                  <a:pt x="5262645" y="1050903"/>
                </a:lnTo>
                <a:cubicBezTo>
                  <a:pt x="5257551" y="802201"/>
                  <a:pt x="5181081" y="574928"/>
                  <a:pt x="4960676" y="395208"/>
                </a:cubicBezTo>
                <a:cubicBezTo>
                  <a:pt x="4737054" y="212482"/>
                  <a:pt x="4419604" y="129256"/>
                  <a:pt x="4018710" y="150336"/>
                </a:cubicBezTo>
                <a:cubicBezTo>
                  <a:pt x="3735519" y="164267"/>
                  <a:pt x="3462181" y="280063"/>
                  <a:pt x="3198224" y="391801"/>
                </a:cubicBezTo>
                <a:cubicBezTo>
                  <a:pt x="2890434" y="522140"/>
                  <a:pt x="2600101" y="644775"/>
                  <a:pt x="2304938" y="613609"/>
                </a:cubicBezTo>
                <a:cubicBezTo>
                  <a:pt x="2058310" y="587587"/>
                  <a:pt x="1845613" y="439539"/>
                  <a:pt x="1637442" y="297821"/>
                </a:cubicBezTo>
                <a:cubicBezTo>
                  <a:pt x="1592587" y="267214"/>
                  <a:pt x="1547730" y="236605"/>
                  <a:pt x="1503023" y="206951"/>
                </a:cubicBezTo>
                <a:cubicBezTo>
                  <a:pt x="1291626" y="68471"/>
                  <a:pt x="1063521" y="-461"/>
                  <a:pt x="819898" y="3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C8CD6-2522-9E2F-BF3C-2F1F794AC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7" y="1732542"/>
            <a:ext cx="9916470" cy="483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02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50AD34-A688-9C4D-84F1-78924D29E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BB782FD-9FC4-CF17-F9CA-8EB09C1E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7" y="173622"/>
            <a:ext cx="6141006" cy="1909823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08C768-6D6A-4C87-F6F1-328FC95D3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reeform 20">
            <a:extLst>
              <a:ext uri="{FF2B5EF4-FFF2-40B4-BE49-F238E27FC236}">
                <a16:creationId xmlns:a16="http://schemas.microsoft.com/office/drawing/2014/main" id="{DA45086F-4068-8C04-3265-258F0394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79571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2CB65C0-360F-C82F-0F26-6C3135F44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929355" y="5715378"/>
            <a:ext cx="5262645" cy="1142622"/>
          </a:xfrm>
          <a:custGeom>
            <a:avLst/>
            <a:gdLst>
              <a:gd name="connsiteX0" fmla="*/ 1079662 w 5262645"/>
              <a:gd name="connsiteY0" fmla="*/ 1109493 h 1142622"/>
              <a:gd name="connsiteX1" fmla="*/ 855172 w 5262645"/>
              <a:gd name="connsiteY1" fmla="*/ 1133506 h 1142622"/>
              <a:gd name="connsiteX2" fmla="*/ 821620 w 5262645"/>
              <a:gd name="connsiteY2" fmla="*/ 1142622 h 1142622"/>
              <a:gd name="connsiteX3" fmla="*/ 1303731 w 5262645"/>
              <a:gd name="connsiteY3" fmla="*/ 1142622 h 1142622"/>
              <a:gd name="connsiteX4" fmla="*/ 1208942 w 5262645"/>
              <a:gd name="connsiteY4" fmla="*/ 1120248 h 1142622"/>
              <a:gd name="connsiteX5" fmla="*/ 1079662 w 5262645"/>
              <a:gd name="connsiteY5" fmla="*/ 1109493 h 1142622"/>
              <a:gd name="connsiteX6" fmla="*/ 3454425 w 5262645"/>
              <a:gd name="connsiteY6" fmla="*/ 1103179 h 1142622"/>
              <a:gd name="connsiteX7" fmla="*/ 3295648 w 5262645"/>
              <a:gd name="connsiteY7" fmla="*/ 1122856 h 1142622"/>
              <a:gd name="connsiteX8" fmla="*/ 3220251 w 5262645"/>
              <a:gd name="connsiteY8" fmla="*/ 1142622 h 1142622"/>
              <a:gd name="connsiteX9" fmla="*/ 3863985 w 5262645"/>
              <a:gd name="connsiteY9" fmla="*/ 1142622 h 1142622"/>
              <a:gd name="connsiteX10" fmla="*/ 3860226 w 5262645"/>
              <a:gd name="connsiteY10" fmla="*/ 1141212 h 1142622"/>
              <a:gd name="connsiteX11" fmla="*/ 3454425 w 5262645"/>
              <a:gd name="connsiteY11" fmla="*/ 1103179 h 1142622"/>
              <a:gd name="connsiteX12" fmla="*/ 1044551 w 5262645"/>
              <a:gd name="connsiteY12" fmla="*/ 969975 h 1142622"/>
              <a:gd name="connsiteX13" fmla="*/ 433352 w 5262645"/>
              <a:gd name="connsiteY13" fmla="*/ 1137173 h 1142622"/>
              <a:gd name="connsiteX14" fmla="*/ 423744 w 5262645"/>
              <a:gd name="connsiteY14" fmla="*/ 1142622 h 1142622"/>
              <a:gd name="connsiteX15" fmla="*/ 524675 w 5262645"/>
              <a:gd name="connsiteY15" fmla="*/ 1142622 h 1142622"/>
              <a:gd name="connsiteX16" fmla="*/ 575706 w 5262645"/>
              <a:gd name="connsiteY16" fmla="*/ 1118240 h 1142622"/>
              <a:gd name="connsiteX17" fmla="*/ 1041474 w 5262645"/>
              <a:gd name="connsiteY17" fmla="*/ 1013559 h 1142622"/>
              <a:gd name="connsiteX18" fmla="*/ 1420129 w 5262645"/>
              <a:gd name="connsiteY18" fmla="*/ 1100892 h 1142622"/>
              <a:gd name="connsiteX19" fmla="*/ 1493597 w 5262645"/>
              <a:gd name="connsiteY19" fmla="*/ 1142622 h 1142622"/>
              <a:gd name="connsiteX20" fmla="*/ 1576930 w 5262645"/>
              <a:gd name="connsiteY20" fmla="*/ 1142622 h 1142622"/>
              <a:gd name="connsiteX21" fmla="*/ 1562430 w 5262645"/>
              <a:gd name="connsiteY21" fmla="*/ 1132917 h 1142622"/>
              <a:gd name="connsiteX22" fmla="*/ 1044551 w 5262645"/>
              <a:gd name="connsiteY22" fmla="*/ 969975 h 1142622"/>
              <a:gd name="connsiteX23" fmla="*/ 3650150 w 5262645"/>
              <a:gd name="connsiteY23" fmla="*/ 965819 h 1142622"/>
              <a:gd name="connsiteX24" fmla="*/ 3534481 w 5262645"/>
              <a:gd name="connsiteY24" fmla="*/ 967300 h 1142622"/>
              <a:gd name="connsiteX25" fmla="*/ 3044771 w 5262645"/>
              <a:gd name="connsiteY25" fmla="*/ 1088916 h 1142622"/>
              <a:gd name="connsiteX26" fmla="*/ 2912547 w 5262645"/>
              <a:gd name="connsiteY26" fmla="*/ 1142622 h 1142622"/>
              <a:gd name="connsiteX27" fmla="*/ 3030795 w 5262645"/>
              <a:gd name="connsiteY27" fmla="*/ 1142622 h 1142622"/>
              <a:gd name="connsiteX28" fmla="*/ 3061076 w 5262645"/>
              <a:gd name="connsiteY28" fmla="*/ 1130274 h 1142622"/>
              <a:gd name="connsiteX29" fmla="*/ 3537982 w 5262645"/>
              <a:gd name="connsiteY29" fmla="*/ 1011020 h 1142622"/>
              <a:gd name="connsiteX30" fmla="*/ 4111111 w 5262645"/>
              <a:gd name="connsiteY30" fmla="*/ 1109521 h 1142622"/>
              <a:gd name="connsiteX31" fmla="*/ 4162537 w 5262645"/>
              <a:gd name="connsiteY31" fmla="*/ 1142622 h 1142622"/>
              <a:gd name="connsiteX32" fmla="*/ 4242429 w 5262645"/>
              <a:gd name="connsiteY32" fmla="*/ 1142622 h 1142622"/>
              <a:gd name="connsiteX33" fmla="*/ 4132194 w 5262645"/>
              <a:gd name="connsiteY33" fmla="*/ 1071305 h 1142622"/>
              <a:gd name="connsiteX34" fmla="*/ 3650150 w 5262645"/>
              <a:gd name="connsiteY34" fmla="*/ 965819 h 1142622"/>
              <a:gd name="connsiteX35" fmla="*/ 1013752 w 5262645"/>
              <a:gd name="connsiteY35" fmla="*/ 829860 h 1142622"/>
              <a:gd name="connsiteX36" fmla="*/ 236858 w 5262645"/>
              <a:gd name="connsiteY36" fmla="*/ 1084037 h 1142622"/>
              <a:gd name="connsiteX37" fmla="*/ 147702 w 5262645"/>
              <a:gd name="connsiteY37" fmla="*/ 1142622 h 1142622"/>
              <a:gd name="connsiteX38" fmla="*/ 229307 w 5262645"/>
              <a:gd name="connsiteY38" fmla="*/ 1142622 h 1142622"/>
              <a:gd name="connsiteX39" fmla="*/ 258446 w 5262645"/>
              <a:gd name="connsiteY39" fmla="*/ 1123426 h 1142622"/>
              <a:gd name="connsiteX40" fmla="*/ 1010073 w 5262645"/>
              <a:gd name="connsiteY40" fmla="*/ 874409 h 1142622"/>
              <a:gd name="connsiteX41" fmla="*/ 1530568 w 5262645"/>
              <a:gd name="connsiteY41" fmla="*/ 1036169 h 1142622"/>
              <a:gd name="connsiteX42" fmla="*/ 1635534 w 5262645"/>
              <a:gd name="connsiteY42" fmla="*/ 1108259 h 1142622"/>
              <a:gd name="connsiteX43" fmla="*/ 1686407 w 5262645"/>
              <a:gd name="connsiteY43" fmla="*/ 1142622 h 1142622"/>
              <a:gd name="connsiteX44" fmla="*/ 1764171 w 5262645"/>
              <a:gd name="connsiteY44" fmla="*/ 1142622 h 1142622"/>
              <a:gd name="connsiteX45" fmla="*/ 1660797 w 5262645"/>
              <a:gd name="connsiteY45" fmla="*/ 1072659 h 1142622"/>
              <a:gd name="connsiteX46" fmla="*/ 1555330 w 5262645"/>
              <a:gd name="connsiteY46" fmla="*/ 999867 h 1142622"/>
              <a:gd name="connsiteX47" fmla="*/ 1013752 w 5262645"/>
              <a:gd name="connsiteY47" fmla="*/ 829860 h 1142622"/>
              <a:gd name="connsiteX48" fmla="*/ 3736369 w 5262645"/>
              <a:gd name="connsiteY48" fmla="*/ 829169 h 1142622"/>
              <a:gd name="connsiteX49" fmla="*/ 3615477 w 5262645"/>
              <a:gd name="connsiteY49" fmla="*/ 830770 h 1142622"/>
              <a:gd name="connsiteX50" fmla="*/ 2939528 w 5262645"/>
              <a:gd name="connsiteY50" fmla="*/ 1025711 h 1142622"/>
              <a:gd name="connsiteX51" fmla="*/ 2752317 w 5262645"/>
              <a:gd name="connsiteY51" fmla="*/ 1101740 h 1142622"/>
              <a:gd name="connsiteX52" fmla="*/ 2632490 w 5262645"/>
              <a:gd name="connsiteY52" fmla="*/ 1142622 h 1142622"/>
              <a:gd name="connsiteX53" fmla="*/ 2788505 w 5262645"/>
              <a:gd name="connsiteY53" fmla="*/ 1142622 h 1142622"/>
              <a:gd name="connsiteX54" fmla="*/ 2962485 w 5262645"/>
              <a:gd name="connsiteY54" fmla="*/ 1071984 h 1142622"/>
              <a:gd name="connsiteX55" fmla="*/ 3623003 w 5262645"/>
              <a:gd name="connsiteY55" fmla="*/ 880108 h 1142622"/>
              <a:gd name="connsiteX56" fmla="*/ 4368179 w 5262645"/>
              <a:gd name="connsiteY56" fmla="*/ 1076061 h 1142622"/>
              <a:gd name="connsiteX57" fmla="*/ 4432352 w 5262645"/>
              <a:gd name="connsiteY57" fmla="*/ 1142622 h 1142622"/>
              <a:gd name="connsiteX58" fmla="*/ 4494589 w 5262645"/>
              <a:gd name="connsiteY58" fmla="*/ 1142622 h 1142622"/>
              <a:gd name="connsiteX59" fmla="*/ 4392490 w 5262645"/>
              <a:gd name="connsiteY59" fmla="*/ 1036894 h 1142622"/>
              <a:gd name="connsiteX60" fmla="*/ 3736369 w 5262645"/>
              <a:gd name="connsiteY60" fmla="*/ 829169 h 1142622"/>
              <a:gd name="connsiteX61" fmla="*/ 980938 w 5262645"/>
              <a:gd name="connsiteY61" fmla="*/ 690946 h 1142622"/>
              <a:gd name="connsiteX62" fmla="*/ 22523 w 5262645"/>
              <a:gd name="connsiteY62" fmla="*/ 1054831 h 1142622"/>
              <a:gd name="connsiteX63" fmla="*/ 0 w 5262645"/>
              <a:gd name="connsiteY63" fmla="*/ 1071570 h 1142622"/>
              <a:gd name="connsiteX64" fmla="*/ 0 w 5262645"/>
              <a:gd name="connsiteY64" fmla="*/ 1136555 h 1142622"/>
              <a:gd name="connsiteX65" fmla="*/ 52579 w 5262645"/>
              <a:gd name="connsiteY65" fmla="*/ 1097630 h 1142622"/>
              <a:gd name="connsiteX66" fmla="*/ 981469 w 5262645"/>
              <a:gd name="connsiteY66" fmla="*/ 741578 h 1142622"/>
              <a:gd name="connsiteX67" fmla="*/ 1525962 w 5262645"/>
              <a:gd name="connsiteY67" fmla="*/ 909860 h 1142622"/>
              <a:gd name="connsiteX68" fmla="*/ 1636065 w 5262645"/>
              <a:gd name="connsiteY68" fmla="*/ 984650 h 1142622"/>
              <a:gd name="connsiteX69" fmla="*/ 1768868 w 5262645"/>
              <a:gd name="connsiteY69" fmla="*/ 1074298 h 1142622"/>
              <a:gd name="connsiteX70" fmla="*/ 1884590 w 5262645"/>
              <a:gd name="connsiteY70" fmla="*/ 1142622 h 1142622"/>
              <a:gd name="connsiteX71" fmla="*/ 1995028 w 5262645"/>
              <a:gd name="connsiteY71" fmla="*/ 1142622 h 1142622"/>
              <a:gd name="connsiteX72" fmla="*/ 1919556 w 5262645"/>
              <a:gd name="connsiteY72" fmla="*/ 1109424 h 1142622"/>
              <a:gd name="connsiteX73" fmla="*/ 1657307 w 5262645"/>
              <a:gd name="connsiteY73" fmla="*/ 943427 h 1142622"/>
              <a:gd name="connsiteX74" fmla="*/ 1546098 w 5262645"/>
              <a:gd name="connsiteY74" fmla="*/ 867831 h 1142622"/>
              <a:gd name="connsiteX75" fmla="*/ 980938 w 5262645"/>
              <a:gd name="connsiteY75" fmla="*/ 690946 h 1142622"/>
              <a:gd name="connsiteX76" fmla="*/ 949119 w 5262645"/>
              <a:gd name="connsiteY76" fmla="*/ 551351 h 1142622"/>
              <a:gd name="connsiteX77" fmla="*/ 104610 w 5262645"/>
              <a:gd name="connsiteY77" fmla="*/ 830205 h 1142622"/>
              <a:gd name="connsiteX78" fmla="*/ 0 w 5262645"/>
              <a:gd name="connsiteY78" fmla="*/ 899395 h 1142622"/>
              <a:gd name="connsiteX79" fmla="*/ 0 w 5262645"/>
              <a:gd name="connsiteY79" fmla="*/ 956469 h 1142622"/>
              <a:gd name="connsiteX80" fmla="*/ 127858 w 5262645"/>
              <a:gd name="connsiteY80" fmla="*/ 871762 h 1142622"/>
              <a:gd name="connsiteX81" fmla="*/ 946856 w 5262645"/>
              <a:gd name="connsiteY81" fmla="*/ 598209 h 1142622"/>
              <a:gd name="connsiteX82" fmla="*/ 1514838 w 5262645"/>
              <a:gd name="connsiteY82" fmla="*/ 773853 h 1142622"/>
              <a:gd name="connsiteX83" fmla="*/ 1629475 w 5262645"/>
              <a:gd name="connsiteY83" fmla="*/ 851249 h 1142622"/>
              <a:gd name="connsiteX84" fmla="*/ 2222942 w 5262645"/>
              <a:gd name="connsiteY84" fmla="*/ 1130727 h 1142622"/>
              <a:gd name="connsiteX85" fmla="*/ 3010780 w 5262645"/>
              <a:gd name="connsiteY85" fmla="*/ 939176 h 1142622"/>
              <a:gd name="connsiteX86" fmla="*/ 3699898 w 5262645"/>
              <a:gd name="connsiteY86" fmla="*/ 738008 h 1142622"/>
              <a:gd name="connsiteX87" fmla="*/ 4478278 w 5262645"/>
              <a:gd name="connsiteY87" fmla="*/ 941560 h 1142622"/>
              <a:gd name="connsiteX88" fmla="*/ 4591453 w 5262645"/>
              <a:gd name="connsiteY88" fmla="*/ 1058360 h 1142622"/>
              <a:gd name="connsiteX89" fmla="*/ 4640354 w 5262645"/>
              <a:gd name="connsiteY89" fmla="*/ 1142622 h 1142622"/>
              <a:gd name="connsiteX90" fmla="*/ 4689946 w 5262645"/>
              <a:gd name="connsiteY90" fmla="*/ 1142622 h 1142622"/>
              <a:gd name="connsiteX91" fmla="*/ 4625940 w 5262645"/>
              <a:gd name="connsiteY91" fmla="*/ 1031947 h 1142622"/>
              <a:gd name="connsiteX92" fmla="*/ 4505754 w 5262645"/>
              <a:gd name="connsiteY92" fmla="*/ 907563 h 1142622"/>
              <a:gd name="connsiteX93" fmla="*/ 3695891 w 5262645"/>
              <a:gd name="connsiteY93" fmla="*/ 693590 h 1142622"/>
              <a:gd name="connsiteX94" fmla="*/ 2990744 w 5262645"/>
              <a:gd name="connsiteY94" fmla="*/ 897723 h 1142622"/>
              <a:gd name="connsiteX95" fmla="*/ 2224792 w 5262645"/>
              <a:gd name="connsiteY95" fmla="*/ 1084787 h 1142622"/>
              <a:gd name="connsiteX96" fmla="*/ 1652726 w 5262645"/>
              <a:gd name="connsiteY96" fmla="*/ 812840 h 1142622"/>
              <a:gd name="connsiteX97" fmla="*/ 1537741 w 5262645"/>
              <a:gd name="connsiteY97" fmla="*/ 735697 h 1142622"/>
              <a:gd name="connsiteX98" fmla="*/ 949119 w 5262645"/>
              <a:gd name="connsiteY98" fmla="*/ 551351 h 1142622"/>
              <a:gd name="connsiteX99" fmla="*/ 916211 w 5262645"/>
              <a:gd name="connsiteY99" fmla="*/ 411825 h 1142622"/>
              <a:gd name="connsiteX100" fmla="*/ 38109 w 5262645"/>
              <a:gd name="connsiteY100" fmla="*/ 702895 h 1142622"/>
              <a:gd name="connsiteX101" fmla="*/ 0 w 5262645"/>
              <a:gd name="connsiteY101" fmla="*/ 728235 h 1142622"/>
              <a:gd name="connsiteX102" fmla="*/ 0 w 5262645"/>
              <a:gd name="connsiteY102" fmla="*/ 784267 h 1142622"/>
              <a:gd name="connsiteX103" fmla="*/ 59830 w 5262645"/>
              <a:gd name="connsiteY103" fmla="*/ 744506 h 1142622"/>
              <a:gd name="connsiteX104" fmla="*/ 912813 w 5262645"/>
              <a:gd name="connsiteY104" fmla="*/ 458683 h 1142622"/>
              <a:gd name="connsiteX105" fmla="*/ 1504573 w 5262645"/>
              <a:gd name="connsiteY105" fmla="*/ 641477 h 1142622"/>
              <a:gd name="connsiteX106" fmla="*/ 1623885 w 5262645"/>
              <a:gd name="connsiteY106" fmla="*/ 722429 h 1142622"/>
              <a:gd name="connsiteX107" fmla="*/ 2241276 w 5262645"/>
              <a:gd name="connsiteY107" fmla="*/ 1012959 h 1142622"/>
              <a:gd name="connsiteX108" fmla="*/ 3060932 w 5262645"/>
              <a:gd name="connsiteY108" fmla="*/ 815117 h 1142622"/>
              <a:gd name="connsiteX109" fmla="*/ 3778890 w 5262645"/>
              <a:gd name="connsiteY109" fmla="*/ 605007 h 1142622"/>
              <a:gd name="connsiteX110" fmla="*/ 4590119 w 5262645"/>
              <a:gd name="connsiteY110" fmla="*/ 816410 h 1142622"/>
              <a:gd name="connsiteX111" fmla="*/ 4786041 w 5262645"/>
              <a:gd name="connsiteY111" fmla="*/ 1071845 h 1142622"/>
              <a:gd name="connsiteX112" fmla="*/ 4807324 w 5262645"/>
              <a:gd name="connsiteY112" fmla="*/ 1142622 h 1142622"/>
              <a:gd name="connsiteX113" fmla="*/ 4854309 w 5262645"/>
              <a:gd name="connsiteY113" fmla="*/ 1142622 h 1142622"/>
              <a:gd name="connsiteX114" fmla="*/ 4826414 w 5262645"/>
              <a:gd name="connsiteY114" fmla="*/ 1049879 h 1142622"/>
              <a:gd name="connsiteX115" fmla="*/ 4618918 w 5262645"/>
              <a:gd name="connsiteY115" fmla="*/ 778285 h 1142622"/>
              <a:gd name="connsiteX116" fmla="*/ 3775850 w 5262645"/>
              <a:gd name="connsiteY116" fmla="*/ 556710 h 1142622"/>
              <a:gd name="connsiteX117" fmla="*/ 3041757 w 5262645"/>
              <a:gd name="connsiteY117" fmla="*/ 770395 h 1142622"/>
              <a:gd name="connsiteX118" fmla="*/ 2245791 w 5262645"/>
              <a:gd name="connsiteY118" fmla="*/ 967761 h 1142622"/>
              <a:gd name="connsiteX119" fmla="*/ 1649458 w 5262645"/>
              <a:gd name="connsiteY119" fmla="*/ 685019 h 1142622"/>
              <a:gd name="connsiteX120" fmla="*/ 1529035 w 5262645"/>
              <a:gd name="connsiteY120" fmla="*/ 603263 h 1142622"/>
              <a:gd name="connsiteX121" fmla="*/ 916211 w 5262645"/>
              <a:gd name="connsiteY121" fmla="*/ 411825 h 1142622"/>
              <a:gd name="connsiteX122" fmla="*/ 884295 w 5262645"/>
              <a:gd name="connsiteY122" fmla="*/ 273354 h 1142622"/>
              <a:gd name="connsiteX123" fmla="*/ 134418 w 5262645"/>
              <a:gd name="connsiteY123" fmla="*/ 483540 h 1142622"/>
              <a:gd name="connsiteX124" fmla="*/ 0 w 5262645"/>
              <a:gd name="connsiteY124" fmla="*/ 560911 h 1142622"/>
              <a:gd name="connsiteX125" fmla="*/ 0 w 5262645"/>
              <a:gd name="connsiteY125" fmla="*/ 612192 h 1142622"/>
              <a:gd name="connsiteX126" fmla="*/ 148941 w 5262645"/>
              <a:gd name="connsiteY126" fmla="*/ 526060 h 1142622"/>
              <a:gd name="connsiteX127" fmla="*/ 877754 w 5262645"/>
              <a:gd name="connsiteY127" fmla="*/ 319132 h 1142622"/>
              <a:gd name="connsiteX128" fmla="*/ 1493106 w 5262645"/>
              <a:gd name="connsiteY128" fmla="*/ 508889 h 1142622"/>
              <a:gd name="connsiteX129" fmla="*/ 1617811 w 5262645"/>
              <a:gd name="connsiteY129" fmla="*/ 592896 h 1142622"/>
              <a:gd name="connsiteX130" fmla="*/ 2260186 w 5262645"/>
              <a:gd name="connsiteY130" fmla="*/ 893714 h 1142622"/>
              <a:gd name="connsiteX131" fmla="*/ 3112870 w 5262645"/>
              <a:gd name="connsiteY131" fmla="*/ 686066 h 1142622"/>
              <a:gd name="connsiteX132" fmla="*/ 3859775 w 5262645"/>
              <a:gd name="connsiteY132" fmla="*/ 466408 h 1142622"/>
              <a:gd name="connsiteX133" fmla="*/ 4704205 w 5262645"/>
              <a:gd name="connsiteY133" fmla="*/ 685413 h 1142622"/>
              <a:gd name="connsiteX134" fmla="*/ 4953476 w 5262645"/>
              <a:gd name="connsiteY134" fmla="*/ 1102215 h 1142622"/>
              <a:gd name="connsiteX135" fmla="*/ 4957420 w 5262645"/>
              <a:gd name="connsiteY135" fmla="*/ 1142622 h 1142622"/>
              <a:gd name="connsiteX136" fmla="*/ 5002699 w 5262645"/>
              <a:gd name="connsiteY136" fmla="*/ 1142622 h 1142622"/>
              <a:gd name="connsiteX137" fmla="*/ 4997750 w 5262645"/>
              <a:gd name="connsiteY137" fmla="*/ 1093380 h 1142622"/>
              <a:gd name="connsiteX138" fmla="*/ 4733501 w 5262645"/>
              <a:gd name="connsiteY138" fmla="*/ 651712 h 1142622"/>
              <a:gd name="connsiteX139" fmla="*/ 3857231 w 5262645"/>
              <a:gd name="connsiteY139" fmla="*/ 422542 h 1142622"/>
              <a:gd name="connsiteX140" fmla="*/ 3094540 w 5262645"/>
              <a:gd name="connsiteY140" fmla="*/ 645520 h 1142622"/>
              <a:gd name="connsiteX141" fmla="*/ 2265450 w 5262645"/>
              <a:gd name="connsiteY141" fmla="*/ 849572 h 1142622"/>
              <a:gd name="connsiteX142" fmla="*/ 1645442 w 5262645"/>
              <a:gd name="connsiteY142" fmla="*/ 556134 h 1142622"/>
              <a:gd name="connsiteX143" fmla="*/ 1520237 w 5262645"/>
              <a:gd name="connsiteY143" fmla="*/ 471428 h 1142622"/>
              <a:gd name="connsiteX144" fmla="*/ 884295 w 5262645"/>
              <a:gd name="connsiteY144" fmla="*/ 273354 h 1142622"/>
              <a:gd name="connsiteX145" fmla="*/ 851959 w 5262645"/>
              <a:gd name="connsiteY145" fmla="*/ 137679 h 1142622"/>
              <a:gd name="connsiteX146" fmla="*/ 69634 w 5262645"/>
              <a:gd name="connsiteY146" fmla="*/ 356424 h 1142622"/>
              <a:gd name="connsiteX147" fmla="*/ 0 w 5262645"/>
              <a:gd name="connsiteY147" fmla="*/ 396306 h 1142622"/>
              <a:gd name="connsiteX148" fmla="*/ 0 w 5262645"/>
              <a:gd name="connsiteY148" fmla="*/ 448935 h 1142622"/>
              <a:gd name="connsiteX149" fmla="*/ 90445 w 5262645"/>
              <a:gd name="connsiteY149" fmla="*/ 396521 h 1142622"/>
              <a:gd name="connsiteX150" fmla="*/ 847014 w 5262645"/>
              <a:gd name="connsiteY150" fmla="*/ 181105 h 1142622"/>
              <a:gd name="connsiteX151" fmla="*/ 1486055 w 5262645"/>
              <a:gd name="connsiteY151" fmla="*/ 377935 h 1142622"/>
              <a:gd name="connsiteX152" fmla="*/ 1615189 w 5262645"/>
              <a:gd name="connsiteY152" fmla="*/ 465146 h 1142622"/>
              <a:gd name="connsiteX153" fmla="*/ 2280174 w 5262645"/>
              <a:gd name="connsiteY153" fmla="*/ 777420 h 1142622"/>
              <a:gd name="connsiteX154" fmla="*/ 3164727 w 5262645"/>
              <a:gd name="connsiteY154" fmla="*/ 561320 h 1142622"/>
              <a:gd name="connsiteX155" fmla="*/ 3940481 w 5262645"/>
              <a:gd name="connsiteY155" fmla="*/ 332723 h 1142622"/>
              <a:gd name="connsiteX156" fmla="*/ 4817512 w 5262645"/>
              <a:gd name="connsiteY156" fmla="*/ 559223 h 1142622"/>
              <a:gd name="connsiteX157" fmla="*/ 5077183 w 5262645"/>
              <a:gd name="connsiteY157" fmla="*/ 991802 h 1142622"/>
              <a:gd name="connsiteX158" fmla="*/ 5092025 w 5262645"/>
              <a:gd name="connsiteY158" fmla="*/ 1142622 h 1142622"/>
              <a:gd name="connsiteX159" fmla="*/ 5137336 w 5262645"/>
              <a:gd name="connsiteY159" fmla="*/ 1142622 h 1142622"/>
              <a:gd name="connsiteX160" fmla="*/ 5121165 w 5262645"/>
              <a:gd name="connsiteY160" fmla="*/ 980449 h 1142622"/>
              <a:gd name="connsiteX161" fmla="*/ 4848123 w 5262645"/>
              <a:gd name="connsiteY161" fmla="*/ 521395 h 1142622"/>
              <a:gd name="connsiteX162" fmla="*/ 3939256 w 5262645"/>
              <a:gd name="connsiteY162" fmla="*/ 284724 h 1142622"/>
              <a:gd name="connsiteX163" fmla="*/ 3147362 w 5262645"/>
              <a:gd name="connsiteY163" fmla="*/ 516896 h 1142622"/>
              <a:gd name="connsiteX164" fmla="*/ 2285596 w 5262645"/>
              <a:gd name="connsiteY164" fmla="*/ 730511 h 1142622"/>
              <a:gd name="connsiteX165" fmla="*/ 1640959 w 5262645"/>
              <a:gd name="connsiteY165" fmla="*/ 426524 h 1142622"/>
              <a:gd name="connsiteX166" fmla="*/ 1511073 w 5262645"/>
              <a:gd name="connsiteY166" fmla="*/ 338259 h 1142622"/>
              <a:gd name="connsiteX167" fmla="*/ 851959 w 5262645"/>
              <a:gd name="connsiteY167" fmla="*/ 137679 h 1142622"/>
              <a:gd name="connsiteX168" fmla="*/ 819898 w 5262645"/>
              <a:gd name="connsiteY168" fmla="*/ 3 h 1142622"/>
              <a:gd name="connsiteX169" fmla="*/ 9400 w 5262645"/>
              <a:gd name="connsiteY169" fmla="*/ 227187 h 1142622"/>
              <a:gd name="connsiteX170" fmla="*/ 0 w 5262645"/>
              <a:gd name="connsiteY170" fmla="*/ 232581 h 1142622"/>
              <a:gd name="connsiteX171" fmla="*/ 0 w 5262645"/>
              <a:gd name="connsiteY171" fmla="*/ 285706 h 1142622"/>
              <a:gd name="connsiteX172" fmla="*/ 30552 w 5262645"/>
              <a:gd name="connsiteY172" fmla="*/ 267965 h 1142622"/>
              <a:gd name="connsiteX173" fmla="*/ 815049 w 5262645"/>
              <a:gd name="connsiteY173" fmla="*/ 43952 h 1142622"/>
              <a:gd name="connsiteX174" fmla="*/ 1477802 w 5262645"/>
              <a:gd name="connsiteY174" fmla="*/ 247835 h 1142622"/>
              <a:gd name="connsiteX175" fmla="*/ 1611363 w 5262645"/>
              <a:gd name="connsiteY175" fmla="*/ 338256 h 1142622"/>
              <a:gd name="connsiteX176" fmla="*/ 2300273 w 5262645"/>
              <a:gd name="connsiteY176" fmla="*/ 661576 h 1142622"/>
              <a:gd name="connsiteX177" fmla="*/ 3216192 w 5262645"/>
              <a:gd name="connsiteY177" fmla="*/ 436328 h 1142622"/>
              <a:gd name="connsiteX178" fmla="*/ 4021148 w 5262645"/>
              <a:gd name="connsiteY178" fmla="*/ 198531 h 1142622"/>
              <a:gd name="connsiteX179" fmla="*/ 4931630 w 5262645"/>
              <a:gd name="connsiteY179" fmla="*/ 432983 h 1142622"/>
              <a:gd name="connsiteX180" fmla="*/ 5218757 w 5262645"/>
              <a:gd name="connsiteY180" fmla="*/ 1054401 h 1142622"/>
              <a:gd name="connsiteX181" fmla="*/ 5214445 w 5262645"/>
              <a:gd name="connsiteY181" fmla="*/ 1142622 h 1142622"/>
              <a:gd name="connsiteX182" fmla="*/ 5258578 w 5262645"/>
              <a:gd name="connsiteY182" fmla="*/ 1142622 h 1142622"/>
              <a:gd name="connsiteX183" fmla="*/ 5262645 w 5262645"/>
              <a:gd name="connsiteY183" fmla="*/ 1050903 h 1142622"/>
              <a:gd name="connsiteX184" fmla="*/ 4960676 w 5262645"/>
              <a:gd name="connsiteY184" fmla="*/ 395208 h 1142622"/>
              <a:gd name="connsiteX185" fmla="*/ 4018710 w 5262645"/>
              <a:gd name="connsiteY185" fmla="*/ 150336 h 1142622"/>
              <a:gd name="connsiteX186" fmla="*/ 3198224 w 5262645"/>
              <a:gd name="connsiteY186" fmla="*/ 391801 h 1142622"/>
              <a:gd name="connsiteX187" fmla="*/ 2304938 w 5262645"/>
              <a:gd name="connsiteY187" fmla="*/ 613609 h 1142622"/>
              <a:gd name="connsiteX188" fmla="*/ 1637442 w 5262645"/>
              <a:gd name="connsiteY188" fmla="*/ 297821 h 1142622"/>
              <a:gd name="connsiteX189" fmla="*/ 1503023 w 5262645"/>
              <a:gd name="connsiteY189" fmla="*/ 206951 h 1142622"/>
              <a:gd name="connsiteX190" fmla="*/ 819898 w 5262645"/>
              <a:gd name="connsiteY190" fmla="*/ 3 h 114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5262645" h="1142622">
                <a:moveTo>
                  <a:pt x="1079662" y="1109493"/>
                </a:moveTo>
                <a:cubicBezTo>
                  <a:pt x="1006733" y="1108758"/>
                  <a:pt x="931937" y="1116757"/>
                  <a:pt x="855172" y="1133506"/>
                </a:cubicBezTo>
                <a:lnTo>
                  <a:pt x="821620" y="1142622"/>
                </a:lnTo>
                <a:lnTo>
                  <a:pt x="1303731" y="1142622"/>
                </a:lnTo>
                <a:lnTo>
                  <a:pt x="1208942" y="1120248"/>
                </a:lnTo>
                <a:cubicBezTo>
                  <a:pt x="1166506" y="1113521"/>
                  <a:pt x="1123420" y="1109935"/>
                  <a:pt x="1079662" y="1109493"/>
                </a:cubicBezTo>
                <a:close/>
                <a:moveTo>
                  <a:pt x="3454425" y="1103179"/>
                </a:moveTo>
                <a:cubicBezTo>
                  <a:pt x="3401006" y="1105390"/>
                  <a:pt x="3348086" y="1112357"/>
                  <a:pt x="3295648" y="1122856"/>
                </a:cubicBezTo>
                <a:lnTo>
                  <a:pt x="3220251" y="1142622"/>
                </a:lnTo>
                <a:lnTo>
                  <a:pt x="3863985" y="1142622"/>
                </a:lnTo>
                <a:lnTo>
                  <a:pt x="3860226" y="1141212"/>
                </a:lnTo>
                <a:cubicBezTo>
                  <a:pt x="3741449" y="1109348"/>
                  <a:pt x="3605899" y="1096585"/>
                  <a:pt x="3454425" y="1103179"/>
                </a:cubicBezTo>
                <a:close/>
                <a:moveTo>
                  <a:pt x="1044551" y="969975"/>
                </a:moveTo>
                <a:cubicBezTo>
                  <a:pt x="853572" y="968326"/>
                  <a:pt x="650416" y="1023974"/>
                  <a:pt x="433352" y="1137173"/>
                </a:cubicBezTo>
                <a:lnTo>
                  <a:pt x="423744" y="1142622"/>
                </a:lnTo>
                <a:lnTo>
                  <a:pt x="524675" y="1142622"/>
                </a:lnTo>
                <a:lnTo>
                  <a:pt x="575706" y="1118240"/>
                </a:lnTo>
                <a:cubicBezTo>
                  <a:pt x="739390" y="1047869"/>
                  <a:pt x="894369" y="1013022"/>
                  <a:pt x="1041474" y="1013559"/>
                </a:cubicBezTo>
                <a:cubicBezTo>
                  <a:pt x="1173868" y="1014043"/>
                  <a:pt x="1299885" y="1043188"/>
                  <a:pt x="1420129" y="1100892"/>
                </a:cubicBezTo>
                <a:lnTo>
                  <a:pt x="1493597" y="1142622"/>
                </a:lnTo>
                <a:lnTo>
                  <a:pt x="1576930" y="1142622"/>
                </a:lnTo>
                <a:lnTo>
                  <a:pt x="1562430" y="1132917"/>
                </a:lnTo>
                <a:cubicBezTo>
                  <a:pt x="1400006" y="1025949"/>
                  <a:pt x="1227891" y="971558"/>
                  <a:pt x="1044551" y="969975"/>
                </a:cubicBezTo>
                <a:close/>
                <a:moveTo>
                  <a:pt x="3650150" y="965819"/>
                </a:moveTo>
                <a:cubicBezTo>
                  <a:pt x="3612637" y="965053"/>
                  <a:pt x="3574075" y="965546"/>
                  <a:pt x="3534481" y="967300"/>
                </a:cubicBezTo>
                <a:cubicBezTo>
                  <a:pt x="3366848" y="974822"/>
                  <a:pt x="3203764" y="1026908"/>
                  <a:pt x="3044771" y="1088916"/>
                </a:cubicBezTo>
                <a:lnTo>
                  <a:pt x="2912547" y="1142622"/>
                </a:lnTo>
                <a:lnTo>
                  <a:pt x="3030795" y="1142622"/>
                </a:lnTo>
                <a:lnTo>
                  <a:pt x="3061076" y="1130274"/>
                </a:lnTo>
                <a:cubicBezTo>
                  <a:pt x="3216991" y="1069246"/>
                  <a:pt x="3376477" y="1018145"/>
                  <a:pt x="3537982" y="1011020"/>
                </a:cubicBezTo>
                <a:cubicBezTo>
                  <a:pt x="3766629" y="1000898"/>
                  <a:pt x="3958630" y="1034018"/>
                  <a:pt x="4111111" y="1109521"/>
                </a:cubicBezTo>
                <a:lnTo>
                  <a:pt x="4162537" y="1142622"/>
                </a:lnTo>
                <a:lnTo>
                  <a:pt x="4242429" y="1142622"/>
                </a:lnTo>
                <a:lnTo>
                  <a:pt x="4132194" y="1071305"/>
                </a:lnTo>
                <a:cubicBezTo>
                  <a:pt x="3999056" y="1004944"/>
                  <a:pt x="3837714" y="969649"/>
                  <a:pt x="3650150" y="965819"/>
                </a:cubicBezTo>
                <a:close/>
                <a:moveTo>
                  <a:pt x="1013752" y="829860"/>
                </a:moveTo>
                <a:cubicBezTo>
                  <a:pt x="774122" y="828036"/>
                  <a:pt x="516197" y="912602"/>
                  <a:pt x="236858" y="1084037"/>
                </a:cubicBezTo>
                <a:lnTo>
                  <a:pt x="147702" y="1142622"/>
                </a:lnTo>
                <a:lnTo>
                  <a:pt x="229307" y="1142622"/>
                </a:lnTo>
                <a:lnTo>
                  <a:pt x="258446" y="1123426"/>
                </a:lnTo>
                <a:cubicBezTo>
                  <a:pt x="529803" y="956306"/>
                  <a:pt x="779174" y="873610"/>
                  <a:pt x="1010073" y="874409"/>
                </a:cubicBezTo>
                <a:cubicBezTo>
                  <a:pt x="1194794" y="875050"/>
                  <a:pt x="1367692" y="929128"/>
                  <a:pt x="1530568" y="1036169"/>
                </a:cubicBezTo>
                <a:cubicBezTo>
                  <a:pt x="1565102" y="1059812"/>
                  <a:pt x="1600140" y="1084160"/>
                  <a:pt x="1635534" y="1108259"/>
                </a:cubicBezTo>
                <a:lnTo>
                  <a:pt x="1686407" y="1142622"/>
                </a:lnTo>
                <a:lnTo>
                  <a:pt x="1764171" y="1142622"/>
                </a:lnTo>
                <a:lnTo>
                  <a:pt x="1660797" y="1072659"/>
                </a:lnTo>
                <a:cubicBezTo>
                  <a:pt x="1626217" y="1047452"/>
                  <a:pt x="1590823" y="1023356"/>
                  <a:pt x="1555330" y="999867"/>
                </a:cubicBezTo>
                <a:cubicBezTo>
                  <a:pt x="1385450" y="888071"/>
                  <a:pt x="1205456" y="831322"/>
                  <a:pt x="1013752" y="829860"/>
                </a:cubicBezTo>
                <a:close/>
                <a:moveTo>
                  <a:pt x="3736369" y="829169"/>
                </a:moveTo>
                <a:cubicBezTo>
                  <a:pt x="3697175" y="828391"/>
                  <a:pt x="3656874" y="828923"/>
                  <a:pt x="3615477" y="830770"/>
                </a:cubicBezTo>
                <a:cubicBezTo>
                  <a:pt x="3382239" y="841387"/>
                  <a:pt x="3157331" y="935294"/>
                  <a:pt x="2939528" y="1025711"/>
                </a:cubicBezTo>
                <a:cubicBezTo>
                  <a:pt x="2876377" y="1052015"/>
                  <a:pt x="2814058" y="1077989"/>
                  <a:pt x="2752317" y="1101740"/>
                </a:cubicBezTo>
                <a:lnTo>
                  <a:pt x="2632490" y="1142622"/>
                </a:lnTo>
                <a:lnTo>
                  <a:pt x="2788505" y="1142622"/>
                </a:lnTo>
                <a:lnTo>
                  <a:pt x="2962485" y="1071984"/>
                </a:lnTo>
                <a:cubicBezTo>
                  <a:pt x="3176348" y="982788"/>
                  <a:pt x="3397578" y="890448"/>
                  <a:pt x="3623003" y="880108"/>
                </a:cubicBezTo>
                <a:cubicBezTo>
                  <a:pt x="3942282" y="865870"/>
                  <a:pt x="4192772" y="931631"/>
                  <a:pt x="4368179" y="1076061"/>
                </a:cubicBezTo>
                <a:lnTo>
                  <a:pt x="4432352" y="1142622"/>
                </a:lnTo>
                <a:lnTo>
                  <a:pt x="4494589" y="1142622"/>
                </a:lnTo>
                <a:lnTo>
                  <a:pt x="4392490" y="1036894"/>
                </a:lnTo>
                <a:cubicBezTo>
                  <a:pt x="4230821" y="904288"/>
                  <a:pt x="4010728" y="834615"/>
                  <a:pt x="3736369" y="829169"/>
                </a:cubicBezTo>
                <a:close/>
                <a:moveTo>
                  <a:pt x="980938" y="690946"/>
                </a:moveTo>
                <a:cubicBezTo>
                  <a:pt x="689164" y="689027"/>
                  <a:pt x="371378" y="809957"/>
                  <a:pt x="22523" y="1054831"/>
                </a:cubicBezTo>
                <a:lnTo>
                  <a:pt x="0" y="1071570"/>
                </a:lnTo>
                <a:lnTo>
                  <a:pt x="0" y="1136555"/>
                </a:lnTo>
                <a:lnTo>
                  <a:pt x="52579" y="1097630"/>
                </a:lnTo>
                <a:cubicBezTo>
                  <a:pt x="391991" y="859980"/>
                  <a:pt x="699770" y="741317"/>
                  <a:pt x="981469" y="741578"/>
                </a:cubicBezTo>
                <a:cubicBezTo>
                  <a:pt x="1174634" y="741759"/>
                  <a:pt x="1355535" y="797859"/>
                  <a:pt x="1525962" y="909860"/>
                </a:cubicBezTo>
                <a:cubicBezTo>
                  <a:pt x="1562566" y="934148"/>
                  <a:pt x="1598562" y="958342"/>
                  <a:pt x="1636065" y="984650"/>
                </a:cubicBezTo>
                <a:cubicBezTo>
                  <a:pt x="1679825" y="1014846"/>
                  <a:pt x="1723953" y="1045276"/>
                  <a:pt x="1768868" y="1074298"/>
                </a:cubicBezTo>
                <a:lnTo>
                  <a:pt x="1884590" y="1142622"/>
                </a:lnTo>
                <a:lnTo>
                  <a:pt x="1995028" y="1142622"/>
                </a:lnTo>
                <a:lnTo>
                  <a:pt x="1919556" y="1109424"/>
                </a:lnTo>
                <a:cubicBezTo>
                  <a:pt x="1829051" y="1061657"/>
                  <a:pt x="1742487" y="1002041"/>
                  <a:pt x="1657307" y="943427"/>
                </a:cubicBezTo>
                <a:lnTo>
                  <a:pt x="1546098" y="867831"/>
                </a:lnTo>
                <a:cubicBezTo>
                  <a:pt x="1368854" y="751341"/>
                  <a:pt x="1181011" y="692262"/>
                  <a:pt x="980938" y="690946"/>
                </a:cubicBezTo>
                <a:close/>
                <a:moveTo>
                  <a:pt x="949119" y="551351"/>
                </a:moveTo>
                <a:cubicBezTo>
                  <a:pt x="688593" y="549872"/>
                  <a:pt x="408141" y="642674"/>
                  <a:pt x="104610" y="830205"/>
                </a:cubicBezTo>
                <a:lnTo>
                  <a:pt x="0" y="899395"/>
                </a:lnTo>
                <a:lnTo>
                  <a:pt x="0" y="956469"/>
                </a:lnTo>
                <a:lnTo>
                  <a:pt x="127858" y="871762"/>
                </a:lnTo>
                <a:cubicBezTo>
                  <a:pt x="423000" y="688947"/>
                  <a:pt x="694914" y="597937"/>
                  <a:pt x="946856" y="598209"/>
                </a:cubicBezTo>
                <a:cubicBezTo>
                  <a:pt x="1148410" y="598427"/>
                  <a:pt x="1337181" y="657063"/>
                  <a:pt x="1514838" y="773853"/>
                </a:cubicBezTo>
                <a:cubicBezTo>
                  <a:pt x="1553407" y="799402"/>
                  <a:pt x="1591617" y="825195"/>
                  <a:pt x="1629475" y="851249"/>
                </a:cubicBezTo>
                <a:cubicBezTo>
                  <a:pt x="1812123" y="976689"/>
                  <a:pt x="2000558" y="1106490"/>
                  <a:pt x="2222942" y="1130727"/>
                </a:cubicBezTo>
                <a:cubicBezTo>
                  <a:pt x="2486708" y="1158314"/>
                  <a:pt x="2741081" y="1051837"/>
                  <a:pt x="3010780" y="939176"/>
                </a:cubicBezTo>
                <a:cubicBezTo>
                  <a:pt x="3233776" y="845569"/>
                  <a:pt x="3463739" y="747522"/>
                  <a:pt x="3699898" y="738008"/>
                </a:cubicBezTo>
                <a:cubicBezTo>
                  <a:pt x="4032989" y="722915"/>
                  <a:pt x="4294866" y="791161"/>
                  <a:pt x="4478278" y="941560"/>
                </a:cubicBezTo>
                <a:cubicBezTo>
                  <a:pt x="4522991" y="978313"/>
                  <a:pt x="4560417" y="1017323"/>
                  <a:pt x="4591453" y="1058360"/>
                </a:cubicBezTo>
                <a:lnTo>
                  <a:pt x="4640354" y="1142622"/>
                </a:lnTo>
                <a:lnTo>
                  <a:pt x="4689946" y="1142622"/>
                </a:lnTo>
                <a:lnTo>
                  <a:pt x="4625940" y="1031947"/>
                </a:lnTo>
                <a:cubicBezTo>
                  <a:pt x="4592996" y="988210"/>
                  <a:pt x="4553260" y="946635"/>
                  <a:pt x="4505754" y="907563"/>
                </a:cubicBezTo>
                <a:cubicBezTo>
                  <a:pt x="4313437" y="749192"/>
                  <a:pt x="4040982" y="677358"/>
                  <a:pt x="3695891" y="693590"/>
                </a:cubicBezTo>
                <a:cubicBezTo>
                  <a:pt x="3452321" y="704684"/>
                  <a:pt x="3217676" y="802902"/>
                  <a:pt x="2990744" y="897723"/>
                </a:cubicBezTo>
                <a:cubicBezTo>
                  <a:pt x="2726990" y="1008254"/>
                  <a:pt x="2477967" y="1112504"/>
                  <a:pt x="2224792" y="1084787"/>
                </a:cubicBezTo>
                <a:cubicBezTo>
                  <a:pt x="2014346" y="1061565"/>
                  <a:pt x="1830592" y="935325"/>
                  <a:pt x="1652726" y="812840"/>
                </a:cubicBezTo>
                <a:cubicBezTo>
                  <a:pt x="1614520" y="787040"/>
                  <a:pt x="1576657" y="760988"/>
                  <a:pt x="1537741" y="735697"/>
                </a:cubicBezTo>
                <a:cubicBezTo>
                  <a:pt x="1353210" y="614060"/>
                  <a:pt x="1157543" y="552534"/>
                  <a:pt x="949119" y="551351"/>
                </a:cubicBezTo>
                <a:close/>
                <a:moveTo>
                  <a:pt x="916211" y="411825"/>
                </a:moveTo>
                <a:cubicBezTo>
                  <a:pt x="645141" y="410356"/>
                  <a:pt x="353536" y="507035"/>
                  <a:pt x="38109" y="702895"/>
                </a:cubicBezTo>
                <a:lnTo>
                  <a:pt x="0" y="728235"/>
                </a:lnTo>
                <a:lnTo>
                  <a:pt x="0" y="784267"/>
                </a:lnTo>
                <a:lnTo>
                  <a:pt x="59830" y="744506"/>
                </a:lnTo>
                <a:cubicBezTo>
                  <a:pt x="367153" y="553566"/>
                  <a:pt x="650360" y="458527"/>
                  <a:pt x="912813" y="458683"/>
                </a:cubicBezTo>
                <a:cubicBezTo>
                  <a:pt x="1122776" y="458809"/>
                  <a:pt x="1319456" y="519860"/>
                  <a:pt x="1504573" y="641477"/>
                </a:cubicBezTo>
                <a:cubicBezTo>
                  <a:pt x="1544245" y="667822"/>
                  <a:pt x="1584063" y="695126"/>
                  <a:pt x="1623885" y="722429"/>
                </a:cubicBezTo>
                <a:cubicBezTo>
                  <a:pt x="1814032" y="853129"/>
                  <a:pt x="2009967" y="988194"/>
                  <a:pt x="2241276" y="1012959"/>
                </a:cubicBezTo>
                <a:cubicBezTo>
                  <a:pt x="2516374" y="1045190"/>
                  <a:pt x="2780432" y="932848"/>
                  <a:pt x="3060932" y="815117"/>
                </a:cubicBezTo>
                <a:cubicBezTo>
                  <a:pt x="3293311" y="717461"/>
                  <a:pt x="3533659" y="616763"/>
                  <a:pt x="3778890" y="605007"/>
                </a:cubicBezTo>
                <a:cubicBezTo>
                  <a:pt x="4125897" y="588466"/>
                  <a:pt x="4398810" y="659447"/>
                  <a:pt x="4590119" y="816410"/>
                </a:cubicBezTo>
                <a:cubicBezTo>
                  <a:pt x="4683272" y="892698"/>
                  <a:pt x="4746083" y="978499"/>
                  <a:pt x="4786041" y="1071845"/>
                </a:cubicBezTo>
                <a:lnTo>
                  <a:pt x="4807324" y="1142622"/>
                </a:lnTo>
                <a:lnTo>
                  <a:pt x="4854309" y="1142622"/>
                </a:lnTo>
                <a:lnTo>
                  <a:pt x="4826414" y="1049879"/>
                </a:lnTo>
                <a:cubicBezTo>
                  <a:pt x="4784109" y="950708"/>
                  <a:pt x="4717656" y="859211"/>
                  <a:pt x="4618918" y="778285"/>
                </a:cubicBezTo>
                <a:cubicBezTo>
                  <a:pt x="4418600" y="613954"/>
                  <a:pt x="4134750" y="539633"/>
                  <a:pt x="3775850" y="556710"/>
                </a:cubicBezTo>
                <a:cubicBezTo>
                  <a:pt x="3522802" y="568745"/>
                  <a:pt x="3278420" y="671267"/>
                  <a:pt x="3041757" y="770395"/>
                </a:cubicBezTo>
                <a:cubicBezTo>
                  <a:pt x="2768211" y="887399"/>
                  <a:pt x="2509099" y="996201"/>
                  <a:pt x="2245791" y="967761"/>
                </a:cubicBezTo>
                <a:cubicBezTo>
                  <a:pt x="2025824" y="943914"/>
                  <a:pt x="1834571" y="812415"/>
                  <a:pt x="1649458" y="685019"/>
                </a:cubicBezTo>
                <a:cubicBezTo>
                  <a:pt x="1609384" y="657360"/>
                  <a:pt x="1568306" y="628304"/>
                  <a:pt x="1529035" y="603263"/>
                </a:cubicBezTo>
                <a:cubicBezTo>
                  <a:pt x="1336782" y="476987"/>
                  <a:pt x="1133068" y="412999"/>
                  <a:pt x="916211" y="411825"/>
                </a:cubicBezTo>
                <a:close/>
                <a:moveTo>
                  <a:pt x="884295" y="273354"/>
                </a:moveTo>
                <a:cubicBezTo>
                  <a:pt x="649897" y="272522"/>
                  <a:pt x="400659" y="342523"/>
                  <a:pt x="134418" y="483540"/>
                </a:cubicBezTo>
                <a:lnTo>
                  <a:pt x="0" y="560911"/>
                </a:lnTo>
                <a:lnTo>
                  <a:pt x="0" y="612192"/>
                </a:lnTo>
                <a:lnTo>
                  <a:pt x="148941" y="526060"/>
                </a:lnTo>
                <a:cubicBezTo>
                  <a:pt x="408138" y="388033"/>
                  <a:pt x="650399" y="319181"/>
                  <a:pt x="877754" y="319132"/>
                </a:cubicBezTo>
                <a:cubicBezTo>
                  <a:pt x="1096012" y="319085"/>
                  <a:pt x="1300533" y="382448"/>
                  <a:pt x="1493106" y="508889"/>
                </a:cubicBezTo>
                <a:cubicBezTo>
                  <a:pt x="1535093" y="536241"/>
                  <a:pt x="1576276" y="564692"/>
                  <a:pt x="1617811" y="592896"/>
                </a:cubicBezTo>
                <a:cubicBezTo>
                  <a:pt x="1816264" y="727750"/>
                  <a:pt x="2020054" y="867818"/>
                  <a:pt x="2260186" y="893714"/>
                </a:cubicBezTo>
                <a:cubicBezTo>
                  <a:pt x="2546069" y="924603"/>
                  <a:pt x="2821325" y="808507"/>
                  <a:pt x="3112870" y="686066"/>
                </a:cubicBezTo>
                <a:cubicBezTo>
                  <a:pt x="3356039" y="583344"/>
                  <a:pt x="3604816" y="478749"/>
                  <a:pt x="3859775" y="466408"/>
                </a:cubicBezTo>
                <a:cubicBezTo>
                  <a:pt x="4219943" y="447365"/>
                  <a:pt x="4505145" y="522836"/>
                  <a:pt x="4704205" y="685413"/>
                </a:cubicBezTo>
                <a:cubicBezTo>
                  <a:pt x="4849445" y="804469"/>
                  <a:pt x="4923802" y="945681"/>
                  <a:pt x="4953476" y="1102215"/>
                </a:cubicBezTo>
                <a:lnTo>
                  <a:pt x="4957420" y="1142622"/>
                </a:lnTo>
                <a:lnTo>
                  <a:pt x="5002699" y="1142622"/>
                </a:lnTo>
                <a:lnTo>
                  <a:pt x="4997750" y="1093380"/>
                </a:lnTo>
                <a:cubicBezTo>
                  <a:pt x="4966098" y="928230"/>
                  <a:pt x="4887480" y="777666"/>
                  <a:pt x="4733501" y="651712"/>
                </a:cubicBezTo>
                <a:cubicBezTo>
                  <a:pt x="4525531" y="481163"/>
                  <a:pt x="4231403" y="405165"/>
                  <a:pt x="3857231" y="422542"/>
                </a:cubicBezTo>
                <a:cubicBezTo>
                  <a:pt x="3594103" y="435410"/>
                  <a:pt x="3340688" y="541732"/>
                  <a:pt x="3094540" y="645520"/>
                </a:cubicBezTo>
                <a:cubicBezTo>
                  <a:pt x="2807536" y="766836"/>
                  <a:pt x="2539143" y="879090"/>
                  <a:pt x="2265450" y="849572"/>
                </a:cubicBezTo>
                <a:cubicBezTo>
                  <a:pt x="2036915" y="824949"/>
                  <a:pt x="1837808" y="688438"/>
                  <a:pt x="1645442" y="556134"/>
                </a:cubicBezTo>
                <a:cubicBezTo>
                  <a:pt x="1604010" y="527326"/>
                  <a:pt x="1562228" y="498772"/>
                  <a:pt x="1520237" y="471428"/>
                </a:cubicBezTo>
                <a:cubicBezTo>
                  <a:pt x="1320662" y="340232"/>
                  <a:pt x="1109318" y="274153"/>
                  <a:pt x="884295" y="273354"/>
                </a:cubicBezTo>
                <a:close/>
                <a:moveTo>
                  <a:pt x="851959" y="137679"/>
                </a:moveTo>
                <a:cubicBezTo>
                  <a:pt x="606952" y="138024"/>
                  <a:pt x="345642" y="211111"/>
                  <a:pt x="69634" y="356424"/>
                </a:cubicBezTo>
                <a:lnTo>
                  <a:pt x="0" y="396306"/>
                </a:lnTo>
                <a:lnTo>
                  <a:pt x="0" y="448935"/>
                </a:lnTo>
                <a:lnTo>
                  <a:pt x="90445" y="396521"/>
                </a:lnTo>
                <a:cubicBezTo>
                  <a:pt x="359468" y="252953"/>
                  <a:pt x="610956" y="181280"/>
                  <a:pt x="847014" y="181105"/>
                </a:cubicBezTo>
                <a:cubicBezTo>
                  <a:pt x="1073631" y="180938"/>
                  <a:pt x="1286024" y="246665"/>
                  <a:pt x="1486055" y="377935"/>
                </a:cubicBezTo>
                <a:cubicBezTo>
                  <a:pt x="1529150" y="406080"/>
                  <a:pt x="1572043" y="435439"/>
                  <a:pt x="1615189" y="465146"/>
                </a:cubicBezTo>
                <a:cubicBezTo>
                  <a:pt x="1819482" y="605920"/>
                  <a:pt x="2031126" y="750995"/>
                  <a:pt x="2280174" y="777420"/>
                </a:cubicBezTo>
                <a:cubicBezTo>
                  <a:pt x="2576437" y="809389"/>
                  <a:pt x="2862386" y="688822"/>
                  <a:pt x="3164727" y="561320"/>
                </a:cubicBezTo>
                <a:cubicBezTo>
                  <a:pt x="3415616" y="455206"/>
                  <a:pt x="3675183" y="345544"/>
                  <a:pt x="3940481" y="332723"/>
                </a:cubicBezTo>
                <a:cubicBezTo>
                  <a:pt x="4315821" y="313984"/>
                  <a:pt x="4609793" y="389025"/>
                  <a:pt x="4817512" y="559223"/>
                </a:cubicBezTo>
                <a:cubicBezTo>
                  <a:pt x="4968753" y="682753"/>
                  <a:pt x="5046211" y="829316"/>
                  <a:pt x="5077183" y="991802"/>
                </a:cubicBezTo>
                <a:lnTo>
                  <a:pt x="5092025" y="1142622"/>
                </a:lnTo>
                <a:lnTo>
                  <a:pt x="5137336" y="1142622"/>
                </a:lnTo>
                <a:lnTo>
                  <a:pt x="5121165" y="980449"/>
                </a:lnTo>
                <a:cubicBezTo>
                  <a:pt x="5088537" y="808985"/>
                  <a:pt x="5007403" y="652524"/>
                  <a:pt x="4848123" y="521395"/>
                </a:cubicBezTo>
                <a:cubicBezTo>
                  <a:pt x="4632150" y="344882"/>
                  <a:pt x="4326489" y="265447"/>
                  <a:pt x="3939256" y="284724"/>
                </a:cubicBezTo>
                <a:cubicBezTo>
                  <a:pt x="3665792" y="298077"/>
                  <a:pt x="3402540" y="409306"/>
                  <a:pt x="3147362" y="516896"/>
                </a:cubicBezTo>
                <a:cubicBezTo>
                  <a:pt x="2850020" y="642420"/>
                  <a:pt x="2570020" y="760849"/>
                  <a:pt x="2285596" y="730511"/>
                </a:cubicBezTo>
                <a:cubicBezTo>
                  <a:pt x="2047180" y="705515"/>
                  <a:pt x="1840926" y="563489"/>
                  <a:pt x="1640959" y="426524"/>
                </a:cubicBezTo>
                <a:cubicBezTo>
                  <a:pt x="1597563" y="396467"/>
                  <a:pt x="1554421" y="366758"/>
                  <a:pt x="1511073" y="338259"/>
                </a:cubicBezTo>
                <a:cubicBezTo>
                  <a:pt x="1307344" y="204056"/>
                  <a:pt x="1087165" y="137348"/>
                  <a:pt x="851959" y="137679"/>
                </a:cubicBezTo>
                <a:close/>
                <a:moveTo>
                  <a:pt x="819898" y="3"/>
                </a:moveTo>
                <a:cubicBezTo>
                  <a:pt x="566123" y="487"/>
                  <a:pt x="295510" y="76271"/>
                  <a:pt x="9400" y="227187"/>
                </a:cubicBezTo>
                <a:lnTo>
                  <a:pt x="0" y="232581"/>
                </a:lnTo>
                <a:lnTo>
                  <a:pt x="0" y="285706"/>
                </a:lnTo>
                <a:lnTo>
                  <a:pt x="30552" y="267965"/>
                </a:lnTo>
                <a:cubicBezTo>
                  <a:pt x="309500" y="118793"/>
                  <a:pt x="570264" y="44267"/>
                  <a:pt x="815049" y="43952"/>
                </a:cubicBezTo>
                <a:cubicBezTo>
                  <a:pt x="1050045" y="43649"/>
                  <a:pt x="1270311" y="111739"/>
                  <a:pt x="1477802" y="247835"/>
                </a:cubicBezTo>
                <a:cubicBezTo>
                  <a:pt x="1522255" y="277135"/>
                  <a:pt x="1566508" y="307648"/>
                  <a:pt x="1611363" y="338256"/>
                </a:cubicBezTo>
                <a:cubicBezTo>
                  <a:pt x="1823256" y="483682"/>
                  <a:pt x="2042149" y="633671"/>
                  <a:pt x="2300273" y="661576"/>
                </a:cubicBezTo>
                <a:cubicBezTo>
                  <a:pt x="2607020" y="694013"/>
                  <a:pt x="2903054" y="568891"/>
                  <a:pt x="3216192" y="436328"/>
                </a:cubicBezTo>
                <a:cubicBezTo>
                  <a:pt x="3477072" y="326256"/>
                  <a:pt x="3746370" y="212288"/>
                  <a:pt x="4021148" y="198531"/>
                </a:cubicBezTo>
                <a:cubicBezTo>
                  <a:pt x="4410646" y="178694"/>
                  <a:pt x="4716659" y="257874"/>
                  <a:pt x="4931630" y="432983"/>
                </a:cubicBezTo>
                <a:cubicBezTo>
                  <a:pt x="5141694" y="603099"/>
                  <a:pt x="5214812" y="816169"/>
                  <a:pt x="5218757" y="1054401"/>
                </a:cubicBezTo>
                <a:lnTo>
                  <a:pt x="5214445" y="1142622"/>
                </a:lnTo>
                <a:lnTo>
                  <a:pt x="5258578" y="1142622"/>
                </a:lnTo>
                <a:lnTo>
                  <a:pt x="5262645" y="1050903"/>
                </a:lnTo>
                <a:cubicBezTo>
                  <a:pt x="5257551" y="802201"/>
                  <a:pt x="5181081" y="574928"/>
                  <a:pt x="4960676" y="395208"/>
                </a:cubicBezTo>
                <a:cubicBezTo>
                  <a:pt x="4737054" y="212482"/>
                  <a:pt x="4419604" y="129256"/>
                  <a:pt x="4018710" y="150336"/>
                </a:cubicBezTo>
                <a:cubicBezTo>
                  <a:pt x="3735519" y="164267"/>
                  <a:pt x="3462181" y="280063"/>
                  <a:pt x="3198224" y="391801"/>
                </a:cubicBezTo>
                <a:cubicBezTo>
                  <a:pt x="2890434" y="522140"/>
                  <a:pt x="2600101" y="644775"/>
                  <a:pt x="2304938" y="613609"/>
                </a:cubicBezTo>
                <a:cubicBezTo>
                  <a:pt x="2058310" y="587587"/>
                  <a:pt x="1845613" y="439539"/>
                  <a:pt x="1637442" y="297821"/>
                </a:cubicBezTo>
                <a:cubicBezTo>
                  <a:pt x="1592587" y="267214"/>
                  <a:pt x="1547730" y="236605"/>
                  <a:pt x="1503023" y="206951"/>
                </a:cubicBezTo>
                <a:cubicBezTo>
                  <a:pt x="1291626" y="68471"/>
                  <a:pt x="1063521" y="-461"/>
                  <a:pt x="819898" y="3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0188A-EC0D-6E28-0F4C-81A40FCA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04" y="1807859"/>
            <a:ext cx="11207967" cy="48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57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18ECD0-7910-BFC2-880D-79483287A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8664123-0CCA-4CE8-1F22-75228285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7" y="173622"/>
            <a:ext cx="6141006" cy="1909823"/>
          </a:xfrm>
        </p:spPr>
        <p:txBody>
          <a:bodyPr/>
          <a:lstStyle/>
          <a:p>
            <a:r>
              <a:rPr lang="en-US" dirty="0"/>
              <a:t>Phrases page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ECAA1A-4EDC-F172-A2D8-713C6A3978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reeform 20">
            <a:extLst>
              <a:ext uri="{FF2B5EF4-FFF2-40B4-BE49-F238E27FC236}">
                <a16:creationId xmlns:a16="http://schemas.microsoft.com/office/drawing/2014/main" id="{B8ED12F2-098A-9B59-96F4-54CF0AA22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79571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E15CA19-E319-690E-D65F-2FDC26939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929355" y="5715378"/>
            <a:ext cx="5262645" cy="1142622"/>
          </a:xfrm>
          <a:custGeom>
            <a:avLst/>
            <a:gdLst>
              <a:gd name="connsiteX0" fmla="*/ 1079662 w 5262645"/>
              <a:gd name="connsiteY0" fmla="*/ 1109493 h 1142622"/>
              <a:gd name="connsiteX1" fmla="*/ 855172 w 5262645"/>
              <a:gd name="connsiteY1" fmla="*/ 1133506 h 1142622"/>
              <a:gd name="connsiteX2" fmla="*/ 821620 w 5262645"/>
              <a:gd name="connsiteY2" fmla="*/ 1142622 h 1142622"/>
              <a:gd name="connsiteX3" fmla="*/ 1303731 w 5262645"/>
              <a:gd name="connsiteY3" fmla="*/ 1142622 h 1142622"/>
              <a:gd name="connsiteX4" fmla="*/ 1208942 w 5262645"/>
              <a:gd name="connsiteY4" fmla="*/ 1120248 h 1142622"/>
              <a:gd name="connsiteX5" fmla="*/ 1079662 w 5262645"/>
              <a:gd name="connsiteY5" fmla="*/ 1109493 h 1142622"/>
              <a:gd name="connsiteX6" fmla="*/ 3454425 w 5262645"/>
              <a:gd name="connsiteY6" fmla="*/ 1103179 h 1142622"/>
              <a:gd name="connsiteX7" fmla="*/ 3295648 w 5262645"/>
              <a:gd name="connsiteY7" fmla="*/ 1122856 h 1142622"/>
              <a:gd name="connsiteX8" fmla="*/ 3220251 w 5262645"/>
              <a:gd name="connsiteY8" fmla="*/ 1142622 h 1142622"/>
              <a:gd name="connsiteX9" fmla="*/ 3863985 w 5262645"/>
              <a:gd name="connsiteY9" fmla="*/ 1142622 h 1142622"/>
              <a:gd name="connsiteX10" fmla="*/ 3860226 w 5262645"/>
              <a:gd name="connsiteY10" fmla="*/ 1141212 h 1142622"/>
              <a:gd name="connsiteX11" fmla="*/ 3454425 w 5262645"/>
              <a:gd name="connsiteY11" fmla="*/ 1103179 h 1142622"/>
              <a:gd name="connsiteX12" fmla="*/ 1044551 w 5262645"/>
              <a:gd name="connsiteY12" fmla="*/ 969975 h 1142622"/>
              <a:gd name="connsiteX13" fmla="*/ 433352 w 5262645"/>
              <a:gd name="connsiteY13" fmla="*/ 1137173 h 1142622"/>
              <a:gd name="connsiteX14" fmla="*/ 423744 w 5262645"/>
              <a:gd name="connsiteY14" fmla="*/ 1142622 h 1142622"/>
              <a:gd name="connsiteX15" fmla="*/ 524675 w 5262645"/>
              <a:gd name="connsiteY15" fmla="*/ 1142622 h 1142622"/>
              <a:gd name="connsiteX16" fmla="*/ 575706 w 5262645"/>
              <a:gd name="connsiteY16" fmla="*/ 1118240 h 1142622"/>
              <a:gd name="connsiteX17" fmla="*/ 1041474 w 5262645"/>
              <a:gd name="connsiteY17" fmla="*/ 1013559 h 1142622"/>
              <a:gd name="connsiteX18" fmla="*/ 1420129 w 5262645"/>
              <a:gd name="connsiteY18" fmla="*/ 1100892 h 1142622"/>
              <a:gd name="connsiteX19" fmla="*/ 1493597 w 5262645"/>
              <a:gd name="connsiteY19" fmla="*/ 1142622 h 1142622"/>
              <a:gd name="connsiteX20" fmla="*/ 1576930 w 5262645"/>
              <a:gd name="connsiteY20" fmla="*/ 1142622 h 1142622"/>
              <a:gd name="connsiteX21" fmla="*/ 1562430 w 5262645"/>
              <a:gd name="connsiteY21" fmla="*/ 1132917 h 1142622"/>
              <a:gd name="connsiteX22" fmla="*/ 1044551 w 5262645"/>
              <a:gd name="connsiteY22" fmla="*/ 969975 h 1142622"/>
              <a:gd name="connsiteX23" fmla="*/ 3650150 w 5262645"/>
              <a:gd name="connsiteY23" fmla="*/ 965819 h 1142622"/>
              <a:gd name="connsiteX24" fmla="*/ 3534481 w 5262645"/>
              <a:gd name="connsiteY24" fmla="*/ 967300 h 1142622"/>
              <a:gd name="connsiteX25" fmla="*/ 3044771 w 5262645"/>
              <a:gd name="connsiteY25" fmla="*/ 1088916 h 1142622"/>
              <a:gd name="connsiteX26" fmla="*/ 2912547 w 5262645"/>
              <a:gd name="connsiteY26" fmla="*/ 1142622 h 1142622"/>
              <a:gd name="connsiteX27" fmla="*/ 3030795 w 5262645"/>
              <a:gd name="connsiteY27" fmla="*/ 1142622 h 1142622"/>
              <a:gd name="connsiteX28" fmla="*/ 3061076 w 5262645"/>
              <a:gd name="connsiteY28" fmla="*/ 1130274 h 1142622"/>
              <a:gd name="connsiteX29" fmla="*/ 3537982 w 5262645"/>
              <a:gd name="connsiteY29" fmla="*/ 1011020 h 1142622"/>
              <a:gd name="connsiteX30" fmla="*/ 4111111 w 5262645"/>
              <a:gd name="connsiteY30" fmla="*/ 1109521 h 1142622"/>
              <a:gd name="connsiteX31" fmla="*/ 4162537 w 5262645"/>
              <a:gd name="connsiteY31" fmla="*/ 1142622 h 1142622"/>
              <a:gd name="connsiteX32" fmla="*/ 4242429 w 5262645"/>
              <a:gd name="connsiteY32" fmla="*/ 1142622 h 1142622"/>
              <a:gd name="connsiteX33" fmla="*/ 4132194 w 5262645"/>
              <a:gd name="connsiteY33" fmla="*/ 1071305 h 1142622"/>
              <a:gd name="connsiteX34" fmla="*/ 3650150 w 5262645"/>
              <a:gd name="connsiteY34" fmla="*/ 965819 h 1142622"/>
              <a:gd name="connsiteX35" fmla="*/ 1013752 w 5262645"/>
              <a:gd name="connsiteY35" fmla="*/ 829860 h 1142622"/>
              <a:gd name="connsiteX36" fmla="*/ 236858 w 5262645"/>
              <a:gd name="connsiteY36" fmla="*/ 1084037 h 1142622"/>
              <a:gd name="connsiteX37" fmla="*/ 147702 w 5262645"/>
              <a:gd name="connsiteY37" fmla="*/ 1142622 h 1142622"/>
              <a:gd name="connsiteX38" fmla="*/ 229307 w 5262645"/>
              <a:gd name="connsiteY38" fmla="*/ 1142622 h 1142622"/>
              <a:gd name="connsiteX39" fmla="*/ 258446 w 5262645"/>
              <a:gd name="connsiteY39" fmla="*/ 1123426 h 1142622"/>
              <a:gd name="connsiteX40" fmla="*/ 1010073 w 5262645"/>
              <a:gd name="connsiteY40" fmla="*/ 874409 h 1142622"/>
              <a:gd name="connsiteX41" fmla="*/ 1530568 w 5262645"/>
              <a:gd name="connsiteY41" fmla="*/ 1036169 h 1142622"/>
              <a:gd name="connsiteX42" fmla="*/ 1635534 w 5262645"/>
              <a:gd name="connsiteY42" fmla="*/ 1108259 h 1142622"/>
              <a:gd name="connsiteX43" fmla="*/ 1686407 w 5262645"/>
              <a:gd name="connsiteY43" fmla="*/ 1142622 h 1142622"/>
              <a:gd name="connsiteX44" fmla="*/ 1764171 w 5262645"/>
              <a:gd name="connsiteY44" fmla="*/ 1142622 h 1142622"/>
              <a:gd name="connsiteX45" fmla="*/ 1660797 w 5262645"/>
              <a:gd name="connsiteY45" fmla="*/ 1072659 h 1142622"/>
              <a:gd name="connsiteX46" fmla="*/ 1555330 w 5262645"/>
              <a:gd name="connsiteY46" fmla="*/ 999867 h 1142622"/>
              <a:gd name="connsiteX47" fmla="*/ 1013752 w 5262645"/>
              <a:gd name="connsiteY47" fmla="*/ 829860 h 1142622"/>
              <a:gd name="connsiteX48" fmla="*/ 3736369 w 5262645"/>
              <a:gd name="connsiteY48" fmla="*/ 829169 h 1142622"/>
              <a:gd name="connsiteX49" fmla="*/ 3615477 w 5262645"/>
              <a:gd name="connsiteY49" fmla="*/ 830770 h 1142622"/>
              <a:gd name="connsiteX50" fmla="*/ 2939528 w 5262645"/>
              <a:gd name="connsiteY50" fmla="*/ 1025711 h 1142622"/>
              <a:gd name="connsiteX51" fmla="*/ 2752317 w 5262645"/>
              <a:gd name="connsiteY51" fmla="*/ 1101740 h 1142622"/>
              <a:gd name="connsiteX52" fmla="*/ 2632490 w 5262645"/>
              <a:gd name="connsiteY52" fmla="*/ 1142622 h 1142622"/>
              <a:gd name="connsiteX53" fmla="*/ 2788505 w 5262645"/>
              <a:gd name="connsiteY53" fmla="*/ 1142622 h 1142622"/>
              <a:gd name="connsiteX54" fmla="*/ 2962485 w 5262645"/>
              <a:gd name="connsiteY54" fmla="*/ 1071984 h 1142622"/>
              <a:gd name="connsiteX55" fmla="*/ 3623003 w 5262645"/>
              <a:gd name="connsiteY55" fmla="*/ 880108 h 1142622"/>
              <a:gd name="connsiteX56" fmla="*/ 4368179 w 5262645"/>
              <a:gd name="connsiteY56" fmla="*/ 1076061 h 1142622"/>
              <a:gd name="connsiteX57" fmla="*/ 4432352 w 5262645"/>
              <a:gd name="connsiteY57" fmla="*/ 1142622 h 1142622"/>
              <a:gd name="connsiteX58" fmla="*/ 4494589 w 5262645"/>
              <a:gd name="connsiteY58" fmla="*/ 1142622 h 1142622"/>
              <a:gd name="connsiteX59" fmla="*/ 4392490 w 5262645"/>
              <a:gd name="connsiteY59" fmla="*/ 1036894 h 1142622"/>
              <a:gd name="connsiteX60" fmla="*/ 3736369 w 5262645"/>
              <a:gd name="connsiteY60" fmla="*/ 829169 h 1142622"/>
              <a:gd name="connsiteX61" fmla="*/ 980938 w 5262645"/>
              <a:gd name="connsiteY61" fmla="*/ 690946 h 1142622"/>
              <a:gd name="connsiteX62" fmla="*/ 22523 w 5262645"/>
              <a:gd name="connsiteY62" fmla="*/ 1054831 h 1142622"/>
              <a:gd name="connsiteX63" fmla="*/ 0 w 5262645"/>
              <a:gd name="connsiteY63" fmla="*/ 1071570 h 1142622"/>
              <a:gd name="connsiteX64" fmla="*/ 0 w 5262645"/>
              <a:gd name="connsiteY64" fmla="*/ 1136555 h 1142622"/>
              <a:gd name="connsiteX65" fmla="*/ 52579 w 5262645"/>
              <a:gd name="connsiteY65" fmla="*/ 1097630 h 1142622"/>
              <a:gd name="connsiteX66" fmla="*/ 981469 w 5262645"/>
              <a:gd name="connsiteY66" fmla="*/ 741578 h 1142622"/>
              <a:gd name="connsiteX67" fmla="*/ 1525962 w 5262645"/>
              <a:gd name="connsiteY67" fmla="*/ 909860 h 1142622"/>
              <a:gd name="connsiteX68" fmla="*/ 1636065 w 5262645"/>
              <a:gd name="connsiteY68" fmla="*/ 984650 h 1142622"/>
              <a:gd name="connsiteX69" fmla="*/ 1768868 w 5262645"/>
              <a:gd name="connsiteY69" fmla="*/ 1074298 h 1142622"/>
              <a:gd name="connsiteX70" fmla="*/ 1884590 w 5262645"/>
              <a:gd name="connsiteY70" fmla="*/ 1142622 h 1142622"/>
              <a:gd name="connsiteX71" fmla="*/ 1995028 w 5262645"/>
              <a:gd name="connsiteY71" fmla="*/ 1142622 h 1142622"/>
              <a:gd name="connsiteX72" fmla="*/ 1919556 w 5262645"/>
              <a:gd name="connsiteY72" fmla="*/ 1109424 h 1142622"/>
              <a:gd name="connsiteX73" fmla="*/ 1657307 w 5262645"/>
              <a:gd name="connsiteY73" fmla="*/ 943427 h 1142622"/>
              <a:gd name="connsiteX74" fmla="*/ 1546098 w 5262645"/>
              <a:gd name="connsiteY74" fmla="*/ 867831 h 1142622"/>
              <a:gd name="connsiteX75" fmla="*/ 980938 w 5262645"/>
              <a:gd name="connsiteY75" fmla="*/ 690946 h 1142622"/>
              <a:gd name="connsiteX76" fmla="*/ 949119 w 5262645"/>
              <a:gd name="connsiteY76" fmla="*/ 551351 h 1142622"/>
              <a:gd name="connsiteX77" fmla="*/ 104610 w 5262645"/>
              <a:gd name="connsiteY77" fmla="*/ 830205 h 1142622"/>
              <a:gd name="connsiteX78" fmla="*/ 0 w 5262645"/>
              <a:gd name="connsiteY78" fmla="*/ 899395 h 1142622"/>
              <a:gd name="connsiteX79" fmla="*/ 0 w 5262645"/>
              <a:gd name="connsiteY79" fmla="*/ 956469 h 1142622"/>
              <a:gd name="connsiteX80" fmla="*/ 127858 w 5262645"/>
              <a:gd name="connsiteY80" fmla="*/ 871762 h 1142622"/>
              <a:gd name="connsiteX81" fmla="*/ 946856 w 5262645"/>
              <a:gd name="connsiteY81" fmla="*/ 598209 h 1142622"/>
              <a:gd name="connsiteX82" fmla="*/ 1514838 w 5262645"/>
              <a:gd name="connsiteY82" fmla="*/ 773853 h 1142622"/>
              <a:gd name="connsiteX83" fmla="*/ 1629475 w 5262645"/>
              <a:gd name="connsiteY83" fmla="*/ 851249 h 1142622"/>
              <a:gd name="connsiteX84" fmla="*/ 2222942 w 5262645"/>
              <a:gd name="connsiteY84" fmla="*/ 1130727 h 1142622"/>
              <a:gd name="connsiteX85" fmla="*/ 3010780 w 5262645"/>
              <a:gd name="connsiteY85" fmla="*/ 939176 h 1142622"/>
              <a:gd name="connsiteX86" fmla="*/ 3699898 w 5262645"/>
              <a:gd name="connsiteY86" fmla="*/ 738008 h 1142622"/>
              <a:gd name="connsiteX87" fmla="*/ 4478278 w 5262645"/>
              <a:gd name="connsiteY87" fmla="*/ 941560 h 1142622"/>
              <a:gd name="connsiteX88" fmla="*/ 4591453 w 5262645"/>
              <a:gd name="connsiteY88" fmla="*/ 1058360 h 1142622"/>
              <a:gd name="connsiteX89" fmla="*/ 4640354 w 5262645"/>
              <a:gd name="connsiteY89" fmla="*/ 1142622 h 1142622"/>
              <a:gd name="connsiteX90" fmla="*/ 4689946 w 5262645"/>
              <a:gd name="connsiteY90" fmla="*/ 1142622 h 1142622"/>
              <a:gd name="connsiteX91" fmla="*/ 4625940 w 5262645"/>
              <a:gd name="connsiteY91" fmla="*/ 1031947 h 1142622"/>
              <a:gd name="connsiteX92" fmla="*/ 4505754 w 5262645"/>
              <a:gd name="connsiteY92" fmla="*/ 907563 h 1142622"/>
              <a:gd name="connsiteX93" fmla="*/ 3695891 w 5262645"/>
              <a:gd name="connsiteY93" fmla="*/ 693590 h 1142622"/>
              <a:gd name="connsiteX94" fmla="*/ 2990744 w 5262645"/>
              <a:gd name="connsiteY94" fmla="*/ 897723 h 1142622"/>
              <a:gd name="connsiteX95" fmla="*/ 2224792 w 5262645"/>
              <a:gd name="connsiteY95" fmla="*/ 1084787 h 1142622"/>
              <a:gd name="connsiteX96" fmla="*/ 1652726 w 5262645"/>
              <a:gd name="connsiteY96" fmla="*/ 812840 h 1142622"/>
              <a:gd name="connsiteX97" fmla="*/ 1537741 w 5262645"/>
              <a:gd name="connsiteY97" fmla="*/ 735697 h 1142622"/>
              <a:gd name="connsiteX98" fmla="*/ 949119 w 5262645"/>
              <a:gd name="connsiteY98" fmla="*/ 551351 h 1142622"/>
              <a:gd name="connsiteX99" fmla="*/ 916211 w 5262645"/>
              <a:gd name="connsiteY99" fmla="*/ 411825 h 1142622"/>
              <a:gd name="connsiteX100" fmla="*/ 38109 w 5262645"/>
              <a:gd name="connsiteY100" fmla="*/ 702895 h 1142622"/>
              <a:gd name="connsiteX101" fmla="*/ 0 w 5262645"/>
              <a:gd name="connsiteY101" fmla="*/ 728235 h 1142622"/>
              <a:gd name="connsiteX102" fmla="*/ 0 w 5262645"/>
              <a:gd name="connsiteY102" fmla="*/ 784267 h 1142622"/>
              <a:gd name="connsiteX103" fmla="*/ 59830 w 5262645"/>
              <a:gd name="connsiteY103" fmla="*/ 744506 h 1142622"/>
              <a:gd name="connsiteX104" fmla="*/ 912813 w 5262645"/>
              <a:gd name="connsiteY104" fmla="*/ 458683 h 1142622"/>
              <a:gd name="connsiteX105" fmla="*/ 1504573 w 5262645"/>
              <a:gd name="connsiteY105" fmla="*/ 641477 h 1142622"/>
              <a:gd name="connsiteX106" fmla="*/ 1623885 w 5262645"/>
              <a:gd name="connsiteY106" fmla="*/ 722429 h 1142622"/>
              <a:gd name="connsiteX107" fmla="*/ 2241276 w 5262645"/>
              <a:gd name="connsiteY107" fmla="*/ 1012959 h 1142622"/>
              <a:gd name="connsiteX108" fmla="*/ 3060932 w 5262645"/>
              <a:gd name="connsiteY108" fmla="*/ 815117 h 1142622"/>
              <a:gd name="connsiteX109" fmla="*/ 3778890 w 5262645"/>
              <a:gd name="connsiteY109" fmla="*/ 605007 h 1142622"/>
              <a:gd name="connsiteX110" fmla="*/ 4590119 w 5262645"/>
              <a:gd name="connsiteY110" fmla="*/ 816410 h 1142622"/>
              <a:gd name="connsiteX111" fmla="*/ 4786041 w 5262645"/>
              <a:gd name="connsiteY111" fmla="*/ 1071845 h 1142622"/>
              <a:gd name="connsiteX112" fmla="*/ 4807324 w 5262645"/>
              <a:gd name="connsiteY112" fmla="*/ 1142622 h 1142622"/>
              <a:gd name="connsiteX113" fmla="*/ 4854309 w 5262645"/>
              <a:gd name="connsiteY113" fmla="*/ 1142622 h 1142622"/>
              <a:gd name="connsiteX114" fmla="*/ 4826414 w 5262645"/>
              <a:gd name="connsiteY114" fmla="*/ 1049879 h 1142622"/>
              <a:gd name="connsiteX115" fmla="*/ 4618918 w 5262645"/>
              <a:gd name="connsiteY115" fmla="*/ 778285 h 1142622"/>
              <a:gd name="connsiteX116" fmla="*/ 3775850 w 5262645"/>
              <a:gd name="connsiteY116" fmla="*/ 556710 h 1142622"/>
              <a:gd name="connsiteX117" fmla="*/ 3041757 w 5262645"/>
              <a:gd name="connsiteY117" fmla="*/ 770395 h 1142622"/>
              <a:gd name="connsiteX118" fmla="*/ 2245791 w 5262645"/>
              <a:gd name="connsiteY118" fmla="*/ 967761 h 1142622"/>
              <a:gd name="connsiteX119" fmla="*/ 1649458 w 5262645"/>
              <a:gd name="connsiteY119" fmla="*/ 685019 h 1142622"/>
              <a:gd name="connsiteX120" fmla="*/ 1529035 w 5262645"/>
              <a:gd name="connsiteY120" fmla="*/ 603263 h 1142622"/>
              <a:gd name="connsiteX121" fmla="*/ 916211 w 5262645"/>
              <a:gd name="connsiteY121" fmla="*/ 411825 h 1142622"/>
              <a:gd name="connsiteX122" fmla="*/ 884295 w 5262645"/>
              <a:gd name="connsiteY122" fmla="*/ 273354 h 1142622"/>
              <a:gd name="connsiteX123" fmla="*/ 134418 w 5262645"/>
              <a:gd name="connsiteY123" fmla="*/ 483540 h 1142622"/>
              <a:gd name="connsiteX124" fmla="*/ 0 w 5262645"/>
              <a:gd name="connsiteY124" fmla="*/ 560911 h 1142622"/>
              <a:gd name="connsiteX125" fmla="*/ 0 w 5262645"/>
              <a:gd name="connsiteY125" fmla="*/ 612192 h 1142622"/>
              <a:gd name="connsiteX126" fmla="*/ 148941 w 5262645"/>
              <a:gd name="connsiteY126" fmla="*/ 526060 h 1142622"/>
              <a:gd name="connsiteX127" fmla="*/ 877754 w 5262645"/>
              <a:gd name="connsiteY127" fmla="*/ 319132 h 1142622"/>
              <a:gd name="connsiteX128" fmla="*/ 1493106 w 5262645"/>
              <a:gd name="connsiteY128" fmla="*/ 508889 h 1142622"/>
              <a:gd name="connsiteX129" fmla="*/ 1617811 w 5262645"/>
              <a:gd name="connsiteY129" fmla="*/ 592896 h 1142622"/>
              <a:gd name="connsiteX130" fmla="*/ 2260186 w 5262645"/>
              <a:gd name="connsiteY130" fmla="*/ 893714 h 1142622"/>
              <a:gd name="connsiteX131" fmla="*/ 3112870 w 5262645"/>
              <a:gd name="connsiteY131" fmla="*/ 686066 h 1142622"/>
              <a:gd name="connsiteX132" fmla="*/ 3859775 w 5262645"/>
              <a:gd name="connsiteY132" fmla="*/ 466408 h 1142622"/>
              <a:gd name="connsiteX133" fmla="*/ 4704205 w 5262645"/>
              <a:gd name="connsiteY133" fmla="*/ 685413 h 1142622"/>
              <a:gd name="connsiteX134" fmla="*/ 4953476 w 5262645"/>
              <a:gd name="connsiteY134" fmla="*/ 1102215 h 1142622"/>
              <a:gd name="connsiteX135" fmla="*/ 4957420 w 5262645"/>
              <a:gd name="connsiteY135" fmla="*/ 1142622 h 1142622"/>
              <a:gd name="connsiteX136" fmla="*/ 5002699 w 5262645"/>
              <a:gd name="connsiteY136" fmla="*/ 1142622 h 1142622"/>
              <a:gd name="connsiteX137" fmla="*/ 4997750 w 5262645"/>
              <a:gd name="connsiteY137" fmla="*/ 1093380 h 1142622"/>
              <a:gd name="connsiteX138" fmla="*/ 4733501 w 5262645"/>
              <a:gd name="connsiteY138" fmla="*/ 651712 h 1142622"/>
              <a:gd name="connsiteX139" fmla="*/ 3857231 w 5262645"/>
              <a:gd name="connsiteY139" fmla="*/ 422542 h 1142622"/>
              <a:gd name="connsiteX140" fmla="*/ 3094540 w 5262645"/>
              <a:gd name="connsiteY140" fmla="*/ 645520 h 1142622"/>
              <a:gd name="connsiteX141" fmla="*/ 2265450 w 5262645"/>
              <a:gd name="connsiteY141" fmla="*/ 849572 h 1142622"/>
              <a:gd name="connsiteX142" fmla="*/ 1645442 w 5262645"/>
              <a:gd name="connsiteY142" fmla="*/ 556134 h 1142622"/>
              <a:gd name="connsiteX143" fmla="*/ 1520237 w 5262645"/>
              <a:gd name="connsiteY143" fmla="*/ 471428 h 1142622"/>
              <a:gd name="connsiteX144" fmla="*/ 884295 w 5262645"/>
              <a:gd name="connsiteY144" fmla="*/ 273354 h 1142622"/>
              <a:gd name="connsiteX145" fmla="*/ 851959 w 5262645"/>
              <a:gd name="connsiteY145" fmla="*/ 137679 h 1142622"/>
              <a:gd name="connsiteX146" fmla="*/ 69634 w 5262645"/>
              <a:gd name="connsiteY146" fmla="*/ 356424 h 1142622"/>
              <a:gd name="connsiteX147" fmla="*/ 0 w 5262645"/>
              <a:gd name="connsiteY147" fmla="*/ 396306 h 1142622"/>
              <a:gd name="connsiteX148" fmla="*/ 0 w 5262645"/>
              <a:gd name="connsiteY148" fmla="*/ 448935 h 1142622"/>
              <a:gd name="connsiteX149" fmla="*/ 90445 w 5262645"/>
              <a:gd name="connsiteY149" fmla="*/ 396521 h 1142622"/>
              <a:gd name="connsiteX150" fmla="*/ 847014 w 5262645"/>
              <a:gd name="connsiteY150" fmla="*/ 181105 h 1142622"/>
              <a:gd name="connsiteX151" fmla="*/ 1486055 w 5262645"/>
              <a:gd name="connsiteY151" fmla="*/ 377935 h 1142622"/>
              <a:gd name="connsiteX152" fmla="*/ 1615189 w 5262645"/>
              <a:gd name="connsiteY152" fmla="*/ 465146 h 1142622"/>
              <a:gd name="connsiteX153" fmla="*/ 2280174 w 5262645"/>
              <a:gd name="connsiteY153" fmla="*/ 777420 h 1142622"/>
              <a:gd name="connsiteX154" fmla="*/ 3164727 w 5262645"/>
              <a:gd name="connsiteY154" fmla="*/ 561320 h 1142622"/>
              <a:gd name="connsiteX155" fmla="*/ 3940481 w 5262645"/>
              <a:gd name="connsiteY155" fmla="*/ 332723 h 1142622"/>
              <a:gd name="connsiteX156" fmla="*/ 4817512 w 5262645"/>
              <a:gd name="connsiteY156" fmla="*/ 559223 h 1142622"/>
              <a:gd name="connsiteX157" fmla="*/ 5077183 w 5262645"/>
              <a:gd name="connsiteY157" fmla="*/ 991802 h 1142622"/>
              <a:gd name="connsiteX158" fmla="*/ 5092025 w 5262645"/>
              <a:gd name="connsiteY158" fmla="*/ 1142622 h 1142622"/>
              <a:gd name="connsiteX159" fmla="*/ 5137336 w 5262645"/>
              <a:gd name="connsiteY159" fmla="*/ 1142622 h 1142622"/>
              <a:gd name="connsiteX160" fmla="*/ 5121165 w 5262645"/>
              <a:gd name="connsiteY160" fmla="*/ 980449 h 1142622"/>
              <a:gd name="connsiteX161" fmla="*/ 4848123 w 5262645"/>
              <a:gd name="connsiteY161" fmla="*/ 521395 h 1142622"/>
              <a:gd name="connsiteX162" fmla="*/ 3939256 w 5262645"/>
              <a:gd name="connsiteY162" fmla="*/ 284724 h 1142622"/>
              <a:gd name="connsiteX163" fmla="*/ 3147362 w 5262645"/>
              <a:gd name="connsiteY163" fmla="*/ 516896 h 1142622"/>
              <a:gd name="connsiteX164" fmla="*/ 2285596 w 5262645"/>
              <a:gd name="connsiteY164" fmla="*/ 730511 h 1142622"/>
              <a:gd name="connsiteX165" fmla="*/ 1640959 w 5262645"/>
              <a:gd name="connsiteY165" fmla="*/ 426524 h 1142622"/>
              <a:gd name="connsiteX166" fmla="*/ 1511073 w 5262645"/>
              <a:gd name="connsiteY166" fmla="*/ 338259 h 1142622"/>
              <a:gd name="connsiteX167" fmla="*/ 851959 w 5262645"/>
              <a:gd name="connsiteY167" fmla="*/ 137679 h 1142622"/>
              <a:gd name="connsiteX168" fmla="*/ 819898 w 5262645"/>
              <a:gd name="connsiteY168" fmla="*/ 3 h 1142622"/>
              <a:gd name="connsiteX169" fmla="*/ 9400 w 5262645"/>
              <a:gd name="connsiteY169" fmla="*/ 227187 h 1142622"/>
              <a:gd name="connsiteX170" fmla="*/ 0 w 5262645"/>
              <a:gd name="connsiteY170" fmla="*/ 232581 h 1142622"/>
              <a:gd name="connsiteX171" fmla="*/ 0 w 5262645"/>
              <a:gd name="connsiteY171" fmla="*/ 285706 h 1142622"/>
              <a:gd name="connsiteX172" fmla="*/ 30552 w 5262645"/>
              <a:gd name="connsiteY172" fmla="*/ 267965 h 1142622"/>
              <a:gd name="connsiteX173" fmla="*/ 815049 w 5262645"/>
              <a:gd name="connsiteY173" fmla="*/ 43952 h 1142622"/>
              <a:gd name="connsiteX174" fmla="*/ 1477802 w 5262645"/>
              <a:gd name="connsiteY174" fmla="*/ 247835 h 1142622"/>
              <a:gd name="connsiteX175" fmla="*/ 1611363 w 5262645"/>
              <a:gd name="connsiteY175" fmla="*/ 338256 h 1142622"/>
              <a:gd name="connsiteX176" fmla="*/ 2300273 w 5262645"/>
              <a:gd name="connsiteY176" fmla="*/ 661576 h 1142622"/>
              <a:gd name="connsiteX177" fmla="*/ 3216192 w 5262645"/>
              <a:gd name="connsiteY177" fmla="*/ 436328 h 1142622"/>
              <a:gd name="connsiteX178" fmla="*/ 4021148 w 5262645"/>
              <a:gd name="connsiteY178" fmla="*/ 198531 h 1142622"/>
              <a:gd name="connsiteX179" fmla="*/ 4931630 w 5262645"/>
              <a:gd name="connsiteY179" fmla="*/ 432983 h 1142622"/>
              <a:gd name="connsiteX180" fmla="*/ 5218757 w 5262645"/>
              <a:gd name="connsiteY180" fmla="*/ 1054401 h 1142622"/>
              <a:gd name="connsiteX181" fmla="*/ 5214445 w 5262645"/>
              <a:gd name="connsiteY181" fmla="*/ 1142622 h 1142622"/>
              <a:gd name="connsiteX182" fmla="*/ 5258578 w 5262645"/>
              <a:gd name="connsiteY182" fmla="*/ 1142622 h 1142622"/>
              <a:gd name="connsiteX183" fmla="*/ 5262645 w 5262645"/>
              <a:gd name="connsiteY183" fmla="*/ 1050903 h 1142622"/>
              <a:gd name="connsiteX184" fmla="*/ 4960676 w 5262645"/>
              <a:gd name="connsiteY184" fmla="*/ 395208 h 1142622"/>
              <a:gd name="connsiteX185" fmla="*/ 4018710 w 5262645"/>
              <a:gd name="connsiteY185" fmla="*/ 150336 h 1142622"/>
              <a:gd name="connsiteX186" fmla="*/ 3198224 w 5262645"/>
              <a:gd name="connsiteY186" fmla="*/ 391801 h 1142622"/>
              <a:gd name="connsiteX187" fmla="*/ 2304938 w 5262645"/>
              <a:gd name="connsiteY187" fmla="*/ 613609 h 1142622"/>
              <a:gd name="connsiteX188" fmla="*/ 1637442 w 5262645"/>
              <a:gd name="connsiteY188" fmla="*/ 297821 h 1142622"/>
              <a:gd name="connsiteX189" fmla="*/ 1503023 w 5262645"/>
              <a:gd name="connsiteY189" fmla="*/ 206951 h 1142622"/>
              <a:gd name="connsiteX190" fmla="*/ 819898 w 5262645"/>
              <a:gd name="connsiteY190" fmla="*/ 3 h 114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5262645" h="1142622">
                <a:moveTo>
                  <a:pt x="1079662" y="1109493"/>
                </a:moveTo>
                <a:cubicBezTo>
                  <a:pt x="1006733" y="1108758"/>
                  <a:pt x="931937" y="1116757"/>
                  <a:pt x="855172" y="1133506"/>
                </a:cubicBezTo>
                <a:lnTo>
                  <a:pt x="821620" y="1142622"/>
                </a:lnTo>
                <a:lnTo>
                  <a:pt x="1303731" y="1142622"/>
                </a:lnTo>
                <a:lnTo>
                  <a:pt x="1208942" y="1120248"/>
                </a:lnTo>
                <a:cubicBezTo>
                  <a:pt x="1166506" y="1113521"/>
                  <a:pt x="1123420" y="1109935"/>
                  <a:pt x="1079662" y="1109493"/>
                </a:cubicBezTo>
                <a:close/>
                <a:moveTo>
                  <a:pt x="3454425" y="1103179"/>
                </a:moveTo>
                <a:cubicBezTo>
                  <a:pt x="3401006" y="1105390"/>
                  <a:pt x="3348086" y="1112357"/>
                  <a:pt x="3295648" y="1122856"/>
                </a:cubicBezTo>
                <a:lnTo>
                  <a:pt x="3220251" y="1142622"/>
                </a:lnTo>
                <a:lnTo>
                  <a:pt x="3863985" y="1142622"/>
                </a:lnTo>
                <a:lnTo>
                  <a:pt x="3860226" y="1141212"/>
                </a:lnTo>
                <a:cubicBezTo>
                  <a:pt x="3741449" y="1109348"/>
                  <a:pt x="3605899" y="1096585"/>
                  <a:pt x="3454425" y="1103179"/>
                </a:cubicBezTo>
                <a:close/>
                <a:moveTo>
                  <a:pt x="1044551" y="969975"/>
                </a:moveTo>
                <a:cubicBezTo>
                  <a:pt x="853572" y="968326"/>
                  <a:pt x="650416" y="1023974"/>
                  <a:pt x="433352" y="1137173"/>
                </a:cubicBezTo>
                <a:lnTo>
                  <a:pt x="423744" y="1142622"/>
                </a:lnTo>
                <a:lnTo>
                  <a:pt x="524675" y="1142622"/>
                </a:lnTo>
                <a:lnTo>
                  <a:pt x="575706" y="1118240"/>
                </a:lnTo>
                <a:cubicBezTo>
                  <a:pt x="739390" y="1047869"/>
                  <a:pt x="894369" y="1013022"/>
                  <a:pt x="1041474" y="1013559"/>
                </a:cubicBezTo>
                <a:cubicBezTo>
                  <a:pt x="1173868" y="1014043"/>
                  <a:pt x="1299885" y="1043188"/>
                  <a:pt x="1420129" y="1100892"/>
                </a:cubicBezTo>
                <a:lnTo>
                  <a:pt x="1493597" y="1142622"/>
                </a:lnTo>
                <a:lnTo>
                  <a:pt x="1576930" y="1142622"/>
                </a:lnTo>
                <a:lnTo>
                  <a:pt x="1562430" y="1132917"/>
                </a:lnTo>
                <a:cubicBezTo>
                  <a:pt x="1400006" y="1025949"/>
                  <a:pt x="1227891" y="971558"/>
                  <a:pt x="1044551" y="969975"/>
                </a:cubicBezTo>
                <a:close/>
                <a:moveTo>
                  <a:pt x="3650150" y="965819"/>
                </a:moveTo>
                <a:cubicBezTo>
                  <a:pt x="3612637" y="965053"/>
                  <a:pt x="3574075" y="965546"/>
                  <a:pt x="3534481" y="967300"/>
                </a:cubicBezTo>
                <a:cubicBezTo>
                  <a:pt x="3366848" y="974822"/>
                  <a:pt x="3203764" y="1026908"/>
                  <a:pt x="3044771" y="1088916"/>
                </a:cubicBezTo>
                <a:lnTo>
                  <a:pt x="2912547" y="1142622"/>
                </a:lnTo>
                <a:lnTo>
                  <a:pt x="3030795" y="1142622"/>
                </a:lnTo>
                <a:lnTo>
                  <a:pt x="3061076" y="1130274"/>
                </a:lnTo>
                <a:cubicBezTo>
                  <a:pt x="3216991" y="1069246"/>
                  <a:pt x="3376477" y="1018145"/>
                  <a:pt x="3537982" y="1011020"/>
                </a:cubicBezTo>
                <a:cubicBezTo>
                  <a:pt x="3766629" y="1000898"/>
                  <a:pt x="3958630" y="1034018"/>
                  <a:pt x="4111111" y="1109521"/>
                </a:cubicBezTo>
                <a:lnTo>
                  <a:pt x="4162537" y="1142622"/>
                </a:lnTo>
                <a:lnTo>
                  <a:pt x="4242429" y="1142622"/>
                </a:lnTo>
                <a:lnTo>
                  <a:pt x="4132194" y="1071305"/>
                </a:lnTo>
                <a:cubicBezTo>
                  <a:pt x="3999056" y="1004944"/>
                  <a:pt x="3837714" y="969649"/>
                  <a:pt x="3650150" y="965819"/>
                </a:cubicBezTo>
                <a:close/>
                <a:moveTo>
                  <a:pt x="1013752" y="829860"/>
                </a:moveTo>
                <a:cubicBezTo>
                  <a:pt x="774122" y="828036"/>
                  <a:pt x="516197" y="912602"/>
                  <a:pt x="236858" y="1084037"/>
                </a:cubicBezTo>
                <a:lnTo>
                  <a:pt x="147702" y="1142622"/>
                </a:lnTo>
                <a:lnTo>
                  <a:pt x="229307" y="1142622"/>
                </a:lnTo>
                <a:lnTo>
                  <a:pt x="258446" y="1123426"/>
                </a:lnTo>
                <a:cubicBezTo>
                  <a:pt x="529803" y="956306"/>
                  <a:pt x="779174" y="873610"/>
                  <a:pt x="1010073" y="874409"/>
                </a:cubicBezTo>
                <a:cubicBezTo>
                  <a:pt x="1194794" y="875050"/>
                  <a:pt x="1367692" y="929128"/>
                  <a:pt x="1530568" y="1036169"/>
                </a:cubicBezTo>
                <a:cubicBezTo>
                  <a:pt x="1565102" y="1059812"/>
                  <a:pt x="1600140" y="1084160"/>
                  <a:pt x="1635534" y="1108259"/>
                </a:cubicBezTo>
                <a:lnTo>
                  <a:pt x="1686407" y="1142622"/>
                </a:lnTo>
                <a:lnTo>
                  <a:pt x="1764171" y="1142622"/>
                </a:lnTo>
                <a:lnTo>
                  <a:pt x="1660797" y="1072659"/>
                </a:lnTo>
                <a:cubicBezTo>
                  <a:pt x="1626217" y="1047452"/>
                  <a:pt x="1590823" y="1023356"/>
                  <a:pt x="1555330" y="999867"/>
                </a:cubicBezTo>
                <a:cubicBezTo>
                  <a:pt x="1385450" y="888071"/>
                  <a:pt x="1205456" y="831322"/>
                  <a:pt x="1013752" y="829860"/>
                </a:cubicBezTo>
                <a:close/>
                <a:moveTo>
                  <a:pt x="3736369" y="829169"/>
                </a:moveTo>
                <a:cubicBezTo>
                  <a:pt x="3697175" y="828391"/>
                  <a:pt x="3656874" y="828923"/>
                  <a:pt x="3615477" y="830770"/>
                </a:cubicBezTo>
                <a:cubicBezTo>
                  <a:pt x="3382239" y="841387"/>
                  <a:pt x="3157331" y="935294"/>
                  <a:pt x="2939528" y="1025711"/>
                </a:cubicBezTo>
                <a:cubicBezTo>
                  <a:pt x="2876377" y="1052015"/>
                  <a:pt x="2814058" y="1077989"/>
                  <a:pt x="2752317" y="1101740"/>
                </a:cubicBezTo>
                <a:lnTo>
                  <a:pt x="2632490" y="1142622"/>
                </a:lnTo>
                <a:lnTo>
                  <a:pt x="2788505" y="1142622"/>
                </a:lnTo>
                <a:lnTo>
                  <a:pt x="2962485" y="1071984"/>
                </a:lnTo>
                <a:cubicBezTo>
                  <a:pt x="3176348" y="982788"/>
                  <a:pt x="3397578" y="890448"/>
                  <a:pt x="3623003" y="880108"/>
                </a:cubicBezTo>
                <a:cubicBezTo>
                  <a:pt x="3942282" y="865870"/>
                  <a:pt x="4192772" y="931631"/>
                  <a:pt x="4368179" y="1076061"/>
                </a:cubicBezTo>
                <a:lnTo>
                  <a:pt x="4432352" y="1142622"/>
                </a:lnTo>
                <a:lnTo>
                  <a:pt x="4494589" y="1142622"/>
                </a:lnTo>
                <a:lnTo>
                  <a:pt x="4392490" y="1036894"/>
                </a:lnTo>
                <a:cubicBezTo>
                  <a:pt x="4230821" y="904288"/>
                  <a:pt x="4010728" y="834615"/>
                  <a:pt x="3736369" y="829169"/>
                </a:cubicBezTo>
                <a:close/>
                <a:moveTo>
                  <a:pt x="980938" y="690946"/>
                </a:moveTo>
                <a:cubicBezTo>
                  <a:pt x="689164" y="689027"/>
                  <a:pt x="371378" y="809957"/>
                  <a:pt x="22523" y="1054831"/>
                </a:cubicBezTo>
                <a:lnTo>
                  <a:pt x="0" y="1071570"/>
                </a:lnTo>
                <a:lnTo>
                  <a:pt x="0" y="1136555"/>
                </a:lnTo>
                <a:lnTo>
                  <a:pt x="52579" y="1097630"/>
                </a:lnTo>
                <a:cubicBezTo>
                  <a:pt x="391991" y="859980"/>
                  <a:pt x="699770" y="741317"/>
                  <a:pt x="981469" y="741578"/>
                </a:cubicBezTo>
                <a:cubicBezTo>
                  <a:pt x="1174634" y="741759"/>
                  <a:pt x="1355535" y="797859"/>
                  <a:pt x="1525962" y="909860"/>
                </a:cubicBezTo>
                <a:cubicBezTo>
                  <a:pt x="1562566" y="934148"/>
                  <a:pt x="1598562" y="958342"/>
                  <a:pt x="1636065" y="984650"/>
                </a:cubicBezTo>
                <a:cubicBezTo>
                  <a:pt x="1679825" y="1014846"/>
                  <a:pt x="1723953" y="1045276"/>
                  <a:pt x="1768868" y="1074298"/>
                </a:cubicBezTo>
                <a:lnTo>
                  <a:pt x="1884590" y="1142622"/>
                </a:lnTo>
                <a:lnTo>
                  <a:pt x="1995028" y="1142622"/>
                </a:lnTo>
                <a:lnTo>
                  <a:pt x="1919556" y="1109424"/>
                </a:lnTo>
                <a:cubicBezTo>
                  <a:pt x="1829051" y="1061657"/>
                  <a:pt x="1742487" y="1002041"/>
                  <a:pt x="1657307" y="943427"/>
                </a:cubicBezTo>
                <a:lnTo>
                  <a:pt x="1546098" y="867831"/>
                </a:lnTo>
                <a:cubicBezTo>
                  <a:pt x="1368854" y="751341"/>
                  <a:pt x="1181011" y="692262"/>
                  <a:pt x="980938" y="690946"/>
                </a:cubicBezTo>
                <a:close/>
                <a:moveTo>
                  <a:pt x="949119" y="551351"/>
                </a:moveTo>
                <a:cubicBezTo>
                  <a:pt x="688593" y="549872"/>
                  <a:pt x="408141" y="642674"/>
                  <a:pt x="104610" y="830205"/>
                </a:cubicBezTo>
                <a:lnTo>
                  <a:pt x="0" y="899395"/>
                </a:lnTo>
                <a:lnTo>
                  <a:pt x="0" y="956469"/>
                </a:lnTo>
                <a:lnTo>
                  <a:pt x="127858" y="871762"/>
                </a:lnTo>
                <a:cubicBezTo>
                  <a:pt x="423000" y="688947"/>
                  <a:pt x="694914" y="597937"/>
                  <a:pt x="946856" y="598209"/>
                </a:cubicBezTo>
                <a:cubicBezTo>
                  <a:pt x="1148410" y="598427"/>
                  <a:pt x="1337181" y="657063"/>
                  <a:pt x="1514838" y="773853"/>
                </a:cubicBezTo>
                <a:cubicBezTo>
                  <a:pt x="1553407" y="799402"/>
                  <a:pt x="1591617" y="825195"/>
                  <a:pt x="1629475" y="851249"/>
                </a:cubicBezTo>
                <a:cubicBezTo>
                  <a:pt x="1812123" y="976689"/>
                  <a:pt x="2000558" y="1106490"/>
                  <a:pt x="2222942" y="1130727"/>
                </a:cubicBezTo>
                <a:cubicBezTo>
                  <a:pt x="2486708" y="1158314"/>
                  <a:pt x="2741081" y="1051837"/>
                  <a:pt x="3010780" y="939176"/>
                </a:cubicBezTo>
                <a:cubicBezTo>
                  <a:pt x="3233776" y="845569"/>
                  <a:pt x="3463739" y="747522"/>
                  <a:pt x="3699898" y="738008"/>
                </a:cubicBezTo>
                <a:cubicBezTo>
                  <a:pt x="4032989" y="722915"/>
                  <a:pt x="4294866" y="791161"/>
                  <a:pt x="4478278" y="941560"/>
                </a:cubicBezTo>
                <a:cubicBezTo>
                  <a:pt x="4522991" y="978313"/>
                  <a:pt x="4560417" y="1017323"/>
                  <a:pt x="4591453" y="1058360"/>
                </a:cubicBezTo>
                <a:lnTo>
                  <a:pt x="4640354" y="1142622"/>
                </a:lnTo>
                <a:lnTo>
                  <a:pt x="4689946" y="1142622"/>
                </a:lnTo>
                <a:lnTo>
                  <a:pt x="4625940" y="1031947"/>
                </a:lnTo>
                <a:cubicBezTo>
                  <a:pt x="4592996" y="988210"/>
                  <a:pt x="4553260" y="946635"/>
                  <a:pt x="4505754" y="907563"/>
                </a:cubicBezTo>
                <a:cubicBezTo>
                  <a:pt x="4313437" y="749192"/>
                  <a:pt x="4040982" y="677358"/>
                  <a:pt x="3695891" y="693590"/>
                </a:cubicBezTo>
                <a:cubicBezTo>
                  <a:pt x="3452321" y="704684"/>
                  <a:pt x="3217676" y="802902"/>
                  <a:pt x="2990744" y="897723"/>
                </a:cubicBezTo>
                <a:cubicBezTo>
                  <a:pt x="2726990" y="1008254"/>
                  <a:pt x="2477967" y="1112504"/>
                  <a:pt x="2224792" y="1084787"/>
                </a:cubicBezTo>
                <a:cubicBezTo>
                  <a:pt x="2014346" y="1061565"/>
                  <a:pt x="1830592" y="935325"/>
                  <a:pt x="1652726" y="812840"/>
                </a:cubicBezTo>
                <a:cubicBezTo>
                  <a:pt x="1614520" y="787040"/>
                  <a:pt x="1576657" y="760988"/>
                  <a:pt x="1537741" y="735697"/>
                </a:cubicBezTo>
                <a:cubicBezTo>
                  <a:pt x="1353210" y="614060"/>
                  <a:pt x="1157543" y="552534"/>
                  <a:pt x="949119" y="551351"/>
                </a:cubicBezTo>
                <a:close/>
                <a:moveTo>
                  <a:pt x="916211" y="411825"/>
                </a:moveTo>
                <a:cubicBezTo>
                  <a:pt x="645141" y="410356"/>
                  <a:pt x="353536" y="507035"/>
                  <a:pt x="38109" y="702895"/>
                </a:cubicBezTo>
                <a:lnTo>
                  <a:pt x="0" y="728235"/>
                </a:lnTo>
                <a:lnTo>
                  <a:pt x="0" y="784267"/>
                </a:lnTo>
                <a:lnTo>
                  <a:pt x="59830" y="744506"/>
                </a:lnTo>
                <a:cubicBezTo>
                  <a:pt x="367153" y="553566"/>
                  <a:pt x="650360" y="458527"/>
                  <a:pt x="912813" y="458683"/>
                </a:cubicBezTo>
                <a:cubicBezTo>
                  <a:pt x="1122776" y="458809"/>
                  <a:pt x="1319456" y="519860"/>
                  <a:pt x="1504573" y="641477"/>
                </a:cubicBezTo>
                <a:cubicBezTo>
                  <a:pt x="1544245" y="667822"/>
                  <a:pt x="1584063" y="695126"/>
                  <a:pt x="1623885" y="722429"/>
                </a:cubicBezTo>
                <a:cubicBezTo>
                  <a:pt x="1814032" y="853129"/>
                  <a:pt x="2009967" y="988194"/>
                  <a:pt x="2241276" y="1012959"/>
                </a:cubicBezTo>
                <a:cubicBezTo>
                  <a:pt x="2516374" y="1045190"/>
                  <a:pt x="2780432" y="932848"/>
                  <a:pt x="3060932" y="815117"/>
                </a:cubicBezTo>
                <a:cubicBezTo>
                  <a:pt x="3293311" y="717461"/>
                  <a:pt x="3533659" y="616763"/>
                  <a:pt x="3778890" y="605007"/>
                </a:cubicBezTo>
                <a:cubicBezTo>
                  <a:pt x="4125897" y="588466"/>
                  <a:pt x="4398810" y="659447"/>
                  <a:pt x="4590119" y="816410"/>
                </a:cubicBezTo>
                <a:cubicBezTo>
                  <a:pt x="4683272" y="892698"/>
                  <a:pt x="4746083" y="978499"/>
                  <a:pt x="4786041" y="1071845"/>
                </a:cubicBezTo>
                <a:lnTo>
                  <a:pt x="4807324" y="1142622"/>
                </a:lnTo>
                <a:lnTo>
                  <a:pt x="4854309" y="1142622"/>
                </a:lnTo>
                <a:lnTo>
                  <a:pt x="4826414" y="1049879"/>
                </a:lnTo>
                <a:cubicBezTo>
                  <a:pt x="4784109" y="950708"/>
                  <a:pt x="4717656" y="859211"/>
                  <a:pt x="4618918" y="778285"/>
                </a:cubicBezTo>
                <a:cubicBezTo>
                  <a:pt x="4418600" y="613954"/>
                  <a:pt x="4134750" y="539633"/>
                  <a:pt x="3775850" y="556710"/>
                </a:cubicBezTo>
                <a:cubicBezTo>
                  <a:pt x="3522802" y="568745"/>
                  <a:pt x="3278420" y="671267"/>
                  <a:pt x="3041757" y="770395"/>
                </a:cubicBezTo>
                <a:cubicBezTo>
                  <a:pt x="2768211" y="887399"/>
                  <a:pt x="2509099" y="996201"/>
                  <a:pt x="2245791" y="967761"/>
                </a:cubicBezTo>
                <a:cubicBezTo>
                  <a:pt x="2025824" y="943914"/>
                  <a:pt x="1834571" y="812415"/>
                  <a:pt x="1649458" y="685019"/>
                </a:cubicBezTo>
                <a:cubicBezTo>
                  <a:pt x="1609384" y="657360"/>
                  <a:pt x="1568306" y="628304"/>
                  <a:pt x="1529035" y="603263"/>
                </a:cubicBezTo>
                <a:cubicBezTo>
                  <a:pt x="1336782" y="476987"/>
                  <a:pt x="1133068" y="412999"/>
                  <a:pt x="916211" y="411825"/>
                </a:cubicBezTo>
                <a:close/>
                <a:moveTo>
                  <a:pt x="884295" y="273354"/>
                </a:moveTo>
                <a:cubicBezTo>
                  <a:pt x="649897" y="272522"/>
                  <a:pt x="400659" y="342523"/>
                  <a:pt x="134418" y="483540"/>
                </a:cubicBezTo>
                <a:lnTo>
                  <a:pt x="0" y="560911"/>
                </a:lnTo>
                <a:lnTo>
                  <a:pt x="0" y="612192"/>
                </a:lnTo>
                <a:lnTo>
                  <a:pt x="148941" y="526060"/>
                </a:lnTo>
                <a:cubicBezTo>
                  <a:pt x="408138" y="388033"/>
                  <a:pt x="650399" y="319181"/>
                  <a:pt x="877754" y="319132"/>
                </a:cubicBezTo>
                <a:cubicBezTo>
                  <a:pt x="1096012" y="319085"/>
                  <a:pt x="1300533" y="382448"/>
                  <a:pt x="1493106" y="508889"/>
                </a:cubicBezTo>
                <a:cubicBezTo>
                  <a:pt x="1535093" y="536241"/>
                  <a:pt x="1576276" y="564692"/>
                  <a:pt x="1617811" y="592896"/>
                </a:cubicBezTo>
                <a:cubicBezTo>
                  <a:pt x="1816264" y="727750"/>
                  <a:pt x="2020054" y="867818"/>
                  <a:pt x="2260186" y="893714"/>
                </a:cubicBezTo>
                <a:cubicBezTo>
                  <a:pt x="2546069" y="924603"/>
                  <a:pt x="2821325" y="808507"/>
                  <a:pt x="3112870" y="686066"/>
                </a:cubicBezTo>
                <a:cubicBezTo>
                  <a:pt x="3356039" y="583344"/>
                  <a:pt x="3604816" y="478749"/>
                  <a:pt x="3859775" y="466408"/>
                </a:cubicBezTo>
                <a:cubicBezTo>
                  <a:pt x="4219943" y="447365"/>
                  <a:pt x="4505145" y="522836"/>
                  <a:pt x="4704205" y="685413"/>
                </a:cubicBezTo>
                <a:cubicBezTo>
                  <a:pt x="4849445" y="804469"/>
                  <a:pt x="4923802" y="945681"/>
                  <a:pt x="4953476" y="1102215"/>
                </a:cubicBezTo>
                <a:lnTo>
                  <a:pt x="4957420" y="1142622"/>
                </a:lnTo>
                <a:lnTo>
                  <a:pt x="5002699" y="1142622"/>
                </a:lnTo>
                <a:lnTo>
                  <a:pt x="4997750" y="1093380"/>
                </a:lnTo>
                <a:cubicBezTo>
                  <a:pt x="4966098" y="928230"/>
                  <a:pt x="4887480" y="777666"/>
                  <a:pt x="4733501" y="651712"/>
                </a:cubicBezTo>
                <a:cubicBezTo>
                  <a:pt x="4525531" y="481163"/>
                  <a:pt x="4231403" y="405165"/>
                  <a:pt x="3857231" y="422542"/>
                </a:cubicBezTo>
                <a:cubicBezTo>
                  <a:pt x="3594103" y="435410"/>
                  <a:pt x="3340688" y="541732"/>
                  <a:pt x="3094540" y="645520"/>
                </a:cubicBezTo>
                <a:cubicBezTo>
                  <a:pt x="2807536" y="766836"/>
                  <a:pt x="2539143" y="879090"/>
                  <a:pt x="2265450" y="849572"/>
                </a:cubicBezTo>
                <a:cubicBezTo>
                  <a:pt x="2036915" y="824949"/>
                  <a:pt x="1837808" y="688438"/>
                  <a:pt x="1645442" y="556134"/>
                </a:cubicBezTo>
                <a:cubicBezTo>
                  <a:pt x="1604010" y="527326"/>
                  <a:pt x="1562228" y="498772"/>
                  <a:pt x="1520237" y="471428"/>
                </a:cubicBezTo>
                <a:cubicBezTo>
                  <a:pt x="1320662" y="340232"/>
                  <a:pt x="1109318" y="274153"/>
                  <a:pt x="884295" y="273354"/>
                </a:cubicBezTo>
                <a:close/>
                <a:moveTo>
                  <a:pt x="851959" y="137679"/>
                </a:moveTo>
                <a:cubicBezTo>
                  <a:pt x="606952" y="138024"/>
                  <a:pt x="345642" y="211111"/>
                  <a:pt x="69634" y="356424"/>
                </a:cubicBezTo>
                <a:lnTo>
                  <a:pt x="0" y="396306"/>
                </a:lnTo>
                <a:lnTo>
                  <a:pt x="0" y="448935"/>
                </a:lnTo>
                <a:lnTo>
                  <a:pt x="90445" y="396521"/>
                </a:lnTo>
                <a:cubicBezTo>
                  <a:pt x="359468" y="252953"/>
                  <a:pt x="610956" y="181280"/>
                  <a:pt x="847014" y="181105"/>
                </a:cubicBezTo>
                <a:cubicBezTo>
                  <a:pt x="1073631" y="180938"/>
                  <a:pt x="1286024" y="246665"/>
                  <a:pt x="1486055" y="377935"/>
                </a:cubicBezTo>
                <a:cubicBezTo>
                  <a:pt x="1529150" y="406080"/>
                  <a:pt x="1572043" y="435439"/>
                  <a:pt x="1615189" y="465146"/>
                </a:cubicBezTo>
                <a:cubicBezTo>
                  <a:pt x="1819482" y="605920"/>
                  <a:pt x="2031126" y="750995"/>
                  <a:pt x="2280174" y="777420"/>
                </a:cubicBezTo>
                <a:cubicBezTo>
                  <a:pt x="2576437" y="809389"/>
                  <a:pt x="2862386" y="688822"/>
                  <a:pt x="3164727" y="561320"/>
                </a:cubicBezTo>
                <a:cubicBezTo>
                  <a:pt x="3415616" y="455206"/>
                  <a:pt x="3675183" y="345544"/>
                  <a:pt x="3940481" y="332723"/>
                </a:cubicBezTo>
                <a:cubicBezTo>
                  <a:pt x="4315821" y="313984"/>
                  <a:pt x="4609793" y="389025"/>
                  <a:pt x="4817512" y="559223"/>
                </a:cubicBezTo>
                <a:cubicBezTo>
                  <a:pt x="4968753" y="682753"/>
                  <a:pt x="5046211" y="829316"/>
                  <a:pt x="5077183" y="991802"/>
                </a:cubicBezTo>
                <a:lnTo>
                  <a:pt x="5092025" y="1142622"/>
                </a:lnTo>
                <a:lnTo>
                  <a:pt x="5137336" y="1142622"/>
                </a:lnTo>
                <a:lnTo>
                  <a:pt x="5121165" y="980449"/>
                </a:lnTo>
                <a:cubicBezTo>
                  <a:pt x="5088537" y="808985"/>
                  <a:pt x="5007403" y="652524"/>
                  <a:pt x="4848123" y="521395"/>
                </a:cubicBezTo>
                <a:cubicBezTo>
                  <a:pt x="4632150" y="344882"/>
                  <a:pt x="4326489" y="265447"/>
                  <a:pt x="3939256" y="284724"/>
                </a:cubicBezTo>
                <a:cubicBezTo>
                  <a:pt x="3665792" y="298077"/>
                  <a:pt x="3402540" y="409306"/>
                  <a:pt x="3147362" y="516896"/>
                </a:cubicBezTo>
                <a:cubicBezTo>
                  <a:pt x="2850020" y="642420"/>
                  <a:pt x="2570020" y="760849"/>
                  <a:pt x="2285596" y="730511"/>
                </a:cubicBezTo>
                <a:cubicBezTo>
                  <a:pt x="2047180" y="705515"/>
                  <a:pt x="1840926" y="563489"/>
                  <a:pt x="1640959" y="426524"/>
                </a:cubicBezTo>
                <a:cubicBezTo>
                  <a:pt x="1597563" y="396467"/>
                  <a:pt x="1554421" y="366758"/>
                  <a:pt x="1511073" y="338259"/>
                </a:cubicBezTo>
                <a:cubicBezTo>
                  <a:pt x="1307344" y="204056"/>
                  <a:pt x="1087165" y="137348"/>
                  <a:pt x="851959" y="137679"/>
                </a:cubicBezTo>
                <a:close/>
                <a:moveTo>
                  <a:pt x="819898" y="3"/>
                </a:moveTo>
                <a:cubicBezTo>
                  <a:pt x="566123" y="487"/>
                  <a:pt x="295510" y="76271"/>
                  <a:pt x="9400" y="227187"/>
                </a:cubicBezTo>
                <a:lnTo>
                  <a:pt x="0" y="232581"/>
                </a:lnTo>
                <a:lnTo>
                  <a:pt x="0" y="285706"/>
                </a:lnTo>
                <a:lnTo>
                  <a:pt x="30552" y="267965"/>
                </a:lnTo>
                <a:cubicBezTo>
                  <a:pt x="309500" y="118793"/>
                  <a:pt x="570264" y="44267"/>
                  <a:pt x="815049" y="43952"/>
                </a:cubicBezTo>
                <a:cubicBezTo>
                  <a:pt x="1050045" y="43649"/>
                  <a:pt x="1270311" y="111739"/>
                  <a:pt x="1477802" y="247835"/>
                </a:cubicBezTo>
                <a:cubicBezTo>
                  <a:pt x="1522255" y="277135"/>
                  <a:pt x="1566508" y="307648"/>
                  <a:pt x="1611363" y="338256"/>
                </a:cubicBezTo>
                <a:cubicBezTo>
                  <a:pt x="1823256" y="483682"/>
                  <a:pt x="2042149" y="633671"/>
                  <a:pt x="2300273" y="661576"/>
                </a:cubicBezTo>
                <a:cubicBezTo>
                  <a:pt x="2607020" y="694013"/>
                  <a:pt x="2903054" y="568891"/>
                  <a:pt x="3216192" y="436328"/>
                </a:cubicBezTo>
                <a:cubicBezTo>
                  <a:pt x="3477072" y="326256"/>
                  <a:pt x="3746370" y="212288"/>
                  <a:pt x="4021148" y="198531"/>
                </a:cubicBezTo>
                <a:cubicBezTo>
                  <a:pt x="4410646" y="178694"/>
                  <a:pt x="4716659" y="257874"/>
                  <a:pt x="4931630" y="432983"/>
                </a:cubicBezTo>
                <a:cubicBezTo>
                  <a:pt x="5141694" y="603099"/>
                  <a:pt x="5214812" y="816169"/>
                  <a:pt x="5218757" y="1054401"/>
                </a:cubicBezTo>
                <a:lnTo>
                  <a:pt x="5214445" y="1142622"/>
                </a:lnTo>
                <a:lnTo>
                  <a:pt x="5258578" y="1142622"/>
                </a:lnTo>
                <a:lnTo>
                  <a:pt x="5262645" y="1050903"/>
                </a:lnTo>
                <a:cubicBezTo>
                  <a:pt x="5257551" y="802201"/>
                  <a:pt x="5181081" y="574928"/>
                  <a:pt x="4960676" y="395208"/>
                </a:cubicBezTo>
                <a:cubicBezTo>
                  <a:pt x="4737054" y="212482"/>
                  <a:pt x="4419604" y="129256"/>
                  <a:pt x="4018710" y="150336"/>
                </a:cubicBezTo>
                <a:cubicBezTo>
                  <a:pt x="3735519" y="164267"/>
                  <a:pt x="3462181" y="280063"/>
                  <a:pt x="3198224" y="391801"/>
                </a:cubicBezTo>
                <a:cubicBezTo>
                  <a:pt x="2890434" y="522140"/>
                  <a:pt x="2600101" y="644775"/>
                  <a:pt x="2304938" y="613609"/>
                </a:cubicBezTo>
                <a:cubicBezTo>
                  <a:pt x="2058310" y="587587"/>
                  <a:pt x="1845613" y="439539"/>
                  <a:pt x="1637442" y="297821"/>
                </a:cubicBezTo>
                <a:cubicBezTo>
                  <a:pt x="1592587" y="267214"/>
                  <a:pt x="1547730" y="236605"/>
                  <a:pt x="1503023" y="206951"/>
                </a:cubicBezTo>
                <a:cubicBezTo>
                  <a:pt x="1291626" y="68471"/>
                  <a:pt x="1063521" y="-461"/>
                  <a:pt x="819898" y="3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B8C09-2727-51CD-54EC-079E3C817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86" y="2197129"/>
            <a:ext cx="11098443" cy="416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93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8743E9-8807-725C-67B0-DC60143E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06DCA41-0205-EF69-28D9-8152E95F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7" y="173622"/>
            <a:ext cx="6141006" cy="1909823"/>
          </a:xfrm>
        </p:spPr>
        <p:txBody>
          <a:bodyPr/>
          <a:lstStyle/>
          <a:p>
            <a:r>
              <a:rPr lang="en-US" dirty="0"/>
              <a:t> the card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EF41A9-CB22-AAF4-48B5-B9D5E88B39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0704" y="6363813"/>
            <a:ext cx="594564" cy="256854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reeform 20">
            <a:extLst>
              <a:ext uri="{FF2B5EF4-FFF2-40B4-BE49-F238E27FC236}">
                <a16:creationId xmlns:a16="http://schemas.microsoft.com/office/drawing/2014/main" id="{50FEAEE2-379E-112E-5486-F3CBE32E4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79571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454474C-8F2E-089A-810A-34AFA1DD1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929355" y="5715378"/>
            <a:ext cx="5262645" cy="1142622"/>
          </a:xfrm>
          <a:custGeom>
            <a:avLst/>
            <a:gdLst>
              <a:gd name="connsiteX0" fmla="*/ 1079662 w 5262645"/>
              <a:gd name="connsiteY0" fmla="*/ 1109493 h 1142622"/>
              <a:gd name="connsiteX1" fmla="*/ 855172 w 5262645"/>
              <a:gd name="connsiteY1" fmla="*/ 1133506 h 1142622"/>
              <a:gd name="connsiteX2" fmla="*/ 821620 w 5262645"/>
              <a:gd name="connsiteY2" fmla="*/ 1142622 h 1142622"/>
              <a:gd name="connsiteX3" fmla="*/ 1303731 w 5262645"/>
              <a:gd name="connsiteY3" fmla="*/ 1142622 h 1142622"/>
              <a:gd name="connsiteX4" fmla="*/ 1208942 w 5262645"/>
              <a:gd name="connsiteY4" fmla="*/ 1120248 h 1142622"/>
              <a:gd name="connsiteX5" fmla="*/ 1079662 w 5262645"/>
              <a:gd name="connsiteY5" fmla="*/ 1109493 h 1142622"/>
              <a:gd name="connsiteX6" fmla="*/ 3454425 w 5262645"/>
              <a:gd name="connsiteY6" fmla="*/ 1103179 h 1142622"/>
              <a:gd name="connsiteX7" fmla="*/ 3295648 w 5262645"/>
              <a:gd name="connsiteY7" fmla="*/ 1122856 h 1142622"/>
              <a:gd name="connsiteX8" fmla="*/ 3220251 w 5262645"/>
              <a:gd name="connsiteY8" fmla="*/ 1142622 h 1142622"/>
              <a:gd name="connsiteX9" fmla="*/ 3863985 w 5262645"/>
              <a:gd name="connsiteY9" fmla="*/ 1142622 h 1142622"/>
              <a:gd name="connsiteX10" fmla="*/ 3860226 w 5262645"/>
              <a:gd name="connsiteY10" fmla="*/ 1141212 h 1142622"/>
              <a:gd name="connsiteX11" fmla="*/ 3454425 w 5262645"/>
              <a:gd name="connsiteY11" fmla="*/ 1103179 h 1142622"/>
              <a:gd name="connsiteX12" fmla="*/ 1044551 w 5262645"/>
              <a:gd name="connsiteY12" fmla="*/ 969975 h 1142622"/>
              <a:gd name="connsiteX13" fmla="*/ 433352 w 5262645"/>
              <a:gd name="connsiteY13" fmla="*/ 1137173 h 1142622"/>
              <a:gd name="connsiteX14" fmla="*/ 423744 w 5262645"/>
              <a:gd name="connsiteY14" fmla="*/ 1142622 h 1142622"/>
              <a:gd name="connsiteX15" fmla="*/ 524675 w 5262645"/>
              <a:gd name="connsiteY15" fmla="*/ 1142622 h 1142622"/>
              <a:gd name="connsiteX16" fmla="*/ 575706 w 5262645"/>
              <a:gd name="connsiteY16" fmla="*/ 1118240 h 1142622"/>
              <a:gd name="connsiteX17" fmla="*/ 1041474 w 5262645"/>
              <a:gd name="connsiteY17" fmla="*/ 1013559 h 1142622"/>
              <a:gd name="connsiteX18" fmla="*/ 1420129 w 5262645"/>
              <a:gd name="connsiteY18" fmla="*/ 1100892 h 1142622"/>
              <a:gd name="connsiteX19" fmla="*/ 1493597 w 5262645"/>
              <a:gd name="connsiteY19" fmla="*/ 1142622 h 1142622"/>
              <a:gd name="connsiteX20" fmla="*/ 1576930 w 5262645"/>
              <a:gd name="connsiteY20" fmla="*/ 1142622 h 1142622"/>
              <a:gd name="connsiteX21" fmla="*/ 1562430 w 5262645"/>
              <a:gd name="connsiteY21" fmla="*/ 1132917 h 1142622"/>
              <a:gd name="connsiteX22" fmla="*/ 1044551 w 5262645"/>
              <a:gd name="connsiteY22" fmla="*/ 969975 h 1142622"/>
              <a:gd name="connsiteX23" fmla="*/ 3650150 w 5262645"/>
              <a:gd name="connsiteY23" fmla="*/ 965819 h 1142622"/>
              <a:gd name="connsiteX24" fmla="*/ 3534481 w 5262645"/>
              <a:gd name="connsiteY24" fmla="*/ 967300 h 1142622"/>
              <a:gd name="connsiteX25" fmla="*/ 3044771 w 5262645"/>
              <a:gd name="connsiteY25" fmla="*/ 1088916 h 1142622"/>
              <a:gd name="connsiteX26" fmla="*/ 2912547 w 5262645"/>
              <a:gd name="connsiteY26" fmla="*/ 1142622 h 1142622"/>
              <a:gd name="connsiteX27" fmla="*/ 3030795 w 5262645"/>
              <a:gd name="connsiteY27" fmla="*/ 1142622 h 1142622"/>
              <a:gd name="connsiteX28" fmla="*/ 3061076 w 5262645"/>
              <a:gd name="connsiteY28" fmla="*/ 1130274 h 1142622"/>
              <a:gd name="connsiteX29" fmla="*/ 3537982 w 5262645"/>
              <a:gd name="connsiteY29" fmla="*/ 1011020 h 1142622"/>
              <a:gd name="connsiteX30" fmla="*/ 4111111 w 5262645"/>
              <a:gd name="connsiteY30" fmla="*/ 1109521 h 1142622"/>
              <a:gd name="connsiteX31" fmla="*/ 4162537 w 5262645"/>
              <a:gd name="connsiteY31" fmla="*/ 1142622 h 1142622"/>
              <a:gd name="connsiteX32" fmla="*/ 4242429 w 5262645"/>
              <a:gd name="connsiteY32" fmla="*/ 1142622 h 1142622"/>
              <a:gd name="connsiteX33" fmla="*/ 4132194 w 5262645"/>
              <a:gd name="connsiteY33" fmla="*/ 1071305 h 1142622"/>
              <a:gd name="connsiteX34" fmla="*/ 3650150 w 5262645"/>
              <a:gd name="connsiteY34" fmla="*/ 965819 h 1142622"/>
              <a:gd name="connsiteX35" fmla="*/ 1013752 w 5262645"/>
              <a:gd name="connsiteY35" fmla="*/ 829860 h 1142622"/>
              <a:gd name="connsiteX36" fmla="*/ 236858 w 5262645"/>
              <a:gd name="connsiteY36" fmla="*/ 1084037 h 1142622"/>
              <a:gd name="connsiteX37" fmla="*/ 147702 w 5262645"/>
              <a:gd name="connsiteY37" fmla="*/ 1142622 h 1142622"/>
              <a:gd name="connsiteX38" fmla="*/ 229307 w 5262645"/>
              <a:gd name="connsiteY38" fmla="*/ 1142622 h 1142622"/>
              <a:gd name="connsiteX39" fmla="*/ 258446 w 5262645"/>
              <a:gd name="connsiteY39" fmla="*/ 1123426 h 1142622"/>
              <a:gd name="connsiteX40" fmla="*/ 1010073 w 5262645"/>
              <a:gd name="connsiteY40" fmla="*/ 874409 h 1142622"/>
              <a:gd name="connsiteX41" fmla="*/ 1530568 w 5262645"/>
              <a:gd name="connsiteY41" fmla="*/ 1036169 h 1142622"/>
              <a:gd name="connsiteX42" fmla="*/ 1635534 w 5262645"/>
              <a:gd name="connsiteY42" fmla="*/ 1108259 h 1142622"/>
              <a:gd name="connsiteX43" fmla="*/ 1686407 w 5262645"/>
              <a:gd name="connsiteY43" fmla="*/ 1142622 h 1142622"/>
              <a:gd name="connsiteX44" fmla="*/ 1764171 w 5262645"/>
              <a:gd name="connsiteY44" fmla="*/ 1142622 h 1142622"/>
              <a:gd name="connsiteX45" fmla="*/ 1660797 w 5262645"/>
              <a:gd name="connsiteY45" fmla="*/ 1072659 h 1142622"/>
              <a:gd name="connsiteX46" fmla="*/ 1555330 w 5262645"/>
              <a:gd name="connsiteY46" fmla="*/ 999867 h 1142622"/>
              <a:gd name="connsiteX47" fmla="*/ 1013752 w 5262645"/>
              <a:gd name="connsiteY47" fmla="*/ 829860 h 1142622"/>
              <a:gd name="connsiteX48" fmla="*/ 3736369 w 5262645"/>
              <a:gd name="connsiteY48" fmla="*/ 829169 h 1142622"/>
              <a:gd name="connsiteX49" fmla="*/ 3615477 w 5262645"/>
              <a:gd name="connsiteY49" fmla="*/ 830770 h 1142622"/>
              <a:gd name="connsiteX50" fmla="*/ 2939528 w 5262645"/>
              <a:gd name="connsiteY50" fmla="*/ 1025711 h 1142622"/>
              <a:gd name="connsiteX51" fmla="*/ 2752317 w 5262645"/>
              <a:gd name="connsiteY51" fmla="*/ 1101740 h 1142622"/>
              <a:gd name="connsiteX52" fmla="*/ 2632490 w 5262645"/>
              <a:gd name="connsiteY52" fmla="*/ 1142622 h 1142622"/>
              <a:gd name="connsiteX53" fmla="*/ 2788505 w 5262645"/>
              <a:gd name="connsiteY53" fmla="*/ 1142622 h 1142622"/>
              <a:gd name="connsiteX54" fmla="*/ 2962485 w 5262645"/>
              <a:gd name="connsiteY54" fmla="*/ 1071984 h 1142622"/>
              <a:gd name="connsiteX55" fmla="*/ 3623003 w 5262645"/>
              <a:gd name="connsiteY55" fmla="*/ 880108 h 1142622"/>
              <a:gd name="connsiteX56" fmla="*/ 4368179 w 5262645"/>
              <a:gd name="connsiteY56" fmla="*/ 1076061 h 1142622"/>
              <a:gd name="connsiteX57" fmla="*/ 4432352 w 5262645"/>
              <a:gd name="connsiteY57" fmla="*/ 1142622 h 1142622"/>
              <a:gd name="connsiteX58" fmla="*/ 4494589 w 5262645"/>
              <a:gd name="connsiteY58" fmla="*/ 1142622 h 1142622"/>
              <a:gd name="connsiteX59" fmla="*/ 4392490 w 5262645"/>
              <a:gd name="connsiteY59" fmla="*/ 1036894 h 1142622"/>
              <a:gd name="connsiteX60" fmla="*/ 3736369 w 5262645"/>
              <a:gd name="connsiteY60" fmla="*/ 829169 h 1142622"/>
              <a:gd name="connsiteX61" fmla="*/ 980938 w 5262645"/>
              <a:gd name="connsiteY61" fmla="*/ 690946 h 1142622"/>
              <a:gd name="connsiteX62" fmla="*/ 22523 w 5262645"/>
              <a:gd name="connsiteY62" fmla="*/ 1054831 h 1142622"/>
              <a:gd name="connsiteX63" fmla="*/ 0 w 5262645"/>
              <a:gd name="connsiteY63" fmla="*/ 1071570 h 1142622"/>
              <a:gd name="connsiteX64" fmla="*/ 0 w 5262645"/>
              <a:gd name="connsiteY64" fmla="*/ 1136555 h 1142622"/>
              <a:gd name="connsiteX65" fmla="*/ 52579 w 5262645"/>
              <a:gd name="connsiteY65" fmla="*/ 1097630 h 1142622"/>
              <a:gd name="connsiteX66" fmla="*/ 981469 w 5262645"/>
              <a:gd name="connsiteY66" fmla="*/ 741578 h 1142622"/>
              <a:gd name="connsiteX67" fmla="*/ 1525962 w 5262645"/>
              <a:gd name="connsiteY67" fmla="*/ 909860 h 1142622"/>
              <a:gd name="connsiteX68" fmla="*/ 1636065 w 5262645"/>
              <a:gd name="connsiteY68" fmla="*/ 984650 h 1142622"/>
              <a:gd name="connsiteX69" fmla="*/ 1768868 w 5262645"/>
              <a:gd name="connsiteY69" fmla="*/ 1074298 h 1142622"/>
              <a:gd name="connsiteX70" fmla="*/ 1884590 w 5262645"/>
              <a:gd name="connsiteY70" fmla="*/ 1142622 h 1142622"/>
              <a:gd name="connsiteX71" fmla="*/ 1995028 w 5262645"/>
              <a:gd name="connsiteY71" fmla="*/ 1142622 h 1142622"/>
              <a:gd name="connsiteX72" fmla="*/ 1919556 w 5262645"/>
              <a:gd name="connsiteY72" fmla="*/ 1109424 h 1142622"/>
              <a:gd name="connsiteX73" fmla="*/ 1657307 w 5262645"/>
              <a:gd name="connsiteY73" fmla="*/ 943427 h 1142622"/>
              <a:gd name="connsiteX74" fmla="*/ 1546098 w 5262645"/>
              <a:gd name="connsiteY74" fmla="*/ 867831 h 1142622"/>
              <a:gd name="connsiteX75" fmla="*/ 980938 w 5262645"/>
              <a:gd name="connsiteY75" fmla="*/ 690946 h 1142622"/>
              <a:gd name="connsiteX76" fmla="*/ 949119 w 5262645"/>
              <a:gd name="connsiteY76" fmla="*/ 551351 h 1142622"/>
              <a:gd name="connsiteX77" fmla="*/ 104610 w 5262645"/>
              <a:gd name="connsiteY77" fmla="*/ 830205 h 1142622"/>
              <a:gd name="connsiteX78" fmla="*/ 0 w 5262645"/>
              <a:gd name="connsiteY78" fmla="*/ 899395 h 1142622"/>
              <a:gd name="connsiteX79" fmla="*/ 0 w 5262645"/>
              <a:gd name="connsiteY79" fmla="*/ 956469 h 1142622"/>
              <a:gd name="connsiteX80" fmla="*/ 127858 w 5262645"/>
              <a:gd name="connsiteY80" fmla="*/ 871762 h 1142622"/>
              <a:gd name="connsiteX81" fmla="*/ 946856 w 5262645"/>
              <a:gd name="connsiteY81" fmla="*/ 598209 h 1142622"/>
              <a:gd name="connsiteX82" fmla="*/ 1514838 w 5262645"/>
              <a:gd name="connsiteY82" fmla="*/ 773853 h 1142622"/>
              <a:gd name="connsiteX83" fmla="*/ 1629475 w 5262645"/>
              <a:gd name="connsiteY83" fmla="*/ 851249 h 1142622"/>
              <a:gd name="connsiteX84" fmla="*/ 2222942 w 5262645"/>
              <a:gd name="connsiteY84" fmla="*/ 1130727 h 1142622"/>
              <a:gd name="connsiteX85" fmla="*/ 3010780 w 5262645"/>
              <a:gd name="connsiteY85" fmla="*/ 939176 h 1142622"/>
              <a:gd name="connsiteX86" fmla="*/ 3699898 w 5262645"/>
              <a:gd name="connsiteY86" fmla="*/ 738008 h 1142622"/>
              <a:gd name="connsiteX87" fmla="*/ 4478278 w 5262645"/>
              <a:gd name="connsiteY87" fmla="*/ 941560 h 1142622"/>
              <a:gd name="connsiteX88" fmla="*/ 4591453 w 5262645"/>
              <a:gd name="connsiteY88" fmla="*/ 1058360 h 1142622"/>
              <a:gd name="connsiteX89" fmla="*/ 4640354 w 5262645"/>
              <a:gd name="connsiteY89" fmla="*/ 1142622 h 1142622"/>
              <a:gd name="connsiteX90" fmla="*/ 4689946 w 5262645"/>
              <a:gd name="connsiteY90" fmla="*/ 1142622 h 1142622"/>
              <a:gd name="connsiteX91" fmla="*/ 4625940 w 5262645"/>
              <a:gd name="connsiteY91" fmla="*/ 1031947 h 1142622"/>
              <a:gd name="connsiteX92" fmla="*/ 4505754 w 5262645"/>
              <a:gd name="connsiteY92" fmla="*/ 907563 h 1142622"/>
              <a:gd name="connsiteX93" fmla="*/ 3695891 w 5262645"/>
              <a:gd name="connsiteY93" fmla="*/ 693590 h 1142622"/>
              <a:gd name="connsiteX94" fmla="*/ 2990744 w 5262645"/>
              <a:gd name="connsiteY94" fmla="*/ 897723 h 1142622"/>
              <a:gd name="connsiteX95" fmla="*/ 2224792 w 5262645"/>
              <a:gd name="connsiteY95" fmla="*/ 1084787 h 1142622"/>
              <a:gd name="connsiteX96" fmla="*/ 1652726 w 5262645"/>
              <a:gd name="connsiteY96" fmla="*/ 812840 h 1142622"/>
              <a:gd name="connsiteX97" fmla="*/ 1537741 w 5262645"/>
              <a:gd name="connsiteY97" fmla="*/ 735697 h 1142622"/>
              <a:gd name="connsiteX98" fmla="*/ 949119 w 5262645"/>
              <a:gd name="connsiteY98" fmla="*/ 551351 h 1142622"/>
              <a:gd name="connsiteX99" fmla="*/ 916211 w 5262645"/>
              <a:gd name="connsiteY99" fmla="*/ 411825 h 1142622"/>
              <a:gd name="connsiteX100" fmla="*/ 38109 w 5262645"/>
              <a:gd name="connsiteY100" fmla="*/ 702895 h 1142622"/>
              <a:gd name="connsiteX101" fmla="*/ 0 w 5262645"/>
              <a:gd name="connsiteY101" fmla="*/ 728235 h 1142622"/>
              <a:gd name="connsiteX102" fmla="*/ 0 w 5262645"/>
              <a:gd name="connsiteY102" fmla="*/ 784267 h 1142622"/>
              <a:gd name="connsiteX103" fmla="*/ 59830 w 5262645"/>
              <a:gd name="connsiteY103" fmla="*/ 744506 h 1142622"/>
              <a:gd name="connsiteX104" fmla="*/ 912813 w 5262645"/>
              <a:gd name="connsiteY104" fmla="*/ 458683 h 1142622"/>
              <a:gd name="connsiteX105" fmla="*/ 1504573 w 5262645"/>
              <a:gd name="connsiteY105" fmla="*/ 641477 h 1142622"/>
              <a:gd name="connsiteX106" fmla="*/ 1623885 w 5262645"/>
              <a:gd name="connsiteY106" fmla="*/ 722429 h 1142622"/>
              <a:gd name="connsiteX107" fmla="*/ 2241276 w 5262645"/>
              <a:gd name="connsiteY107" fmla="*/ 1012959 h 1142622"/>
              <a:gd name="connsiteX108" fmla="*/ 3060932 w 5262645"/>
              <a:gd name="connsiteY108" fmla="*/ 815117 h 1142622"/>
              <a:gd name="connsiteX109" fmla="*/ 3778890 w 5262645"/>
              <a:gd name="connsiteY109" fmla="*/ 605007 h 1142622"/>
              <a:gd name="connsiteX110" fmla="*/ 4590119 w 5262645"/>
              <a:gd name="connsiteY110" fmla="*/ 816410 h 1142622"/>
              <a:gd name="connsiteX111" fmla="*/ 4786041 w 5262645"/>
              <a:gd name="connsiteY111" fmla="*/ 1071845 h 1142622"/>
              <a:gd name="connsiteX112" fmla="*/ 4807324 w 5262645"/>
              <a:gd name="connsiteY112" fmla="*/ 1142622 h 1142622"/>
              <a:gd name="connsiteX113" fmla="*/ 4854309 w 5262645"/>
              <a:gd name="connsiteY113" fmla="*/ 1142622 h 1142622"/>
              <a:gd name="connsiteX114" fmla="*/ 4826414 w 5262645"/>
              <a:gd name="connsiteY114" fmla="*/ 1049879 h 1142622"/>
              <a:gd name="connsiteX115" fmla="*/ 4618918 w 5262645"/>
              <a:gd name="connsiteY115" fmla="*/ 778285 h 1142622"/>
              <a:gd name="connsiteX116" fmla="*/ 3775850 w 5262645"/>
              <a:gd name="connsiteY116" fmla="*/ 556710 h 1142622"/>
              <a:gd name="connsiteX117" fmla="*/ 3041757 w 5262645"/>
              <a:gd name="connsiteY117" fmla="*/ 770395 h 1142622"/>
              <a:gd name="connsiteX118" fmla="*/ 2245791 w 5262645"/>
              <a:gd name="connsiteY118" fmla="*/ 967761 h 1142622"/>
              <a:gd name="connsiteX119" fmla="*/ 1649458 w 5262645"/>
              <a:gd name="connsiteY119" fmla="*/ 685019 h 1142622"/>
              <a:gd name="connsiteX120" fmla="*/ 1529035 w 5262645"/>
              <a:gd name="connsiteY120" fmla="*/ 603263 h 1142622"/>
              <a:gd name="connsiteX121" fmla="*/ 916211 w 5262645"/>
              <a:gd name="connsiteY121" fmla="*/ 411825 h 1142622"/>
              <a:gd name="connsiteX122" fmla="*/ 884295 w 5262645"/>
              <a:gd name="connsiteY122" fmla="*/ 273354 h 1142622"/>
              <a:gd name="connsiteX123" fmla="*/ 134418 w 5262645"/>
              <a:gd name="connsiteY123" fmla="*/ 483540 h 1142622"/>
              <a:gd name="connsiteX124" fmla="*/ 0 w 5262645"/>
              <a:gd name="connsiteY124" fmla="*/ 560911 h 1142622"/>
              <a:gd name="connsiteX125" fmla="*/ 0 w 5262645"/>
              <a:gd name="connsiteY125" fmla="*/ 612192 h 1142622"/>
              <a:gd name="connsiteX126" fmla="*/ 148941 w 5262645"/>
              <a:gd name="connsiteY126" fmla="*/ 526060 h 1142622"/>
              <a:gd name="connsiteX127" fmla="*/ 877754 w 5262645"/>
              <a:gd name="connsiteY127" fmla="*/ 319132 h 1142622"/>
              <a:gd name="connsiteX128" fmla="*/ 1493106 w 5262645"/>
              <a:gd name="connsiteY128" fmla="*/ 508889 h 1142622"/>
              <a:gd name="connsiteX129" fmla="*/ 1617811 w 5262645"/>
              <a:gd name="connsiteY129" fmla="*/ 592896 h 1142622"/>
              <a:gd name="connsiteX130" fmla="*/ 2260186 w 5262645"/>
              <a:gd name="connsiteY130" fmla="*/ 893714 h 1142622"/>
              <a:gd name="connsiteX131" fmla="*/ 3112870 w 5262645"/>
              <a:gd name="connsiteY131" fmla="*/ 686066 h 1142622"/>
              <a:gd name="connsiteX132" fmla="*/ 3859775 w 5262645"/>
              <a:gd name="connsiteY132" fmla="*/ 466408 h 1142622"/>
              <a:gd name="connsiteX133" fmla="*/ 4704205 w 5262645"/>
              <a:gd name="connsiteY133" fmla="*/ 685413 h 1142622"/>
              <a:gd name="connsiteX134" fmla="*/ 4953476 w 5262645"/>
              <a:gd name="connsiteY134" fmla="*/ 1102215 h 1142622"/>
              <a:gd name="connsiteX135" fmla="*/ 4957420 w 5262645"/>
              <a:gd name="connsiteY135" fmla="*/ 1142622 h 1142622"/>
              <a:gd name="connsiteX136" fmla="*/ 5002699 w 5262645"/>
              <a:gd name="connsiteY136" fmla="*/ 1142622 h 1142622"/>
              <a:gd name="connsiteX137" fmla="*/ 4997750 w 5262645"/>
              <a:gd name="connsiteY137" fmla="*/ 1093380 h 1142622"/>
              <a:gd name="connsiteX138" fmla="*/ 4733501 w 5262645"/>
              <a:gd name="connsiteY138" fmla="*/ 651712 h 1142622"/>
              <a:gd name="connsiteX139" fmla="*/ 3857231 w 5262645"/>
              <a:gd name="connsiteY139" fmla="*/ 422542 h 1142622"/>
              <a:gd name="connsiteX140" fmla="*/ 3094540 w 5262645"/>
              <a:gd name="connsiteY140" fmla="*/ 645520 h 1142622"/>
              <a:gd name="connsiteX141" fmla="*/ 2265450 w 5262645"/>
              <a:gd name="connsiteY141" fmla="*/ 849572 h 1142622"/>
              <a:gd name="connsiteX142" fmla="*/ 1645442 w 5262645"/>
              <a:gd name="connsiteY142" fmla="*/ 556134 h 1142622"/>
              <a:gd name="connsiteX143" fmla="*/ 1520237 w 5262645"/>
              <a:gd name="connsiteY143" fmla="*/ 471428 h 1142622"/>
              <a:gd name="connsiteX144" fmla="*/ 884295 w 5262645"/>
              <a:gd name="connsiteY144" fmla="*/ 273354 h 1142622"/>
              <a:gd name="connsiteX145" fmla="*/ 851959 w 5262645"/>
              <a:gd name="connsiteY145" fmla="*/ 137679 h 1142622"/>
              <a:gd name="connsiteX146" fmla="*/ 69634 w 5262645"/>
              <a:gd name="connsiteY146" fmla="*/ 356424 h 1142622"/>
              <a:gd name="connsiteX147" fmla="*/ 0 w 5262645"/>
              <a:gd name="connsiteY147" fmla="*/ 396306 h 1142622"/>
              <a:gd name="connsiteX148" fmla="*/ 0 w 5262645"/>
              <a:gd name="connsiteY148" fmla="*/ 448935 h 1142622"/>
              <a:gd name="connsiteX149" fmla="*/ 90445 w 5262645"/>
              <a:gd name="connsiteY149" fmla="*/ 396521 h 1142622"/>
              <a:gd name="connsiteX150" fmla="*/ 847014 w 5262645"/>
              <a:gd name="connsiteY150" fmla="*/ 181105 h 1142622"/>
              <a:gd name="connsiteX151" fmla="*/ 1486055 w 5262645"/>
              <a:gd name="connsiteY151" fmla="*/ 377935 h 1142622"/>
              <a:gd name="connsiteX152" fmla="*/ 1615189 w 5262645"/>
              <a:gd name="connsiteY152" fmla="*/ 465146 h 1142622"/>
              <a:gd name="connsiteX153" fmla="*/ 2280174 w 5262645"/>
              <a:gd name="connsiteY153" fmla="*/ 777420 h 1142622"/>
              <a:gd name="connsiteX154" fmla="*/ 3164727 w 5262645"/>
              <a:gd name="connsiteY154" fmla="*/ 561320 h 1142622"/>
              <a:gd name="connsiteX155" fmla="*/ 3940481 w 5262645"/>
              <a:gd name="connsiteY155" fmla="*/ 332723 h 1142622"/>
              <a:gd name="connsiteX156" fmla="*/ 4817512 w 5262645"/>
              <a:gd name="connsiteY156" fmla="*/ 559223 h 1142622"/>
              <a:gd name="connsiteX157" fmla="*/ 5077183 w 5262645"/>
              <a:gd name="connsiteY157" fmla="*/ 991802 h 1142622"/>
              <a:gd name="connsiteX158" fmla="*/ 5092025 w 5262645"/>
              <a:gd name="connsiteY158" fmla="*/ 1142622 h 1142622"/>
              <a:gd name="connsiteX159" fmla="*/ 5137336 w 5262645"/>
              <a:gd name="connsiteY159" fmla="*/ 1142622 h 1142622"/>
              <a:gd name="connsiteX160" fmla="*/ 5121165 w 5262645"/>
              <a:gd name="connsiteY160" fmla="*/ 980449 h 1142622"/>
              <a:gd name="connsiteX161" fmla="*/ 4848123 w 5262645"/>
              <a:gd name="connsiteY161" fmla="*/ 521395 h 1142622"/>
              <a:gd name="connsiteX162" fmla="*/ 3939256 w 5262645"/>
              <a:gd name="connsiteY162" fmla="*/ 284724 h 1142622"/>
              <a:gd name="connsiteX163" fmla="*/ 3147362 w 5262645"/>
              <a:gd name="connsiteY163" fmla="*/ 516896 h 1142622"/>
              <a:gd name="connsiteX164" fmla="*/ 2285596 w 5262645"/>
              <a:gd name="connsiteY164" fmla="*/ 730511 h 1142622"/>
              <a:gd name="connsiteX165" fmla="*/ 1640959 w 5262645"/>
              <a:gd name="connsiteY165" fmla="*/ 426524 h 1142622"/>
              <a:gd name="connsiteX166" fmla="*/ 1511073 w 5262645"/>
              <a:gd name="connsiteY166" fmla="*/ 338259 h 1142622"/>
              <a:gd name="connsiteX167" fmla="*/ 851959 w 5262645"/>
              <a:gd name="connsiteY167" fmla="*/ 137679 h 1142622"/>
              <a:gd name="connsiteX168" fmla="*/ 819898 w 5262645"/>
              <a:gd name="connsiteY168" fmla="*/ 3 h 1142622"/>
              <a:gd name="connsiteX169" fmla="*/ 9400 w 5262645"/>
              <a:gd name="connsiteY169" fmla="*/ 227187 h 1142622"/>
              <a:gd name="connsiteX170" fmla="*/ 0 w 5262645"/>
              <a:gd name="connsiteY170" fmla="*/ 232581 h 1142622"/>
              <a:gd name="connsiteX171" fmla="*/ 0 w 5262645"/>
              <a:gd name="connsiteY171" fmla="*/ 285706 h 1142622"/>
              <a:gd name="connsiteX172" fmla="*/ 30552 w 5262645"/>
              <a:gd name="connsiteY172" fmla="*/ 267965 h 1142622"/>
              <a:gd name="connsiteX173" fmla="*/ 815049 w 5262645"/>
              <a:gd name="connsiteY173" fmla="*/ 43952 h 1142622"/>
              <a:gd name="connsiteX174" fmla="*/ 1477802 w 5262645"/>
              <a:gd name="connsiteY174" fmla="*/ 247835 h 1142622"/>
              <a:gd name="connsiteX175" fmla="*/ 1611363 w 5262645"/>
              <a:gd name="connsiteY175" fmla="*/ 338256 h 1142622"/>
              <a:gd name="connsiteX176" fmla="*/ 2300273 w 5262645"/>
              <a:gd name="connsiteY176" fmla="*/ 661576 h 1142622"/>
              <a:gd name="connsiteX177" fmla="*/ 3216192 w 5262645"/>
              <a:gd name="connsiteY177" fmla="*/ 436328 h 1142622"/>
              <a:gd name="connsiteX178" fmla="*/ 4021148 w 5262645"/>
              <a:gd name="connsiteY178" fmla="*/ 198531 h 1142622"/>
              <a:gd name="connsiteX179" fmla="*/ 4931630 w 5262645"/>
              <a:gd name="connsiteY179" fmla="*/ 432983 h 1142622"/>
              <a:gd name="connsiteX180" fmla="*/ 5218757 w 5262645"/>
              <a:gd name="connsiteY180" fmla="*/ 1054401 h 1142622"/>
              <a:gd name="connsiteX181" fmla="*/ 5214445 w 5262645"/>
              <a:gd name="connsiteY181" fmla="*/ 1142622 h 1142622"/>
              <a:gd name="connsiteX182" fmla="*/ 5258578 w 5262645"/>
              <a:gd name="connsiteY182" fmla="*/ 1142622 h 1142622"/>
              <a:gd name="connsiteX183" fmla="*/ 5262645 w 5262645"/>
              <a:gd name="connsiteY183" fmla="*/ 1050903 h 1142622"/>
              <a:gd name="connsiteX184" fmla="*/ 4960676 w 5262645"/>
              <a:gd name="connsiteY184" fmla="*/ 395208 h 1142622"/>
              <a:gd name="connsiteX185" fmla="*/ 4018710 w 5262645"/>
              <a:gd name="connsiteY185" fmla="*/ 150336 h 1142622"/>
              <a:gd name="connsiteX186" fmla="*/ 3198224 w 5262645"/>
              <a:gd name="connsiteY186" fmla="*/ 391801 h 1142622"/>
              <a:gd name="connsiteX187" fmla="*/ 2304938 w 5262645"/>
              <a:gd name="connsiteY187" fmla="*/ 613609 h 1142622"/>
              <a:gd name="connsiteX188" fmla="*/ 1637442 w 5262645"/>
              <a:gd name="connsiteY188" fmla="*/ 297821 h 1142622"/>
              <a:gd name="connsiteX189" fmla="*/ 1503023 w 5262645"/>
              <a:gd name="connsiteY189" fmla="*/ 206951 h 1142622"/>
              <a:gd name="connsiteX190" fmla="*/ 819898 w 5262645"/>
              <a:gd name="connsiteY190" fmla="*/ 3 h 114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5262645" h="1142622">
                <a:moveTo>
                  <a:pt x="1079662" y="1109493"/>
                </a:moveTo>
                <a:cubicBezTo>
                  <a:pt x="1006733" y="1108758"/>
                  <a:pt x="931937" y="1116757"/>
                  <a:pt x="855172" y="1133506"/>
                </a:cubicBezTo>
                <a:lnTo>
                  <a:pt x="821620" y="1142622"/>
                </a:lnTo>
                <a:lnTo>
                  <a:pt x="1303731" y="1142622"/>
                </a:lnTo>
                <a:lnTo>
                  <a:pt x="1208942" y="1120248"/>
                </a:lnTo>
                <a:cubicBezTo>
                  <a:pt x="1166506" y="1113521"/>
                  <a:pt x="1123420" y="1109935"/>
                  <a:pt x="1079662" y="1109493"/>
                </a:cubicBezTo>
                <a:close/>
                <a:moveTo>
                  <a:pt x="3454425" y="1103179"/>
                </a:moveTo>
                <a:cubicBezTo>
                  <a:pt x="3401006" y="1105390"/>
                  <a:pt x="3348086" y="1112357"/>
                  <a:pt x="3295648" y="1122856"/>
                </a:cubicBezTo>
                <a:lnTo>
                  <a:pt x="3220251" y="1142622"/>
                </a:lnTo>
                <a:lnTo>
                  <a:pt x="3863985" y="1142622"/>
                </a:lnTo>
                <a:lnTo>
                  <a:pt x="3860226" y="1141212"/>
                </a:lnTo>
                <a:cubicBezTo>
                  <a:pt x="3741449" y="1109348"/>
                  <a:pt x="3605899" y="1096585"/>
                  <a:pt x="3454425" y="1103179"/>
                </a:cubicBezTo>
                <a:close/>
                <a:moveTo>
                  <a:pt x="1044551" y="969975"/>
                </a:moveTo>
                <a:cubicBezTo>
                  <a:pt x="853572" y="968326"/>
                  <a:pt x="650416" y="1023974"/>
                  <a:pt x="433352" y="1137173"/>
                </a:cubicBezTo>
                <a:lnTo>
                  <a:pt x="423744" y="1142622"/>
                </a:lnTo>
                <a:lnTo>
                  <a:pt x="524675" y="1142622"/>
                </a:lnTo>
                <a:lnTo>
                  <a:pt x="575706" y="1118240"/>
                </a:lnTo>
                <a:cubicBezTo>
                  <a:pt x="739390" y="1047869"/>
                  <a:pt x="894369" y="1013022"/>
                  <a:pt x="1041474" y="1013559"/>
                </a:cubicBezTo>
                <a:cubicBezTo>
                  <a:pt x="1173868" y="1014043"/>
                  <a:pt x="1299885" y="1043188"/>
                  <a:pt x="1420129" y="1100892"/>
                </a:cubicBezTo>
                <a:lnTo>
                  <a:pt x="1493597" y="1142622"/>
                </a:lnTo>
                <a:lnTo>
                  <a:pt x="1576930" y="1142622"/>
                </a:lnTo>
                <a:lnTo>
                  <a:pt x="1562430" y="1132917"/>
                </a:lnTo>
                <a:cubicBezTo>
                  <a:pt x="1400006" y="1025949"/>
                  <a:pt x="1227891" y="971558"/>
                  <a:pt x="1044551" y="969975"/>
                </a:cubicBezTo>
                <a:close/>
                <a:moveTo>
                  <a:pt x="3650150" y="965819"/>
                </a:moveTo>
                <a:cubicBezTo>
                  <a:pt x="3612637" y="965053"/>
                  <a:pt x="3574075" y="965546"/>
                  <a:pt x="3534481" y="967300"/>
                </a:cubicBezTo>
                <a:cubicBezTo>
                  <a:pt x="3366848" y="974822"/>
                  <a:pt x="3203764" y="1026908"/>
                  <a:pt x="3044771" y="1088916"/>
                </a:cubicBezTo>
                <a:lnTo>
                  <a:pt x="2912547" y="1142622"/>
                </a:lnTo>
                <a:lnTo>
                  <a:pt x="3030795" y="1142622"/>
                </a:lnTo>
                <a:lnTo>
                  <a:pt x="3061076" y="1130274"/>
                </a:lnTo>
                <a:cubicBezTo>
                  <a:pt x="3216991" y="1069246"/>
                  <a:pt x="3376477" y="1018145"/>
                  <a:pt x="3537982" y="1011020"/>
                </a:cubicBezTo>
                <a:cubicBezTo>
                  <a:pt x="3766629" y="1000898"/>
                  <a:pt x="3958630" y="1034018"/>
                  <a:pt x="4111111" y="1109521"/>
                </a:cubicBezTo>
                <a:lnTo>
                  <a:pt x="4162537" y="1142622"/>
                </a:lnTo>
                <a:lnTo>
                  <a:pt x="4242429" y="1142622"/>
                </a:lnTo>
                <a:lnTo>
                  <a:pt x="4132194" y="1071305"/>
                </a:lnTo>
                <a:cubicBezTo>
                  <a:pt x="3999056" y="1004944"/>
                  <a:pt x="3837714" y="969649"/>
                  <a:pt x="3650150" y="965819"/>
                </a:cubicBezTo>
                <a:close/>
                <a:moveTo>
                  <a:pt x="1013752" y="829860"/>
                </a:moveTo>
                <a:cubicBezTo>
                  <a:pt x="774122" y="828036"/>
                  <a:pt x="516197" y="912602"/>
                  <a:pt x="236858" y="1084037"/>
                </a:cubicBezTo>
                <a:lnTo>
                  <a:pt x="147702" y="1142622"/>
                </a:lnTo>
                <a:lnTo>
                  <a:pt x="229307" y="1142622"/>
                </a:lnTo>
                <a:lnTo>
                  <a:pt x="258446" y="1123426"/>
                </a:lnTo>
                <a:cubicBezTo>
                  <a:pt x="529803" y="956306"/>
                  <a:pt x="779174" y="873610"/>
                  <a:pt x="1010073" y="874409"/>
                </a:cubicBezTo>
                <a:cubicBezTo>
                  <a:pt x="1194794" y="875050"/>
                  <a:pt x="1367692" y="929128"/>
                  <a:pt x="1530568" y="1036169"/>
                </a:cubicBezTo>
                <a:cubicBezTo>
                  <a:pt x="1565102" y="1059812"/>
                  <a:pt x="1600140" y="1084160"/>
                  <a:pt x="1635534" y="1108259"/>
                </a:cubicBezTo>
                <a:lnTo>
                  <a:pt x="1686407" y="1142622"/>
                </a:lnTo>
                <a:lnTo>
                  <a:pt x="1764171" y="1142622"/>
                </a:lnTo>
                <a:lnTo>
                  <a:pt x="1660797" y="1072659"/>
                </a:lnTo>
                <a:cubicBezTo>
                  <a:pt x="1626217" y="1047452"/>
                  <a:pt x="1590823" y="1023356"/>
                  <a:pt x="1555330" y="999867"/>
                </a:cubicBezTo>
                <a:cubicBezTo>
                  <a:pt x="1385450" y="888071"/>
                  <a:pt x="1205456" y="831322"/>
                  <a:pt x="1013752" y="829860"/>
                </a:cubicBezTo>
                <a:close/>
                <a:moveTo>
                  <a:pt x="3736369" y="829169"/>
                </a:moveTo>
                <a:cubicBezTo>
                  <a:pt x="3697175" y="828391"/>
                  <a:pt x="3656874" y="828923"/>
                  <a:pt x="3615477" y="830770"/>
                </a:cubicBezTo>
                <a:cubicBezTo>
                  <a:pt x="3382239" y="841387"/>
                  <a:pt x="3157331" y="935294"/>
                  <a:pt x="2939528" y="1025711"/>
                </a:cubicBezTo>
                <a:cubicBezTo>
                  <a:pt x="2876377" y="1052015"/>
                  <a:pt x="2814058" y="1077989"/>
                  <a:pt x="2752317" y="1101740"/>
                </a:cubicBezTo>
                <a:lnTo>
                  <a:pt x="2632490" y="1142622"/>
                </a:lnTo>
                <a:lnTo>
                  <a:pt x="2788505" y="1142622"/>
                </a:lnTo>
                <a:lnTo>
                  <a:pt x="2962485" y="1071984"/>
                </a:lnTo>
                <a:cubicBezTo>
                  <a:pt x="3176348" y="982788"/>
                  <a:pt x="3397578" y="890448"/>
                  <a:pt x="3623003" y="880108"/>
                </a:cubicBezTo>
                <a:cubicBezTo>
                  <a:pt x="3942282" y="865870"/>
                  <a:pt x="4192772" y="931631"/>
                  <a:pt x="4368179" y="1076061"/>
                </a:cubicBezTo>
                <a:lnTo>
                  <a:pt x="4432352" y="1142622"/>
                </a:lnTo>
                <a:lnTo>
                  <a:pt x="4494589" y="1142622"/>
                </a:lnTo>
                <a:lnTo>
                  <a:pt x="4392490" y="1036894"/>
                </a:lnTo>
                <a:cubicBezTo>
                  <a:pt x="4230821" y="904288"/>
                  <a:pt x="4010728" y="834615"/>
                  <a:pt x="3736369" y="829169"/>
                </a:cubicBezTo>
                <a:close/>
                <a:moveTo>
                  <a:pt x="980938" y="690946"/>
                </a:moveTo>
                <a:cubicBezTo>
                  <a:pt x="689164" y="689027"/>
                  <a:pt x="371378" y="809957"/>
                  <a:pt x="22523" y="1054831"/>
                </a:cubicBezTo>
                <a:lnTo>
                  <a:pt x="0" y="1071570"/>
                </a:lnTo>
                <a:lnTo>
                  <a:pt x="0" y="1136555"/>
                </a:lnTo>
                <a:lnTo>
                  <a:pt x="52579" y="1097630"/>
                </a:lnTo>
                <a:cubicBezTo>
                  <a:pt x="391991" y="859980"/>
                  <a:pt x="699770" y="741317"/>
                  <a:pt x="981469" y="741578"/>
                </a:cubicBezTo>
                <a:cubicBezTo>
                  <a:pt x="1174634" y="741759"/>
                  <a:pt x="1355535" y="797859"/>
                  <a:pt x="1525962" y="909860"/>
                </a:cubicBezTo>
                <a:cubicBezTo>
                  <a:pt x="1562566" y="934148"/>
                  <a:pt x="1598562" y="958342"/>
                  <a:pt x="1636065" y="984650"/>
                </a:cubicBezTo>
                <a:cubicBezTo>
                  <a:pt x="1679825" y="1014846"/>
                  <a:pt x="1723953" y="1045276"/>
                  <a:pt x="1768868" y="1074298"/>
                </a:cubicBezTo>
                <a:lnTo>
                  <a:pt x="1884590" y="1142622"/>
                </a:lnTo>
                <a:lnTo>
                  <a:pt x="1995028" y="1142622"/>
                </a:lnTo>
                <a:lnTo>
                  <a:pt x="1919556" y="1109424"/>
                </a:lnTo>
                <a:cubicBezTo>
                  <a:pt x="1829051" y="1061657"/>
                  <a:pt x="1742487" y="1002041"/>
                  <a:pt x="1657307" y="943427"/>
                </a:cubicBezTo>
                <a:lnTo>
                  <a:pt x="1546098" y="867831"/>
                </a:lnTo>
                <a:cubicBezTo>
                  <a:pt x="1368854" y="751341"/>
                  <a:pt x="1181011" y="692262"/>
                  <a:pt x="980938" y="690946"/>
                </a:cubicBezTo>
                <a:close/>
                <a:moveTo>
                  <a:pt x="949119" y="551351"/>
                </a:moveTo>
                <a:cubicBezTo>
                  <a:pt x="688593" y="549872"/>
                  <a:pt x="408141" y="642674"/>
                  <a:pt x="104610" y="830205"/>
                </a:cubicBezTo>
                <a:lnTo>
                  <a:pt x="0" y="899395"/>
                </a:lnTo>
                <a:lnTo>
                  <a:pt x="0" y="956469"/>
                </a:lnTo>
                <a:lnTo>
                  <a:pt x="127858" y="871762"/>
                </a:lnTo>
                <a:cubicBezTo>
                  <a:pt x="423000" y="688947"/>
                  <a:pt x="694914" y="597937"/>
                  <a:pt x="946856" y="598209"/>
                </a:cubicBezTo>
                <a:cubicBezTo>
                  <a:pt x="1148410" y="598427"/>
                  <a:pt x="1337181" y="657063"/>
                  <a:pt x="1514838" y="773853"/>
                </a:cubicBezTo>
                <a:cubicBezTo>
                  <a:pt x="1553407" y="799402"/>
                  <a:pt x="1591617" y="825195"/>
                  <a:pt x="1629475" y="851249"/>
                </a:cubicBezTo>
                <a:cubicBezTo>
                  <a:pt x="1812123" y="976689"/>
                  <a:pt x="2000558" y="1106490"/>
                  <a:pt x="2222942" y="1130727"/>
                </a:cubicBezTo>
                <a:cubicBezTo>
                  <a:pt x="2486708" y="1158314"/>
                  <a:pt x="2741081" y="1051837"/>
                  <a:pt x="3010780" y="939176"/>
                </a:cubicBezTo>
                <a:cubicBezTo>
                  <a:pt x="3233776" y="845569"/>
                  <a:pt x="3463739" y="747522"/>
                  <a:pt x="3699898" y="738008"/>
                </a:cubicBezTo>
                <a:cubicBezTo>
                  <a:pt x="4032989" y="722915"/>
                  <a:pt x="4294866" y="791161"/>
                  <a:pt x="4478278" y="941560"/>
                </a:cubicBezTo>
                <a:cubicBezTo>
                  <a:pt x="4522991" y="978313"/>
                  <a:pt x="4560417" y="1017323"/>
                  <a:pt x="4591453" y="1058360"/>
                </a:cubicBezTo>
                <a:lnTo>
                  <a:pt x="4640354" y="1142622"/>
                </a:lnTo>
                <a:lnTo>
                  <a:pt x="4689946" y="1142622"/>
                </a:lnTo>
                <a:lnTo>
                  <a:pt x="4625940" y="1031947"/>
                </a:lnTo>
                <a:cubicBezTo>
                  <a:pt x="4592996" y="988210"/>
                  <a:pt x="4553260" y="946635"/>
                  <a:pt x="4505754" y="907563"/>
                </a:cubicBezTo>
                <a:cubicBezTo>
                  <a:pt x="4313437" y="749192"/>
                  <a:pt x="4040982" y="677358"/>
                  <a:pt x="3695891" y="693590"/>
                </a:cubicBezTo>
                <a:cubicBezTo>
                  <a:pt x="3452321" y="704684"/>
                  <a:pt x="3217676" y="802902"/>
                  <a:pt x="2990744" y="897723"/>
                </a:cubicBezTo>
                <a:cubicBezTo>
                  <a:pt x="2726990" y="1008254"/>
                  <a:pt x="2477967" y="1112504"/>
                  <a:pt x="2224792" y="1084787"/>
                </a:cubicBezTo>
                <a:cubicBezTo>
                  <a:pt x="2014346" y="1061565"/>
                  <a:pt x="1830592" y="935325"/>
                  <a:pt x="1652726" y="812840"/>
                </a:cubicBezTo>
                <a:cubicBezTo>
                  <a:pt x="1614520" y="787040"/>
                  <a:pt x="1576657" y="760988"/>
                  <a:pt x="1537741" y="735697"/>
                </a:cubicBezTo>
                <a:cubicBezTo>
                  <a:pt x="1353210" y="614060"/>
                  <a:pt x="1157543" y="552534"/>
                  <a:pt x="949119" y="551351"/>
                </a:cubicBezTo>
                <a:close/>
                <a:moveTo>
                  <a:pt x="916211" y="411825"/>
                </a:moveTo>
                <a:cubicBezTo>
                  <a:pt x="645141" y="410356"/>
                  <a:pt x="353536" y="507035"/>
                  <a:pt x="38109" y="702895"/>
                </a:cubicBezTo>
                <a:lnTo>
                  <a:pt x="0" y="728235"/>
                </a:lnTo>
                <a:lnTo>
                  <a:pt x="0" y="784267"/>
                </a:lnTo>
                <a:lnTo>
                  <a:pt x="59830" y="744506"/>
                </a:lnTo>
                <a:cubicBezTo>
                  <a:pt x="367153" y="553566"/>
                  <a:pt x="650360" y="458527"/>
                  <a:pt x="912813" y="458683"/>
                </a:cubicBezTo>
                <a:cubicBezTo>
                  <a:pt x="1122776" y="458809"/>
                  <a:pt x="1319456" y="519860"/>
                  <a:pt x="1504573" y="641477"/>
                </a:cubicBezTo>
                <a:cubicBezTo>
                  <a:pt x="1544245" y="667822"/>
                  <a:pt x="1584063" y="695126"/>
                  <a:pt x="1623885" y="722429"/>
                </a:cubicBezTo>
                <a:cubicBezTo>
                  <a:pt x="1814032" y="853129"/>
                  <a:pt x="2009967" y="988194"/>
                  <a:pt x="2241276" y="1012959"/>
                </a:cubicBezTo>
                <a:cubicBezTo>
                  <a:pt x="2516374" y="1045190"/>
                  <a:pt x="2780432" y="932848"/>
                  <a:pt x="3060932" y="815117"/>
                </a:cubicBezTo>
                <a:cubicBezTo>
                  <a:pt x="3293311" y="717461"/>
                  <a:pt x="3533659" y="616763"/>
                  <a:pt x="3778890" y="605007"/>
                </a:cubicBezTo>
                <a:cubicBezTo>
                  <a:pt x="4125897" y="588466"/>
                  <a:pt x="4398810" y="659447"/>
                  <a:pt x="4590119" y="816410"/>
                </a:cubicBezTo>
                <a:cubicBezTo>
                  <a:pt x="4683272" y="892698"/>
                  <a:pt x="4746083" y="978499"/>
                  <a:pt x="4786041" y="1071845"/>
                </a:cubicBezTo>
                <a:lnTo>
                  <a:pt x="4807324" y="1142622"/>
                </a:lnTo>
                <a:lnTo>
                  <a:pt x="4854309" y="1142622"/>
                </a:lnTo>
                <a:lnTo>
                  <a:pt x="4826414" y="1049879"/>
                </a:lnTo>
                <a:cubicBezTo>
                  <a:pt x="4784109" y="950708"/>
                  <a:pt x="4717656" y="859211"/>
                  <a:pt x="4618918" y="778285"/>
                </a:cubicBezTo>
                <a:cubicBezTo>
                  <a:pt x="4418600" y="613954"/>
                  <a:pt x="4134750" y="539633"/>
                  <a:pt x="3775850" y="556710"/>
                </a:cubicBezTo>
                <a:cubicBezTo>
                  <a:pt x="3522802" y="568745"/>
                  <a:pt x="3278420" y="671267"/>
                  <a:pt x="3041757" y="770395"/>
                </a:cubicBezTo>
                <a:cubicBezTo>
                  <a:pt x="2768211" y="887399"/>
                  <a:pt x="2509099" y="996201"/>
                  <a:pt x="2245791" y="967761"/>
                </a:cubicBezTo>
                <a:cubicBezTo>
                  <a:pt x="2025824" y="943914"/>
                  <a:pt x="1834571" y="812415"/>
                  <a:pt x="1649458" y="685019"/>
                </a:cubicBezTo>
                <a:cubicBezTo>
                  <a:pt x="1609384" y="657360"/>
                  <a:pt x="1568306" y="628304"/>
                  <a:pt x="1529035" y="603263"/>
                </a:cubicBezTo>
                <a:cubicBezTo>
                  <a:pt x="1336782" y="476987"/>
                  <a:pt x="1133068" y="412999"/>
                  <a:pt x="916211" y="411825"/>
                </a:cubicBezTo>
                <a:close/>
                <a:moveTo>
                  <a:pt x="884295" y="273354"/>
                </a:moveTo>
                <a:cubicBezTo>
                  <a:pt x="649897" y="272522"/>
                  <a:pt x="400659" y="342523"/>
                  <a:pt x="134418" y="483540"/>
                </a:cubicBezTo>
                <a:lnTo>
                  <a:pt x="0" y="560911"/>
                </a:lnTo>
                <a:lnTo>
                  <a:pt x="0" y="612192"/>
                </a:lnTo>
                <a:lnTo>
                  <a:pt x="148941" y="526060"/>
                </a:lnTo>
                <a:cubicBezTo>
                  <a:pt x="408138" y="388033"/>
                  <a:pt x="650399" y="319181"/>
                  <a:pt x="877754" y="319132"/>
                </a:cubicBezTo>
                <a:cubicBezTo>
                  <a:pt x="1096012" y="319085"/>
                  <a:pt x="1300533" y="382448"/>
                  <a:pt x="1493106" y="508889"/>
                </a:cubicBezTo>
                <a:cubicBezTo>
                  <a:pt x="1535093" y="536241"/>
                  <a:pt x="1576276" y="564692"/>
                  <a:pt x="1617811" y="592896"/>
                </a:cubicBezTo>
                <a:cubicBezTo>
                  <a:pt x="1816264" y="727750"/>
                  <a:pt x="2020054" y="867818"/>
                  <a:pt x="2260186" y="893714"/>
                </a:cubicBezTo>
                <a:cubicBezTo>
                  <a:pt x="2546069" y="924603"/>
                  <a:pt x="2821325" y="808507"/>
                  <a:pt x="3112870" y="686066"/>
                </a:cubicBezTo>
                <a:cubicBezTo>
                  <a:pt x="3356039" y="583344"/>
                  <a:pt x="3604816" y="478749"/>
                  <a:pt x="3859775" y="466408"/>
                </a:cubicBezTo>
                <a:cubicBezTo>
                  <a:pt x="4219943" y="447365"/>
                  <a:pt x="4505145" y="522836"/>
                  <a:pt x="4704205" y="685413"/>
                </a:cubicBezTo>
                <a:cubicBezTo>
                  <a:pt x="4849445" y="804469"/>
                  <a:pt x="4923802" y="945681"/>
                  <a:pt x="4953476" y="1102215"/>
                </a:cubicBezTo>
                <a:lnTo>
                  <a:pt x="4957420" y="1142622"/>
                </a:lnTo>
                <a:lnTo>
                  <a:pt x="5002699" y="1142622"/>
                </a:lnTo>
                <a:lnTo>
                  <a:pt x="4997750" y="1093380"/>
                </a:lnTo>
                <a:cubicBezTo>
                  <a:pt x="4966098" y="928230"/>
                  <a:pt x="4887480" y="777666"/>
                  <a:pt x="4733501" y="651712"/>
                </a:cubicBezTo>
                <a:cubicBezTo>
                  <a:pt x="4525531" y="481163"/>
                  <a:pt x="4231403" y="405165"/>
                  <a:pt x="3857231" y="422542"/>
                </a:cubicBezTo>
                <a:cubicBezTo>
                  <a:pt x="3594103" y="435410"/>
                  <a:pt x="3340688" y="541732"/>
                  <a:pt x="3094540" y="645520"/>
                </a:cubicBezTo>
                <a:cubicBezTo>
                  <a:pt x="2807536" y="766836"/>
                  <a:pt x="2539143" y="879090"/>
                  <a:pt x="2265450" y="849572"/>
                </a:cubicBezTo>
                <a:cubicBezTo>
                  <a:pt x="2036915" y="824949"/>
                  <a:pt x="1837808" y="688438"/>
                  <a:pt x="1645442" y="556134"/>
                </a:cubicBezTo>
                <a:cubicBezTo>
                  <a:pt x="1604010" y="527326"/>
                  <a:pt x="1562228" y="498772"/>
                  <a:pt x="1520237" y="471428"/>
                </a:cubicBezTo>
                <a:cubicBezTo>
                  <a:pt x="1320662" y="340232"/>
                  <a:pt x="1109318" y="274153"/>
                  <a:pt x="884295" y="273354"/>
                </a:cubicBezTo>
                <a:close/>
                <a:moveTo>
                  <a:pt x="851959" y="137679"/>
                </a:moveTo>
                <a:cubicBezTo>
                  <a:pt x="606952" y="138024"/>
                  <a:pt x="345642" y="211111"/>
                  <a:pt x="69634" y="356424"/>
                </a:cubicBezTo>
                <a:lnTo>
                  <a:pt x="0" y="396306"/>
                </a:lnTo>
                <a:lnTo>
                  <a:pt x="0" y="448935"/>
                </a:lnTo>
                <a:lnTo>
                  <a:pt x="90445" y="396521"/>
                </a:lnTo>
                <a:cubicBezTo>
                  <a:pt x="359468" y="252953"/>
                  <a:pt x="610956" y="181280"/>
                  <a:pt x="847014" y="181105"/>
                </a:cubicBezTo>
                <a:cubicBezTo>
                  <a:pt x="1073631" y="180938"/>
                  <a:pt x="1286024" y="246665"/>
                  <a:pt x="1486055" y="377935"/>
                </a:cubicBezTo>
                <a:cubicBezTo>
                  <a:pt x="1529150" y="406080"/>
                  <a:pt x="1572043" y="435439"/>
                  <a:pt x="1615189" y="465146"/>
                </a:cubicBezTo>
                <a:cubicBezTo>
                  <a:pt x="1819482" y="605920"/>
                  <a:pt x="2031126" y="750995"/>
                  <a:pt x="2280174" y="777420"/>
                </a:cubicBezTo>
                <a:cubicBezTo>
                  <a:pt x="2576437" y="809389"/>
                  <a:pt x="2862386" y="688822"/>
                  <a:pt x="3164727" y="561320"/>
                </a:cubicBezTo>
                <a:cubicBezTo>
                  <a:pt x="3415616" y="455206"/>
                  <a:pt x="3675183" y="345544"/>
                  <a:pt x="3940481" y="332723"/>
                </a:cubicBezTo>
                <a:cubicBezTo>
                  <a:pt x="4315821" y="313984"/>
                  <a:pt x="4609793" y="389025"/>
                  <a:pt x="4817512" y="559223"/>
                </a:cubicBezTo>
                <a:cubicBezTo>
                  <a:pt x="4968753" y="682753"/>
                  <a:pt x="5046211" y="829316"/>
                  <a:pt x="5077183" y="991802"/>
                </a:cubicBezTo>
                <a:lnTo>
                  <a:pt x="5092025" y="1142622"/>
                </a:lnTo>
                <a:lnTo>
                  <a:pt x="5137336" y="1142622"/>
                </a:lnTo>
                <a:lnTo>
                  <a:pt x="5121165" y="980449"/>
                </a:lnTo>
                <a:cubicBezTo>
                  <a:pt x="5088537" y="808985"/>
                  <a:pt x="5007403" y="652524"/>
                  <a:pt x="4848123" y="521395"/>
                </a:cubicBezTo>
                <a:cubicBezTo>
                  <a:pt x="4632150" y="344882"/>
                  <a:pt x="4326489" y="265447"/>
                  <a:pt x="3939256" y="284724"/>
                </a:cubicBezTo>
                <a:cubicBezTo>
                  <a:pt x="3665792" y="298077"/>
                  <a:pt x="3402540" y="409306"/>
                  <a:pt x="3147362" y="516896"/>
                </a:cubicBezTo>
                <a:cubicBezTo>
                  <a:pt x="2850020" y="642420"/>
                  <a:pt x="2570020" y="760849"/>
                  <a:pt x="2285596" y="730511"/>
                </a:cubicBezTo>
                <a:cubicBezTo>
                  <a:pt x="2047180" y="705515"/>
                  <a:pt x="1840926" y="563489"/>
                  <a:pt x="1640959" y="426524"/>
                </a:cubicBezTo>
                <a:cubicBezTo>
                  <a:pt x="1597563" y="396467"/>
                  <a:pt x="1554421" y="366758"/>
                  <a:pt x="1511073" y="338259"/>
                </a:cubicBezTo>
                <a:cubicBezTo>
                  <a:pt x="1307344" y="204056"/>
                  <a:pt x="1087165" y="137348"/>
                  <a:pt x="851959" y="137679"/>
                </a:cubicBezTo>
                <a:close/>
                <a:moveTo>
                  <a:pt x="819898" y="3"/>
                </a:moveTo>
                <a:cubicBezTo>
                  <a:pt x="566123" y="487"/>
                  <a:pt x="295510" y="76271"/>
                  <a:pt x="9400" y="227187"/>
                </a:cubicBezTo>
                <a:lnTo>
                  <a:pt x="0" y="232581"/>
                </a:lnTo>
                <a:lnTo>
                  <a:pt x="0" y="285706"/>
                </a:lnTo>
                <a:lnTo>
                  <a:pt x="30552" y="267965"/>
                </a:lnTo>
                <a:cubicBezTo>
                  <a:pt x="309500" y="118793"/>
                  <a:pt x="570264" y="44267"/>
                  <a:pt x="815049" y="43952"/>
                </a:cubicBezTo>
                <a:cubicBezTo>
                  <a:pt x="1050045" y="43649"/>
                  <a:pt x="1270311" y="111739"/>
                  <a:pt x="1477802" y="247835"/>
                </a:cubicBezTo>
                <a:cubicBezTo>
                  <a:pt x="1522255" y="277135"/>
                  <a:pt x="1566508" y="307648"/>
                  <a:pt x="1611363" y="338256"/>
                </a:cubicBezTo>
                <a:cubicBezTo>
                  <a:pt x="1823256" y="483682"/>
                  <a:pt x="2042149" y="633671"/>
                  <a:pt x="2300273" y="661576"/>
                </a:cubicBezTo>
                <a:cubicBezTo>
                  <a:pt x="2607020" y="694013"/>
                  <a:pt x="2903054" y="568891"/>
                  <a:pt x="3216192" y="436328"/>
                </a:cubicBezTo>
                <a:cubicBezTo>
                  <a:pt x="3477072" y="326256"/>
                  <a:pt x="3746370" y="212288"/>
                  <a:pt x="4021148" y="198531"/>
                </a:cubicBezTo>
                <a:cubicBezTo>
                  <a:pt x="4410646" y="178694"/>
                  <a:pt x="4716659" y="257874"/>
                  <a:pt x="4931630" y="432983"/>
                </a:cubicBezTo>
                <a:cubicBezTo>
                  <a:pt x="5141694" y="603099"/>
                  <a:pt x="5214812" y="816169"/>
                  <a:pt x="5218757" y="1054401"/>
                </a:cubicBezTo>
                <a:lnTo>
                  <a:pt x="5214445" y="1142622"/>
                </a:lnTo>
                <a:lnTo>
                  <a:pt x="5258578" y="1142622"/>
                </a:lnTo>
                <a:lnTo>
                  <a:pt x="5262645" y="1050903"/>
                </a:lnTo>
                <a:cubicBezTo>
                  <a:pt x="5257551" y="802201"/>
                  <a:pt x="5181081" y="574928"/>
                  <a:pt x="4960676" y="395208"/>
                </a:cubicBezTo>
                <a:cubicBezTo>
                  <a:pt x="4737054" y="212482"/>
                  <a:pt x="4419604" y="129256"/>
                  <a:pt x="4018710" y="150336"/>
                </a:cubicBezTo>
                <a:cubicBezTo>
                  <a:pt x="3735519" y="164267"/>
                  <a:pt x="3462181" y="280063"/>
                  <a:pt x="3198224" y="391801"/>
                </a:cubicBezTo>
                <a:cubicBezTo>
                  <a:pt x="2890434" y="522140"/>
                  <a:pt x="2600101" y="644775"/>
                  <a:pt x="2304938" y="613609"/>
                </a:cubicBezTo>
                <a:cubicBezTo>
                  <a:pt x="2058310" y="587587"/>
                  <a:pt x="1845613" y="439539"/>
                  <a:pt x="1637442" y="297821"/>
                </a:cubicBezTo>
                <a:cubicBezTo>
                  <a:pt x="1592587" y="267214"/>
                  <a:pt x="1547730" y="236605"/>
                  <a:pt x="1503023" y="206951"/>
                </a:cubicBezTo>
                <a:cubicBezTo>
                  <a:pt x="1291626" y="68471"/>
                  <a:pt x="1063521" y="-461"/>
                  <a:pt x="819898" y="3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C0050-55B7-EB57-3210-AABBF103E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800" y="2109094"/>
            <a:ext cx="5283472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24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All Hands Cameo">
      <a:dk1>
        <a:srgbClr val="000000"/>
      </a:dk1>
      <a:lt1>
        <a:srgbClr val="FFFFFF"/>
      </a:lt1>
      <a:dk2>
        <a:srgbClr val="6F4BDC"/>
      </a:dk2>
      <a:lt2>
        <a:srgbClr val="E7E6E6"/>
      </a:lt2>
      <a:accent1>
        <a:srgbClr val="32B5DF"/>
      </a:accent1>
      <a:accent2>
        <a:srgbClr val="CD41B0"/>
      </a:accent2>
      <a:accent3>
        <a:srgbClr val="FF8B00"/>
      </a:accent3>
      <a:accent4>
        <a:srgbClr val="34D8A7"/>
      </a:accent4>
      <a:accent5>
        <a:srgbClr val="C6FC15"/>
      </a:accent5>
      <a:accent6>
        <a:srgbClr val="027EBF"/>
      </a:accent6>
      <a:hlink>
        <a:srgbClr val="0563C1"/>
      </a:hlink>
      <a:folHlink>
        <a:srgbClr val="954F72"/>
      </a:folHlink>
    </a:clrScheme>
    <a:fontScheme name="Custom 56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790323_Win32_SL_V6" id="{4582FF63-579D-46B8-A9FC-4C6C00E9194E}" vid="{B44E2BF2-2B75-4EA4-B623-FB53B4E05F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700335-795A-41E1-B447-F3B842050C4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366BDD4-FE28-4E76-8E7B-FFEA2ADEDE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E3A352-3CAE-40B2-B8E2-C0CF037A9E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24</Words>
  <Application>Microsoft Office PowerPoint</Application>
  <PresentationFormat>Widescreen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 Light</vt:lpstr>
      <vt:lpstr>Calibri</vt:lpstr>
      <vt:lpstr>Posterama</vt:lpstr>
      <vt:lpstr>Custom</vt:lpstr>
      <vt:lpstr>Myword </vt:lpstr>
      <vt:lpstr>ARCHITECTURE</vt:lpstr>
      <vt:lpstr>Login page</vt:lpstr>
      <vt:lpstr>home page</vt:lpstr>
      <vt:lpstr>Phrases page</vt:lpstr>
      <vt:lpstr> the 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CONTOSO  ALL-HANDS</dc:title>
  <dc:creator>Anish Antony</dc:creator>
  <cp:lastModifiedBy>Anish Antony</cp:lastModifiedBy>
  <cp:revision>1</cp:revision>
  <dcterms:created xsi:type="dcterms:W3CDTF">2024-02-23T18:40:19Z</dcterms:created>
  <dcterms:modified xsi:type="dcterms:W3CDTF">2024-11-25T05:21:04Z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