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AE6-CEB6-D7F3-1DCF-7DFC870CC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6603A-A9BE-B645-1A12-27CDC9EA5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908C-F660-DC2E-466E-AF11C43E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377-2ADD-4243-AD4B-6F3A48785463}" type="datetimeFigureOut">
              <a:rPr lang="en-CN" smtClean="0"/>
              <a:t>2023/7/19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15510-6FF3-507A-A6EF-5E4E4D42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9984-7CB8-BF16-CDD6-A68E55F2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F1D9-2EEE-6C41-9D61-DE9A14D554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838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4E5F-16FE-7F8F-861A-1E38DE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D6FC6-FBA4-C192-83AC-A840E86F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DF035-DCE9-DFDD-A910-344FEBC6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377-2ADD-4243-AD4B-6F3A48785463}" type="datetimeFigureOut">
              <a:rPr lang="en-CN" smtClean="0"/>
              <a:t>2023/7/19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B6C3-60B6-36C1-FAC1-2157AC2E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1267-C482-9F7A-AD83-76CE774F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F1D9-2EEE-6C41-9D61-DE9A14D554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670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327CF-0F87-C6F7-D0E5-CE2BD11FB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02450-9B16-A008-7CCF-7A1EB1E8D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E0918-7017-09E9-649F-54751520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377-2ADD-4243-AD4B-6F3A48785463}" type="datetimeFigureOut">
              <a:rPr lang="en-CN" smtClean="0"/>
              <a:t>2023/7/19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E25F-8DFF-5E42-9110-534026A0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AB55-C2AD-991D-4EF7-76980E89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F1D9-2EEE-6C41-9D61-DE9A14D554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07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DB24-50C4-43BA-0C1F-1DC2231F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45E7-C51B-A727-FE4D-D458D24C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BC720-7F0B-7D7C-1ED3-2ABD3F2F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377-2ADD-4243-AD4B-6F3A48785463}" type="datetimeFigureOut">
              <a:rPr lang="en-CN" smtClean="0"/>
              <a:t>2023/7/19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6594-A2A1-D1E0-DDD1-4B5E1ADE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9D07-55B8-18DC-BCEE-08E91DE8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F1D9-2EEE-6C41-9D61-DE9A14D554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639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D635-42E9-7DEB-25EE-71A2AD04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70297-1968-1ECA-9E8B-A23B96691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32906-B7E5-F3C0-D0F4-06F54B6B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377-2ADD-4243-AD4B-6F3A48785463}" type="datetimeFigureOut">
              <a:rPr lang="en-CN" smtClean="0"/>
              <a:t>2023/7/19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209F-7BFF-F49B-E5F7-0AABDA69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D1EA-A90F-6F0C-4AC1-CBD48BEB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F1D9-2EEE-6C41-9D61-DE9A14D554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33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3F02-C117-08A7-EF2D-3E710011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5F37C-D9C0-79C2-E168-2F74944BF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5A024-1020-FB70-87A8-8249F99B2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ECE13-8FD2-5F53-9C8C-F3F13652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377-2ADD-4243-AD4B-6F3A48785463}" type="datetimeFigureOut">
              <a:rPr lang="en-CN" smtClean="0"/>
              <a:t>2023/7/19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12B0E-D500-78ED-B593-7734FA79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88179-65FF-8822-44A5-2CDFF4EF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F1D9-2EEE-6C41-9D61-DE9A14D554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286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B75C-6FA2-F589-8417-025DDEF4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8CEDC-01DA-0698-5444-826EA172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35026-2A83-949D-5B47-E919CFD50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97D95-8CEC-20FC-139B-AA97F7D4E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9F537-9201-4814-A22E-33846722A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AAC49-0DD4-4B69-D6B0-D1749E20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377-2ADD-4243-AD4B-6F3A48785463}" type="datetimeFigureOut">
              <a:rPr lang="en-CN" smtClean="0"/>
              <a:t>2023/7/19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D28C1-5955-E452-F166-26F2A136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CD877-D355-EE9C-4728-441AFE7B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F1D9-2EEE-6C41-9D61-DE9A14D554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508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4CD4-A8E0-0438-9B5C-FEFE9BEC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91FD2-760F-795F-8668-5F78DD1E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377-2ADD-4243-AD4B-6F3A48785463}" type="datetimeFigureOut">
              <a:rPr lang="en-CN" smtClean="0"/>
              <a:t>2023/7/19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8454C-064F-B8BF-82D3-163C6AEC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31195-2BB3-05ED-E3A0-CD65EBBF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F1D9-2EEE-6C41-9D61-DE9A14D554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951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ACA47-2BFD-560D-ED50-7AF34EBE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377-2ADD-4243-AD4B-6F3A48785463}" type="datetimeFigureOut">
              <a:rPr lang="en-CN" smtClean="0"/>
              <a:t>2023/7/19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2888B-8447-AFDC-E4AE-C548A25A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5F089-7C94-3EF0-4770-1AE16858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F1D9-2EEE-6C41-9D61-DE9A14D554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596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0901-95D5-1F29-3A4F-38B12614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F9E0-E567-C55E-4B82-B95AB0C6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AABF8-C8C1-37B0-BFF1-6079E9218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CC295-2077-E38D-57E1-60409405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377-2ADD-4243-AD4B-6F3A48785463}" type="datetimeFigureOut">
              <a:rPr lang="en-CN" smtClean="0"/>
              <a:t>2023/7/19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BD3E9-0050-4EF7-F59B-5E94FD45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FC980-426C-8755-4CC5-7968016B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F1D9-2EEE-6C41-9D61-DE9A14D554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202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A3BE-00E4-EB9E-A7AC-325799C3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44116-ABB9-857F-0801-DB2782050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495FD-655F-3F29-85E9-9EFAA922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50BDD-A113-53E5-9BFB-B5D690A7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D377-2ADD-4243-AD4B-6F3A48785463}" type="datetimeFigureOut">
              <a:rPr lang="en-CN" smtClean="0"/>
              <a:t>2023/7/19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146A-9C93-0101-0C43-13CD6424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CF626-3B57-B8C7-CC38-C3DE94AC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F1D9-2EEE-6C41-9D61-DE9A14D554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02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5476B-F61F-214C-60A3-FBF26A55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1EC0D-19CF-750C-6343-B98785EA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3080-9746-86D0-4664-CA92F3B63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1D377-2ADD-4243-AD4B-6F3A48785463}" type="datetimeFigureOut">
              <a:rPr lang="en-CN" smtClean="0"/>
              <a:t>2023/7/19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886BB-3961-BB1B-885F-4D8C490B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1C135-79A0-87A1-A7C9-F40E9FAEF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F1D9-2EEE-6C41-9D61-DE9A14D554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702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8766-35F6-2ECB-047B-0424549FA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/>
              <a:t>Only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4948A-3B64-31E6-69FD-94F9F40DC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210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Only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test</dc:title>
  <dc:creator>Dream Xu</dc:creator>
  <cp:lastModifiedBy>Dream Xu</cp:lastModifiedBy>
  <cp:revision>1</cp:revision>
  <dcterms:created xsi:type="dcterms:W3CDTF">2023-07-19T07:57:35Z</dcterms:created>
  <dcterms:modified xsi:type="dcterms:W3CDTF">2023-07-19T07:58:08Z</dcterms:modified>
</cp:coreProperties>
</file>