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2D0"/>
    <a:srgbClr val="6EA0B0"/>
    <a:srgbClr val="F2F2F2"/>
    <a:srgbClr val="C5D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5" d="100"/>
          <a:sy n="95" d="100"/>
        </p:scale>
        <p:origin x="-1675" y="-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EF0C-89ED-4339-9703-67F7267EE38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89D2-F253-45D2-B01E-618429C83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EF0C-89ED-4339-9703-67F7267EE38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89D2-F253-45D2-B01E-618429C83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EF0C-89ED-4339-9703-67F7267EE38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89D2-F253-45D2-B01E-618429C83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EF0C-89ED-4339-9703-67F7267EE38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89D2-F253-45D2-B01E-618429C83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EF0C-89ED-4339-9703-67F7267EE38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89D2-F253-45D2-B01E-618429C83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EF0C-89ED-4339-9703-67F7267EE38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89D2-F253-45D2-B01E-618429C83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EF0C-89ED-4339-9703-67F7267EE38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89D2-F253-45D2-B01E-618429C83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EF0C-89ED-4339-9703-67F7267EE38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1289D2-F253-45D2-B01E-618429C836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EF0C-89ED-4339-9703-67F7267EE38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89D2-F253-45D2-B01E-618429C83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EF0C-89ED-4339-9703-67F7267EE38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F1289D2-F253-45D2-B01E-618429C83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4F9EF0C-89ED-4339-9703-67F7267EE38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89D2-F253-45D2-B01E-618429C83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4F9EF0C-89ED-4339-9703-67F7267EE38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F1289D2-F253-45D2-B01E-618429C83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cover dir="lu"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895600" y="2590800"/>
            <a:ext cx="55419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WELCOME</a:t>
            </a:r>
            <a:endParaRPr lang="en-US" sz="8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096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WHAT ARE TRAFFIC LIGHT SIGNALS?</a:t>
            </a:r>
            <a:endParaRPr lang="en-US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1676400"/>
            <a:ext cx="7086600" cy="4031873"/>
          </a:xfrm>
          <a:prstGeom prst="rect">
            <a:avLst/>
          </a:prstGeom>
          <a:solidFill>
            <a:srgbClr val="D4D2D0">
              <a:alpha val="12941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The traffic signal works on light signals and includes three colours:-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 Red 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 Yellow 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 Green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Here ‘RED’ indicates that the vehicles must stop, ‘YELLOW’ means that the vehicles must slow down and finally ‘GREEN’ means to go ahead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228600"/>
            <a:ext cx="4050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/>
              <a:t>ADVANTAGES</a:t>
            </a:r>
            <a:endParaRPr lang="en-US" sz="4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1164134"/>
            <a:ext cx="7162800" cy="5693866"/>
          </a:xfrm>
          <a:prstGeom prst="rect">
            <a:avLst/>
          </a:prstGeom>
          <a:solidFill>
            <a:srgbClr val="D4D2D0">
              <a:alpha val="12157"/>
            </a:srgbClr>
          </a:solidFill>
        </p:spPr>
        <p:txBody>
          <a:bodyPr wrap="square" rtlCol="0">
            <a:spAutoFit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 Traffic control signals provide for an orderly movement of traffic.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 They help in reducing the frequency of an accident of some special nature i.e. of right angles accidents.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 They intercept heavy traffic to allow other traffic to cross the road intersection safety.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 They provide authority to the drivers to move with confidence.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 They control the speed of vehicles on main as well as on secondary roads.</a:t>
            </a:r>
          </a:p>
          <a:p>
            <a:pPr fontAlgn="base"/>
            <a:endParaRPr lang="en-US" sz="28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28600"/>
            <a:ext cx="33677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>
                <a:latin typeface="Calibri" pitchFamily="34" charset="0"/>
              </a:rPr>
              <a:t>CONCLUSION</a:t>
            </a:r>
            <a:endParaRPr lang="en-US" sz="4400" b="1" u="sng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990600"/>
            <a:ext cx="6781800" cy="5693866"/>
          </a:xfrm>
          <a:prstGeom prst="rect">
            <a:avLst/>
          </a:prstGeom>
          <a:solidFill>
            <a:srgbClr val="D4D2D0">
              <a:alpha val="12157"/>
            </a:srgbClr>
          </a:solidFill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Traffic light can save a considerable amount of time and also we can prevent excessive traffic jams thus leading to smooth traffic flow.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In practice presently in India we are following time based control of traffic signal and we are experiencing a heavy traffic jams all over which in turn consumers lot of time and fuel.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We want to conclude that the traffic light controller system is the basic need for today's busy people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2971800"/>
            <a:ext cx="6871240" cy="1446550"/>
          </a:xfrm>
          <a:prstGeom prst="rect">
            <a:avLst/>
          </a:prstGeom>
          <a:solidFill>
            <a:srgbClr val="D4D2D0">
              <a:alpha val="1490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</a:rPr>
              <a:t>THANK YOU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3124200"/>
            <a:ext cx="7239000" cy="1938992"/>
          </a:xfrm>
          <a:prstGeom prst="rect">
            <a:avLst/>
          </a:prstGeom>
          <a:solidFill>
            <a:srgbClr val="D4D2D0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DO YOU HAVE ANY     QUERY?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828800"/>
            <a:ext cx="5029200" cy="1219200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9800" y="5105400"/>
            <a:ext cx="6324600" cy="1138773"/>
          </a:xfrm>
          <a:prstGeom prst="rect">
            <a:avLst/>
          </a:prstGeom>
          <a:solidFill>
            <a:srgbClr val="D4D2D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UNDER THE GUIDANCE OF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Mrs. Princy Jain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2769" name="Picture 1" descr="C:\Users\user\Downloads\IMAGES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1" y="152400"/>
            <a:ext cx="2286000" cy="2895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85800" y="990600"/>
            <a:ext cx="4909742" cy="1877437"/>
          </a:xfrm>
          <a:prstGeom prst="rect">
            <a:avLst/>
          </a:prstGeom>
          <a:solidFill>
            <a:srgbClr val="D4D2D0">
              <a:alpha val="12941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4400" dirty="0" smtClean="0"/>
              <a:t> </a:t>
            </a:r>
            <a:r>
              <a:rPr lang="en-US" sz="4400" u="sng" dirty="0" smtClean="0"/>
              <a:t>TEAM MEMBERS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  Megha Tomar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  Sana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267200"/>
            <a:ext cx="67056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spc="0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</a:rPr>
              <a:t>TRAFFIC LIGHT SIGNAL</a:t>
            </a:r>
            <a:endParaRPr lang="en-US" sz="6600" b="1" cap="all" spc="0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640913"/>
            <a:ext cx="6551794" cy="5816977"/>
          </a:xfrm>
          <a:prstGeom prst="rect">
            <a:avLst/>
          </a:prstGeom>
          <a:solidFill>
            <a:srgbClr val="D4D2D0">
              <a:alpha val="1411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5400" b="1" u="sng" dirty="0" smtClean="0"/>
              <a:t>CONTENTS</a:t>
            </a:r>
          </a:p>
          <a:p>
            <a:endParaRPr lang="en-US" sz="40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  <a:t> OBJECTIVE</a:t>
            </a: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  <a:t> TECHICAL DETAILS </a:t>
            </a: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  <a:t> SCREENSHOTS</a:t>
            </a: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  <a:t> WHAT ARE TRAFFIC LIGHT SIGNALS</a:t>
            </a: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  <a:t> ADVANTAGES</a:t>
            </a: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  <a:t> CONCLUSION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21" name="Picture 1" descr="C:\Users\user\Downloads\IMAGES\images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533400"/>
            <a:ext cx="2590800" cy="17526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52400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u="sng" dirty="0" smtClean="0"/>
              <a:t>INTRODUCTION</a:t>
            </a:r>
            <a:endParaRPr lang="en-US" sz="5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1219200"/>
            <a:ext cx="7467600" cy="5638800"/>
          </a:xfrm>
          <a:prstGeom prst="rect">
            <a:avLst/>
          </a:prstGeom>
          <a:solidFill>
            <a:srgbClr val="D4D2D0">
              <a:alpha val="12941"/>
            </a:srgbClr>
          </a:solidFill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 This project is about traffic light signal.                     In this project all the traffic control rules is used.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 This management system show the     traffic light signals colors and their uses.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 The rules tell us when and on which color car will stop , wait and go.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 This project is based on graphics with the animation process.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 The main reason to work on this project is that to know the signal rules by images without using any writing. 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533400"/>
            <a:ext cx="3674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u="sng" dirty="0" smtClean="0"/>
              <a:t>OBJECTIVE</a:t>
            </a:r>
            <a:endParaRPr lang="en-US" sz="48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2057400"/>
            <a:ext cx="7023974" cy="2154436"/>
          </a:xfrm>
          <a:prstGeom prst="rect">
            <a:avLst/>
          </a:prstGeom>
          <a:solidFill>
            <a:srgbClr val="F2F2F2">
              <a:alpha val="12549"/>
            </a:srgbClr>
          </a:solidFill>
        </p:spPr>
        <p:txBody>
          <a:bodyPr wrap="non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</a:rPr>
              <a:t>Easily understand by non-educated person.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</a:rPr>
              <a:t> Rules easily follow by many people.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</a:rPr>
              <a:t> Use graphical method.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</a:rPr>
              <a:t> Develop technical skills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81000"/>
            <a:ext cx="7402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 smtClean="0"/>
              <a:t>TECHNICAL DETAILS</a:t>
            </a:r>
            <a:endParaRPr lang="en-US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1447800"/>
            <a:ext cx="7086600" cy="4969847"/>
          </a:xfrm>
          <a:prstGeom prst="rect">
            <a:avLst/>
          </a:prstGeom>
          <a:solidFill>
            <a:srgbClr val="D4D2D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u="sng" dirty="0" smtClean="0">
                <a:latin typeface="Calibri" pitchFamily="34" charset="0"/>
              </a:rPr>
              <a:t>Software Requirements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Operating System                            : Window 8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Language                                          : C++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Compile                                             : Turbo C++</a:t>
            </a:r>
          </a:p>
          <a:p>
            <a:endParaRPr lang="en-US" sz="2800" b="1" u="sng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u="sng" dirty="0" smtClean="0"/>
              <a:t>Hardware Requirements</a:t>
            </a:r>
            <a:endParaRPr lang="en-US" sz="3200" b="1" u="sng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Processor                                          : Intel</a:t>
            </a:r>
          </a:p>
          <a:p>
            <a:pPr marL="514350" indent="-514350"/>
            <a:r>
              <a:rPr lang="en-US" sz="2400" b="1" dirty="0" smtClean="0">
                <a:solidFill>
                  <a:schemeClr val="bg1"/>
                </a:solidFill>
              </a:rPr>
              <a:t>Memory                                              : 10 KB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LCD Monitor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Keyboard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Mouse</a:t>
            </a:r>
          </a:p>
          <a:p>
            <a:endParaRPr lang="en-US" sz="2800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514600"/>
            <a:ext cx="7467600" cy="1200329"/>
          </a:xfrm>
          <a:prstGeom prst="rect">
            <a:avLst/>
          </a:prstGeom>
          <a:solidFill>
            <a:srgbClr val="D4D2D0">
              <a:alpha val="12941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SCREENSHOTS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630</TotalTime>
  <Words>369</Words>
  <Application>Microsoft Office PowerPoint</Application>
  <PresentationFormat>On-screen Show (4:3)</PresentationFormat>
  <Paragraphs>61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Megha Tomar</cp:lastModifiedBy>
  <cp:revision>17</cp:revision>
  <dcterms:created xsi:type="dcterms:W3CDTF">2022-11-02T05:28:51Z</dcterms:created>
  <dcterms:modified xsi:type="dcterms:W3CDTF">2023-05-09T16:07:34Z</dcterms:modified>
</cp:coreProperties>
</file>