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92" r:id="rId2"/>
    <p:sldId id="295" r:id="rId3"/>
    <p:sldId id="294" r:id="rId4"/>
    <p:sldId id="287" r:id="rId5"/>
    <p:sldId id="269" r:id="rId6"/>
    <p:sldId id="259" r:id="rId7"/>
    <p:sldId id="283" r:id="rId8"/>
    <p:sldId id="271" r:id="rId9"/>
    <p:sldId id="296" r:id="rId10"/>
    <p:sldId id="298" r:id="rId11"/>
    <p:sldId id="299" r:id="rId12"/>
    <p:sldId id="300" r:id="rId13"/>
    <p:sldId id="301" r:id="rId14"/>
    <p:sldId id="291" r:id="rId15"/>
    <p:sldId id="285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A71956"/>
    <a:srgbClr val="66FFFF"/>
    <a:srgbClr val="00FF99"/>
    <a:srgbClr val="00FFCC"/>
    <a:srgbClr val="CCFF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2" autoAdjust="0"/>
    <p:restoredTop sz="86891" autoAdjust="0"/>
  </p:normalViewPr>
  <p:slideViewPr>
    <p:cSldViewPr>
      <p:cViewPr>
        <p:scale>
          <a:sx n="82" d="100"/>
          <a:sy n="82" d="100"/>
        </p:scale>
        <p:origin x="-1440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20674-E7AB-4C88-86D5-6942E6736749}" type="datetimeFigureOut">
              <a:rPr lang="en-US" smtClean="0"/>
              <a:pPr/>
              <a:t>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93F32-7B1D-4E5E-89D5-47A89B1500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7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3F32-7B1D-4E5E-89D5-47A89B1500E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50000"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50000"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50000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advTm="50000"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50000"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50000"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0"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50000"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Tm="50000"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50000"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50000"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advTm="50000">
    <p:strips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dhuridixit078@gmail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ichaarts20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segeek.com/how-do-i-choose-the-best-computer-monitor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2C6B9E9-8821-83EA-31C2-B1EDE79B4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BD4A0BD-C192-9A32-1943-27BFC9028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0CE392A-8F02-335B-98AE-F327E7D2664B}"/>
              </a:ext>
            </a:extLst>
          </p:cNvPr>
          <p:cNvSpPr/>
          <p:nvPr/>
        </p:nvSpPr>
        <p:spPr>
          <a:xfrm>
            <a:off x="4180703" y="2967335"/>
            <a:ext cx="7825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3A655DB-940C-A06D-A072-E609F6B8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9305611" cy="693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215E630-92B3-6024-12F4-A9E3E611DB9A}"/>
              </a:ext>
            </a:extLst>
          </p:cNvPr>
          <p:cNvSpPr txBox="1"/>
          <p:nvPr/>
        </p:nvSpPr>
        <p:spPr>
          <a:xfrm rot="20154042">
            <a:off x="1359238" y="2002395"/>
            <a:ext cx="753038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RightFacing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9600" b="1" i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WELCOME</a:t>
            </a:r>
            <a:endParaRPr lang="en-IN" sz="9600" b="1" i="1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</p:cSld>
  <p:clrMapOvr>
    <a:masterClrMapping/>
  </p:clrMapOvr>
  <p:transition advTm="50000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ECFB35-2E14-5BA1-72F5-79743BC5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0" y="-1295400"/>
            <a:ext cx="13716000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2A81E4-6E77-9188-05B5-124EFAFF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1440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8F9B9D-F0B3-B55A-ADDE-C8D870E4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00" y="-457200"/>
            <a:ext cx="14630400" cy="9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BA372A-7114-8AE0-AB2C-D9BA270DA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00" y="-457200"/>
            <a:ext cx="145542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6002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endParaRPr lang="en-GB" sz="4400" u="sng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E40E42A-096F-5890-01AB-F983897AC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457200"/>
            <a:ext cx="9753600" cy="8305800"/>
          </a:xfr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794756-87C4-C474-7135-7F2D158F6C12}"/>
              </a:ext>
            </a:extLst>
          </p:cNvPr>
          <p:cNvSpPr txBox="1"/>
          <p:nvPr/>
        </p:nvSpPr>
        <p:spPr>
          <a:xfrm>
            <a:off x="152400" y="1882676"/>
            <a:ext cx="861059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Hardware Requirements -:</a:t>
            </a:r>
          </a:p>
          <a:p>
            <a:endParaRPr lang="en-GB" b="1" dirty="0"/>
          </a:p>
          <a:p>
            <a:r>
              <a:rPr lang="en-US" sz="3200" b="1" dirty="0">
                <a:solidFill>
                  <a:schemeClr val="bg1"/>
                </a:solidFill>
              </a:rPr>
              <a:t>Processor</a:t>
            </a:r>
            <a:r>
              <a:rPr lang="en-US" b="1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   Intel i3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RAM 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     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  4 GB</a:t>
            </a:r>
            <a:endParaRPr lang="en-GB" sz="2800" dirty="0">
              <a:solidFill>
                <a:schemeClr val="bg1"/>
              </a:solidFill>
            </a:endParaRPr>
          </a:p>
          <a:p>
            <a:endParaRPr lang="en-US" b="1" u="sng" dirty="0"/>
          </a:p>
          <a:p>
            <a:pPr>
              <a:buNone/>
            </a:pPr>
            <a:r>
              <a:rPr 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 Requirements -:</a:t>
            </a:r>
          </a:p>
          <a:p>
            <a:pPr>
              <a:buNone/>
            </a:pPr>
            <a:r>
              <a:rPr lang="en-US" b="1" dirty="0"/>
              <a:t>    </a:t>
            </a:r>
            <a:endParaRPr lang="en-GB" dirty="0"/>
          </a:p>
          <a:p>
            <a:r>
              <a:rPr lang="en-US" sz="3200" b="1" dirty="0">
                <a:solidFill>
                  <a:schemeClr val="bg1"/>
                </a:solidFill>
              </a:rPr>
              <a:t>Compiler</a:t>
            </a:r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                                              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  Turbo C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Front end                          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   C++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Operating  System</a:t>
            </a:r>
            <a:r>
              <a:rPr lang="en-US" b="1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:   </a:t>
            </a:r>
            <a:r>
              <a:rPr lang="en-US" sz="2800" dirty="0">
                <a:solidFill>
                  <a:schemeClr val="bg1"/>
                </a:solidFill>
              </a:rPr>
              <a:t>Microsoft  Window8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3F5A8C-E9E7-32CE-2C48-8ACCED2BC875}"/>
              </a:ext>
            </a:extLst>
          </p:cNvPr>
          <p:cNvSpPr txBox="1"/>
          <p:nvPr/>
        </p:nvSpPr>
        <p:spPr>
          <a:xfrm>
            <a:off x="609599" y="0"/>
            <a:ext cx="769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Technical Details</a:t>
            </a:r>
            <a:endParaRPr lang="en-IN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mlg\Pictures\question-mark-backgrounds-wallpaper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048000"/>
            <a:ext cx="5715000" cy="3276600"/>
          </a:xfrm>
        </p:spPr>
        <p:txBody>
          <a:bodyPr>
            <a:noAutofit/>
          </a:bodyPr>
          <a:lstStyle/>
          <a:p>
            <a:r>
              <a:rPr lang="en-GB" sz="8800" i="1" dirty="0">
                <a:solidFill>
                  <a:schemeClr val="tx1"/>
                </a:solidFill>
                <a:effectLst/>
              </a:rPr>
              <a:t>Any Queries..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73167E-6DDF-A12E-92A7-30618CE43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2A3EC86-7A0A-CA9C-8302-FC2A444FD715}"/>
              </a:ext>
            </a:extLst>
          </p:cNvPr>
          <p:cNvSpPr/>
          <p:nvPr/>
        </p:nvSpPr>
        <p:spPr>
          <a:xfrm rot="20152633">
            <a:off x="1928141" y="4267026"/>
            <a:ext cx="7281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For paying attention…</a:t>
            </a:r>
          </a:p>
        </p:txBody>
      </p:sp>
    </p:spTree>
    <p:extLst>
      <p:ext uri="{BB962C8B-B14F-4D97-AF65-F5344CB8AC3E}">
        <p14:creationId xmlns:p14="http://schemas.microsoft.com/office/powerpoint/2010/main" val="669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330891"/>
          </a:xfrm>
          <a:solidFill>
            <a:schemeClr val="accent4"/>
          </a:solidFill>
        </p:spPr>
        <p:txBody>
          <a:bodyPr/>
          <a:lstStyle/>
          <a:p>
            <a:r>
              <a:rPr lang="en-US" sz="3200" i="1" u="sng" dirty="0"/>
              <a:t>Project  Mentor : Ms. Princy Jain</a:t>
            </a:r>
            <a:endParaRPr lang="en-GB" sz="3200" i="1" u="sng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EE8D60-8C4E-16B3-9CE5-DE293266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51" y="-53802"/>
            <a:ext cx="9270851" cy="693419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E1CC199-C9C9-24A8-95CE-FC7CA8B3B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95392"/>
              </p:ext>
            </p:extLst>
          </p:nvPr>
        </p:nvGraphicFramePr>
        <p:xfrm>
          <a:off x="609600" y="2133600"/>
          <a:ext cx="79248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3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1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7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945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u="sng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Name</a:t>
                      </a:r>
                      <a:endParaRPr lang="en-GB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u="sng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Roll No.</a:t>
                      </a:r>
                      <a:endParaRPr lang="en-GB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u="sng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Mobile No.</a:t>
                      </a:r>
                      <a:endParaRPr lang="en-GB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u="sng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E-mail Id</a:t>
                      </a:r>
                      <a:endParaRPr lang="en-GB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25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aseline="0" dirty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Times New Roman"/>
                          <a:ea typeface="Calibri"/>
                          <a:cs typeface="Arial"/>
                        </a:rPr>
                        <a:t>Madhuri Dixit</a:t>
                      </a:r>
                      <a:endParaRPr lang="en-GB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Arial"/>
                        </a:rPr>
                        <a:t>200962106021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Arial"/>
                        </a:rPr>
                        <a:t>9643686139</a:t>
                      </a:r>
                      <a:endParaRPr lang="en-GB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  <a:hlinkClick r:id="rId3"/>
                        </a:rPr>
                        <a:t>madhuridixit078@gmail.com</a:t>
                      </a:r>
                      <a:endParaRPr lang="en-GB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4339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GB" sz="1800" kern="1200" baseline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GB" sz="1800" kern="1200" baseline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Ritu</a:t>
                      </a: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 Gautam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Arial"/>
                        </a:rPr>
                        <a:t>200962106029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Arial"/>
                        </a:rPr>
                        <a:t>9910605081</a:t>
                      </a:r>
                      <a:endParaRPr lang="en-GB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  <a:hlinkClick r:id="rId4"/>
                        </a:rPr>
                        <a:t>richaarts20@gmail.com</a:t>
                      </a:r>
                      <a:endParaRPr lang="en-GB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xmlns="" id="{02161409-4863-07D5-6B89-AF7D381F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17928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 MEMBERS</a:t>
            </a:r>
            <a:endParaRPr lang="en-IN" sz="4800" i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C320633-84E0-92D2-4096-659638CB737F}"/>
              </a:ext>
            </a:extLst>
          </p:cNvPr>
          <p:cNvSpPr txBox="1"/>
          <p:nvPr/>
        </p:nvSpPr>
        <p:spPr>
          <a:xfrm>
            <a:off x="457200" y="6329386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PROJECT MENTOR: MS. PRINCY JAIN</a:t>
            </a:r>
            <a:endParaRPr lang="en-I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58AEAC-D816-1B32-C520-1C9B1E90B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38100"/>
            <a:ext cx="9296400" cy="693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EE5564-A4F5-5955-74A1-34382569EE87}"/>
              </a:ext>
            </a:extLst>
          </p:cNvPr>
          <p:cNvSpPr txBox="1"/>
          <p:nvPr/>
        </p:nvSpPr>
        <p:spPr>
          <a:xfrm>
            <a:off x="495300" y="973753"/>
            <a:ext cx="8153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48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CONTENTS</a:t>
            </a:r>
          </a:p>
          <a:p>
            <a:pPr algn="ctr">
              <a:spcBef>
                <a:spcPct val="0"/>
              </a:spcBef>
            </a:pPr>
            <a:r>
              <a:rPr lang="en-GB" sz="48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lang="en-GB" sz="3600" dirty="0">
              <a:solidFill>
                <a:srgbClr val="00206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/>
              <a:t>Team members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/>
              <a:t>Introduction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/>
              <a:t>Objectives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/>
              <a:t>Advantages Of Screen Saver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/>
              <a:t>Screenshots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/>
              <a:t>Technical Details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0601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  <a:r>
              <a:rPr lang="en-GB" u="sng" dirty="0">
                <a:solidFill>
                  <a:schemeClr val="tx1"/>
                </a:solidFill>
              </a:rPr>
              <a:t>SCREEN SAVER (TAJ MAHAL)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4414" y="1857364"/>
            <a:ext cx="6986614" cy="400052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430018-9249-F603-E7FB-9C1FFE3F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701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2BA10B-3553-7B89-89AD-E13DF664E74B}"/>
              </a:ext>
            </a:extLst>
          </p:cNvPr>
          <p:cNvSpPr txBox="1"/>
          <p:nvPr/>
        </p:nvSpPr>
        <p:spPr>
          <a:xfrm>
            <a:off x="135721" y="114407"/>
            <a:ext cx="9144000" cy="7540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300" b="1" dirty="0">
                <a:solidFill>
                  <a:schemeClr val="bg1"/>
                </a:solidFill>
              </a:rPr>
              <a:t>SCREEN SAVER (TAJ MAHAL)</a:t>
            </a:r>
            <a:endParaRPr lang="en-IN" sz="43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BF5"/>
            </a:gs>
            <a:gs pos="8000">
              <a:srgbClr val="83A7C3"/>
            </a:gs>
            <a:gs pos="13000">
              <a:srgbClr val="768FB9"/>
            </a:gs>
            <a:gs pos="21001">
              <a:srgbClr val="83A7C3"/>
            </a:gs>
            <a:gs pos="52000">
              <a:srgbClr val="FFFFFF"/>
            </a:gs>
            <a:gs pos="56000">
              <a:srgbClr val="9C6563"/>
            </a:gs>
            <a:gs pos="58000">
              <a:srgbClr val="80302D"/>
            </a:gs>
            <a:gs pos="71001">
              <a:srgbClr val="C0524E"/>
            </a:gs>
            <a:gs pos="94000">
              <a:srgbClr val="EBDAD4"/>
            </a:gs>
            <a:gs pos="100000">
              <a:srgbClr val="55261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GB" sz="6000" dirty="0">
              <a:solidFill>
                <a:srgbClr val="C00000"/>
              </a:solidFill>
              <a:latin typeface="Broadway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ACF48E-91AE-54E6-B556-335411D3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372600" cy="701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E0510B-EA36-A8B2-C7A5-593B8A94C71B}"/>
              </a:ext>
            </a:extLst>
          </p:cNvPr>
          <p:cNvSpPr txBox="1"/>
          <p:nvPr/>
        </p:nvSpPr>
        <p:spPr>
          <a:xfrm>
            <a:off x="318247" y="1855976"/>
            <a:ext cx="8839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cs typeface="Times New Roman" pitchFamily="18" charset="0"/>
              </a:rPr>
              <a:t>A screen saver is an animated image that is activated on a personal computer display when no user activity has been sensed for a certain time. The original purpose of a screen saver was to prevent burn-in (the burning of an image into the phosphor inside the </a:t>
            </a:r>
            <a:r>
              <a:rPr lang="en-GB" sz="3600" u="sng" dirty="0">
                <a:solidFill>
                  <a:srgbClr val="002060"/>
                </a:solidFill>
                <a:cs typeface="Times New Roman" pitchFamily="18" charset="0"/>
              </a:rPr>
              <a:t>CATHODE RAY TUBE</a:t>
            </a:r>
            <a:r>
              <a:rPr lang="en-GB" sz="3600" u="sng" dirty="0">
                <a:cs typeface="Times New Roman" pitchFamily="18" charset="0"/>
              </a:rPr>
              <a:t> </a:t>
            </a:r>
            <a:r>
              <a:rPr lang="en-GB" sz="3600" dirty="0">
                <a:cs typeface="Times New Roman" pitchFamily="18" charset="0"/>
              </a:rPr>
              <a:t>after hours of the same image being rescanned). 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B8C969-C496-3221-19B9-B47EE426D8CE}"/>
              </a:ext>
            </a:extLst>
          </p:cNvPr>
          <p:cNvSpPr txBox="1"/>
          <p:nvPr/>
        </p:nvSpPr>
        <p:spPr>
          <a:xfrm>
            <a:off x="2224592" y="274638"/>
            <a:ext cx="4771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IN" sz="480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507DA9-3BF8-A319-59E9-0676944D7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39" y="-76200"/>
            <a:ext cx="9378875" cy="7010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79476"/>
            <a:ext cx="3886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          </a:t>
            </a:r>
            <a:r>
              <a:rPr lang="en-GB" sz="5300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n-ea"/>
                <a:cs typeface="+mn-cs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8C4357-BC57-E5B0-FE17-9EE332A1522C}"/>
              </a:ext>
            </a:extLst>
          </p:cNvPr>
          <p:cNvSpPr txBox="1"/>
          <p:nvPr/>
        </p:nvSpPr>
        <p:spPr>
          <a:xfrm>
            <a:off x="228599" y="1305165"/>
            <a:ext cx="86868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cs typeface="Times New Roman" pitchFamily="18" charset="0"/>
              </a:rPr>
              <a:t>The original function for the screen saver was to protect the monitor from damage when a single data or picture screen was left pulled up for an extended period of time. </a:t>
            </a:r>
          </a:p>
          <a:p>
            <a:pPr>
              <a:buNone/>
            </a:pPr>
            <a:endParaRPr lang="en-GB" sz="3600" dirty="0"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cs typeface="Times New Roman" pitchFamily="18" charset="0"/>
              </a:rPr>
              <a:t>The constant display of the static combination and light and dark </a:t>
            </a:r>
            <a:r>
              <a:rPr lang="en-GB" sz="3600" dirty="0" err="1">
                <a:cs typeface="Times New Roman" pitchFamily="18" charset="0"/>
              </a:rPr>
              <a:t>colors</a:t>
            </a:r>
            <a:r>
              <a:rPr lang="en-GB" sz="3600" dirty="0">
                <a:cs typeface="Times New Roman" pitchFamily="18" charset="0"/>
              </a:rPr>
              <a:t> was creating problems with the way the screen would display </a:t>
            </a:r>
            <a:r>
              <a:rPr lang="en-GB" sz="3600" dirty="0" err="1">
                <a:cs typeface="Times New Roman" pitchFamily="18" charset="0"/>
              </a:rPr>
              <a:t>colors</a:t>
            </a:r>
            <a:r>
              <a:rPr lang="en-GB" sz="3600" dirty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684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08291D-EEDB-B228-1CA3-AD59C573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76200"/>
            <a:ext cx="9372600" cy="708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BE49C0-D39C-5270-67F1-36264747562C}"/>
              </a:ext>
            </a:extLst>
          </p:cNvPr>
          <p:cNvSpPr txBox="1"/>
          <p:nvPr/>
        </p:nvSpPr>
        <p:spPr>
          <a:xfrm>
            <a:off x="114300" y="20002"/>
            <a:ext cx="8915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cs typeface="Times New Roman" pitchFamily="18" charset="0"/>
              </a:rPr>
              <a:t>In order to prevent this type of damage to the system, the idea of a motion driven display that would activate when a screen was left idle was developed. </a:t>
            </a:r>
          </a:p>
          <a:p>
            <a:pPr marL="457200" indent="-457200">
              <a:buClr>
                <a:srgbClr val="FF9933"/>
              </a:buClr>
              <a:buFont typeface="Wingdings" panose="05000000000000000000" pitchFamily="2" charset="2"/>
              <a:buChar char="Ø"/>
            </a:pPr>
            <a:endParaRPr lang="en-GB" sz="3600" dirty="0"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cs typeface="Times New Roman" pitchFamily="18" charset="0"/>
              </a:rPr>
              <a:t>Along with protecting the efficiency of the </a:t>
            </a:r>
            <a:r>
              <a:rPr lang="en-GB" sz="3600" u="sng" dirty="0">
                <a:solidFill>
                  <a:srgbClr val="002060"/>
                </a:solidFill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COMPUTER MONITOR</a:t>
            </a:r>
            <a:r>
              <a:rPr lang="en-GB" sz="3600" dirty="0">
                <a:cs typeface="Times New Roman" pitchFamily="18" charset="0"/>
              </a:rPr>
              <a:t>, screen savers also add some fun to using computers. The moving images incorporated into screen savers can involve just about any medium, from providing animated figures etc.</a:t>
            </a:r>
            <a:r>
              <a:rPr lang="en-GB" sz="36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800"/>
          </a:xfrm>
        </p:spPr>
        <p:txBody>
          <a:bodyPr>
            <a:noAutofit/>
          </a:bodyPr>
          <a:lstStyle/>
          <a:p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accent2">
                  <a:lumMod val="60000"/>
                  <a:lumOff val="40000"/>
                </a:schemeClr>
              </a:solidFill>
              <a:latin typeface="Broadway" pitchFamily="82" charset="0"/>
              <a:cs typeface="Aharoni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DF9E60-A304-079F-D244-5C7F7ED1D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372600" cy="708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64763C-3479-2407-2F69-B57CACEEC005}"/>
              </a:ext>
            </a:extLst>
          </p:cNvPr>
          <p:cNvSpPr txBox="1"/>
          <p:nvPr/>
        </p:nvSpPr>
        <p:spPr>
          <a:xfrm>
            <a:off x="-114300" y="1766143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Screensavers software can also be used as a rudimentary security measures.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Screensavers also look attractive and save the screen from damage .</a:t>
            </a:r>
          </a:p>
          <a:p>
            <a:pPr>
              <a:buNone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Users can set the screensaver display to activate when the screen is  left idle for a specific amount of time. 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2B1B99-1295-8EAE-217D-DC3FB76CB075}"/>
              </a:ext>
            </a:extLst>
          </p:cNvPr>
          <p:cNvSpPr txBox="1"/>
          <p:nvPr/>
        </p:nvSpPr>
        <p:spPr>
          <a:xfrm>
            <a:off x="-298973" y="179450"/>
            <a:ext cx="94869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Aharoni" pitchFamily="2" charset="-79"/>
              </a:rPr>
              <a:t>ADVANTAGES OF SCREEN SAVER</a:t>
            </a:r>
            <a:endParaRPr lang="en-IN" sz="4800" b="1" i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8"/>
            <a:ext cx="6705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2000" b="1" dirty="0">
                <a:solidFill>
                  <a:srgbClr val="C00000"/>
                </a:solidFill>
              </a:rPr>
              <a:t>Screen Shots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9090</TotalTime>
  <Words>343</Words>
  <Application>Microsoft Office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PowerPoint Presentation</vt:lpstr>
      <vt:lpstr>TEAM MEMBERS</vt:lpstr>
      <vt:lpstr>PowerPoint Presentation</vt:lpstr>
      <vt:lpstr> SCREEN SAVER (TAJ MAHAL)</vt:lpstr>
      <vt:lpstr>PowerPoint Presentation</vt:lpstr>
      <vt:lpstr>         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Queries..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rjknjk</dc:creator>
  <cp:lastModifiedBy>Megha Tomar</cp:lastModifiedBy>
  <cp:revision>262</cp:revision>
  <dcterms:created xsi:type="dcterms:W3CDTF">2006-08-16T00:00:00Z</dcterms:created>
  <dcterms:modified xsi:type="dcterms:W3CDTF">2023-05-10T16:14:33Z</dcterms:modified>
</cp:coreProperties>
</file>