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5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5530AD-A68C-1C8B-AFED-51EA108DE96A}" v="208" dt="2025-04-20T17:22:01.3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7" d="100"/>
          <a:sy n="77" d="100"/>
        </p:scale>
        <p:origin x="56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C469D-BA71-400C-85E4-7DCE81697EDE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07F32-F41F-45D9-B2A1-0423223CD9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922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07F32-F41F-45D9-B2A1-0423223CD924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701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F104F-4518-5548-EB9C-AAC7C2324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0EEDF-022A-1E8E-4B35-4F69C0B107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8AC92-2441-F285-AB9C-9804E6537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075D-06A3-431F-9D03-EBFFC442EC78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55D95-A841-BE30-1045-E0937A331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DCEDC-445A-0239-8D91-700129D74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25AB-2051-44B7-898D-4626E7C628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7302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1AA4B-A6F2-2CC5-34E3-7B4C5FAAE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4081E-D041-41E9-51FC-28BBF2ED6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1D39A-ED47-6CF3-5F26-D7256957A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075D-06A3-431F-9D03-EBFFC442EC78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C0733-8D23-BDDA-5B89-59404807A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AE9D3-78D7-CB2E-5DE0-A0704BEA7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25AB-2051-44B7-898D-4626E7C628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515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5831C6-F96A-8AB5-35F5-16B6896364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0F9477-E5AE-9CEE-550A-3869B7CADF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5D460-BAB3-8DA3-47FC-F8C92323D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075D-06A3-431F-9D03-EBFFC442EC78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8411D-FFC9-5D3A-8CBA-B6F7886A9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9E557-7A4E-2DC9-D6FA-D6950ECB6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25AB-2051-44B7-898D-4626E7C628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712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C07EB-969F-37C2-16F3-602367685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464DB-3080-92BD-B997-AC30F1150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C9FC6-4BAD-F015-A430-89F837B09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075D-06A3-431F-9D03-EBFFC442EC78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46149-DD84-30E6-1156-6217C12E4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F0125-43D7-7FA8-B343-D5246C65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25AB-2051-44B7-898D-4626E7C628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3359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DC610-94FD-FBAB-A101-5F0A3E53A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034FB-52AE-4C7E-834E-55B1BC0EC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CB1D7-F983-4FAB-360E-41AA6BBDC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075D-06A3-431F-9D03-EBFFC442EC78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95B5F-EC94-A6C2-6C2E-DAF9D826D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C19B2-4F8F-F880-D462-BE1BA635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25AB-2051-44B7-898D-4626E7C628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49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6D249-B211-8D7A-6981-A5F0F9291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0BDDE-EE61-61BD-3756-FF51B36DD3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29E99C-9090-F9C3-EEDF-D0F445EEB7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D9D2E-0560-F9D4-CFF1-D5814B9F0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075D-06A3-431F-9D03-EBFFC442EC78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9C8AD1-1CF9-EF73-BCEA-D5170D662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37A9A-E6B7-3252-FB1A-1C9DEE4E5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25AB-2051-44B7-898D-4626E7C628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9513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8F13A-ED5C-FDB8-5CE3-3C94E937B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416B42-0F5D-0C93-AA44-D639179FC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32007C-03ED-7627-27B5-F22DDBAD12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B87EAE-82E0-3FF2-02CE-2D03D4BA95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D1FBF4-4056-6A57-C3FE-DB71BD3E04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040B64-0472-BDEA-8BF3-AF4808AAB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075D-06A3-431F-9D03-EBFFC442EC78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74B9A9-655E-2839-CA68-E45CFE1C5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29A857-F459-4C4E-C6D3-5E388ABC2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25AB-2051-44B7-898D-4626E7C628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51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48447-F03C-A0AA-C960-ED1080B59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9E6D3D-57A0-0147-E9B9-D9FC5BD2B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075D-06A3-431F-9D03-EBFFC442EC78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BE8687-D5CB-64DE-2D42-0474BC25F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3F41FB-9CA9-BF0B-C892-98421BDF5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25AB-2051-44B7-898D-4626E7C628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949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937B9D-358D-80C8-3CAC-9DE4CCF1B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075D-06A3-431F-9D03-EBFFC442EC78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57B396-1A2F-80F0-8970-56AB1C253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026745-E0A8-EF7E-1C46-AD4E733AF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25AB-2051-44B7-898D-4626E7C628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759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7EEF1-12D6-17FE-FAF2-64594B2AE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BE50C-354A-824E-746F-657E88AE4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676551-7AF5-B93C-CAFE-A6A61FF96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94CA56-2DA6-157A-1644-7B63F0C5F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075D-06A3-431F-9D03-EBFFC442EC78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0EDCE-10D9-BF50-F871-6DC109F73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B56799-989C-CACC-CF94-F19143C35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25AB-2051-44B7-898D-4626E7C628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65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6DA62-E47A-6F0B-37D2-1AECFA652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46D930-DE57-6718-69A7-F8433B2548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F40C53-3B02-7011-D34C-09D7374B0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E76BE6-3D02-3AF6-8931-38ECE658A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075D-06A3-431F-9D03-EBFFC442EC78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FDA025-70E9-D84F-D112-95075695C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D308C-DC4A-0B56-C5C1-856449F88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25AB-2051-44B7-898D-4626E7C628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842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B2909B-FD17-5AF3-B455-60D9E767B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8E14F-7F9E-2DA8-EA17-F08F269D2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3C2CB-2AED-AC5E-1B11-4D1FA03BDB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8075D-06A3-431F-9D03-EBFFC442EC78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3393F-199B-968A-DD44-A299EF1974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59020-D9F1-FB80-B502-2DE5735CEB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325AB-2051-44B7-898D-4626E7C628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146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A984A87B-0B96-4A89-3C39-9E90C495C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673" y="0"/>
            <a:ext cx="2955649" cy="2425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06767F-17D4-9A33-85BB-778E6911701B}"/>
              </a:ext>
            </a:extLst>
          </p:cNvPr>
          <p:cNvSpPr txBox="1"/>
          <p:nvPr/>
        </p:nvSpPr>
        <p:spPr>
          <a:xfrm>
            <a:off x="2768669" y="2295939"/>
            <a:ext cx="60976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/>
              <a:t>HOTEL MANAGEMENT SYSTEM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98360C-AC45-47DE-D937-FF5A0F3968DF}"/>
              </a:ext>
            </a:extLst>
          </p:cNvPr>
          <p:cNvSpPr txBox="1"/>
          <p:nvPr/>
        </p:nvSpPr>
        <p:spPr>
          <a:xfrm>
            <a:off x="1570383" y="2942270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(EFFICIENT MANAGEMENT FOR HOSPITALITY EXCELLENCE)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866432-7386-CBCE-6D9D-2A8D1C299960}"/>
              </a:ext>
            </a:extLst>
          </p:cNvPr>
          <p:cNvSpPr txBox="1"/>
          <p:nvPr/>
        </p:nvSpPr>
        <p:spPr>
          <a:xfrm>
            <a:off x="708163" y="3927155"/>
            <a:ext cx="6882848" cy="147732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dirty="0"/>
              <a:t>PRESENTED BY:</a:t>
            </a:r>
          </a:p>
          <a:p>
            <a:r>
              <a:rPr lang="en-IN" dirty="0"/>
              <a:t>RISHABH AGGARWAL (2301730002)</a:t>
            </a:r>
          </a:p>
          <a:p>
            <a:r>
              <a:rPr lang="en-IN" dirty="0"/>
              <a:t>JAIDEEP PURI (2301730025)</a:t>
            </a:r>
          </a:p>
          <a:p>
            <a:r>
              <a:rPr lang="en-IN" dirty="0"/>
              <a:t>OMAN SAAKIB (2301730004)</a:t>
            </a:r>
            <a:endParaRPr lang="en-IN" dirty="0">
              <a:ea typeface="Calibri"/>
              <a:cs typeface="Calibri"/>
            </a:endParaRPr>
          </a:p>
          <a:p>
            <a:r>
              <a:rPr lang="en-IN" dirty="0"/>
              <a:t>PAWAN CHAUHAN (2301730061)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F9CFA8-BB09-E82E-F9A0-C9B96791EB06}"/>
              </a:ext>
            </a:extLst>
          </p:cNvPr>
          <p:cNvSpPr txBox="1"/>
          <p:nvPr/>
        </p:nvSpPr>
        <p:spPr>
          <a:xfrm>
            <a:off x="7814640" y="5795277"/>
            <a:ext cx="6882848" cy="83099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400" dirty="0"/>
              <a:t>FACULTY NAME :-</a:t>
            </a:r>
          </a:p>
          <a:p>
            <a:r>
              <a:rPr lang="en-IN" sz="2400" dirty="0"/>
              <a:t> DR .  Manish Kumar </a:t>
            </a:r>
            <a:endParaRPr lang="en-IN" sz="24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5986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F2EB4-693A-2AB1-7380-6B54DE214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B9FC6-33BE-9000-C912-8AA1289DE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WHAT IS HOTEL MANAGEMENT SYSTEM ??</a:t>
            </a:r>
          </a:p>
          <a:p>
            <a:pPr>
              <a:buNone/>
            </a:pPr>
            <a:r>
              <a:rPr lang="en-US" sz="1700" dirty="0"/>
              <a:t>A </a:t>
            </a:r>
            <a:r>
              <a:rPr lang="en-US" sz="1700" b="1" dirty="0"/>
              <a:t>Hotel Management System (HMS)</a:t>
            </a:r>
            <a:r>
              <a:rPr lang="en-US" sz="1700" dirty="0"/>
              <a:t> is software designed to streamline and automate hotel operations such as: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Room booking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Check-in/check-out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Guest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Billing and payments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dirty="0"/>
              <a:t>WHY USE A HOTEL MANAGEMENT SYSTEM?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Reduces manual work and human errors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Increases efficiency and guest satisfaction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Provides real-time information on room availability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Helps in managing customer data and generating reports</a:t>
            </a:r>
          </a:p>
        </p:txBody>
      </p:sp>
    </p:spTree>
    <p:extLst>
      <p:ext uri="{BB962C8B-B14F-4D97-AF65-F5344CB8AC3E}">
        <p14:creationId xmlns:p14="http://schemas.microsoft.com/office/powerpoint/2010/main" val="2913359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5822E-E2B2-1745-3BD5-8F42E4B22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FFE2B-E6BE-E4C8-95C6-6992C1791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EFFICIENT HANDLING OF BOOKINGS,CUSTOMERS,ROOMS AND BILLINGS.</a:t>
            </a:r>
          </a:p>
          <a:p>
            <a:r>
              <a:rPr lang="en-IN" dirty="0"/>
              <a:t>CENTRALIZED SYSTEM FORN STAFF AND ADMIN.</a:t>
            </a:r>
          </a:p>
          <a:p>
            <a:r>
              <a:rPr lang="en-IN" dirty="0"/>
              <a:t>IMPROVE USER EXPERIENCE AND DATA MANAGEMENT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MANAGE ROOM AVAILABILITY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GENERATE BILLING AND REPORTS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6820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15885-D481-DDA5-374B-5CCD72A61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SYSTEM ARCHITECTURE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C8322-CB99-1F2F-27FE-E2C0796F4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pPr algn="just"/>
            <a:r>
              <a:rPr lang="en-US" sz="1700" dirty="0"/>
              <a:t>THE SYSTEM FOLLOWS A </a:t>
            </a:r>
            <a:r>
              <a:rPr lang="en-US" sz="1700" b="1" dirty="0"/>
              <a:t>3-TIER ARCHITECTURE</a:t>
            </a:r>
            <a:r>
              <a:rPr lang="en-US" sz="1700" dirty="0"/>
              <a:t>, WHICH INCLUDES:</a:t>
            </a:r>
          </a:p>
          <a:p>
            <a:pPr marL="0" indent="0" algn="just">
              <a:buNone/>
            </a:pPr>
            <a:r>
              <a:rPr lang="en-US" sz="1700" b="1" dirty="0"/>
              <a:t> FRONT-END (CLIENT SIDE):</a:t>
            </a:r>
            <a:endParaRPr lang="en-US" sz="17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700" dirty="0"/>
              <a:t>THE PART USERS INTERACT WITH (WEBSITE OR APP)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700" dirty="0"/>
              <a:t>BUILT USING HTML, CSS, JAVASCRIPT, AND FRAMEWORKS LIKE REACT OR BOOTSTRAP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700" dirty="0"/>
              <a:t>HANDLES INPUT LIKE BOOKING DETAILS, LOGIN INFO, ETC.</a:t>
            </a:r>
          </a:p>
          <a:p>
            <a:pPr algn="just">
              <a:buNone/>
            </a:pPr>
            <a:r>
              <a:rPr lang="en-US" sz="1700" b="1" dirty="0"/>
              <a:t> BACK-END (SERVER SIDE):</a:t>
            </a:r>
            <a:endParaRPr lang="en-US" sz="17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LOGIC LAYER OF THE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BUILT USING SERVER-SIDE LANGUAGES </a:t>
            </a:r>
            <a:r>
              <a:rPr lang="en-US" sz="1700" b="1" dirty="0"/>
              <a:t>NODE.JS</a:t>
            </a:r>
            <a:endParaRPr lang="en-US" sz="1700" dirty="0">
              <a:ea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HANDLES REQUESTS FROM THE FRONT-END (E.G., CHECK AVAILABILITY, CONFIRM BOOKING)</a:t>
            </a:r>
          </a:p>
          <a:p>
            <a:pPr>
              <a:buNone/>
            </a:pPr>
            <a:r>
              <a:rPr lang="en-US" sz="1700" b="1" dirty="0"/>
              <a:t>DATABASE LAYER:</a:t>
            </a:r>
            <a:endParaRPr lang="en-US" sz="17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STORES ALL DATA: USERS, BOOKINGS, ROOMS, PAYMENTS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USES DATABASES LIKE </a:t>
            </a:r>
            <a:r>
              <a:rPr lang="en-US" sz="1700" b="1" dirty="0"/>
              <a:t>MONGODB</a:t>
            </a:r>
            <a:endParaRPr lang="en-US" sz="17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COMMUNICATES WITH THE BACK-END TO FETCH AND STORE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EFFICIENT MANAGEMENT FOR HOSPITALITY EXCELLENCE</a:t>
            </a:r>
          </a:p>
          <a:p>
            <a:pPr>
              <a:buNone/>
            </a:pPr>
            <a:r>
              <a:rPr lang="en-IN" sz="2300" b="1" dirty="0"/>
              <a:t>FLOW:</a:t>
            </a:r>
          </a:p>
          <a:p>
            <a:r>
              <a:rPr lang="en-IN" sz="2300" b="1" dirty="0"/>
              <a:t>USER → FRONT-END → BACK-END → DATABASE → BACK-END → FRONT-END → USER</a:t>
            </a:r>
            <a:endParaRPr lang="en-IN" sz="2300" dirty="0"/>
          </a:p>
          <a:p>
            <a:pPr algn="just">
              <a:buFont typeface="Arial" panose="020B0604020202020204" pitchFamily="34" charset="0"/>
              <a:buChar char="•"/>
            </a:pPr>
            <a:endParaRPr lang="en-US" sz="1900" dirty="0"/>
          </a:p>
          <a:p>
            <a:endParaRPr lang="en-US" sz="19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2497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F5C83-E9C1-38EA-3E45-D6E4C679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FRONT END TECHNOLOGIES &amp;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B414B-E09C-2500-A84F-6FE464821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200" b="1" dirty="0"/>
              <a:t>TECHNOLOGIES: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/>
              <a:t>HTML/CSS – STRUCTURE AND 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/>
              <a:t>JAVASCRIPT – CLIENT-SIDE INTERACTIVITY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/>
              <a:t>FRAMEWORKS (E.G., REACT, ANGULAR, BOOTSTRAP FOR STYLING)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/>
              <a:t>USER INTERFACE MOCKUP/SCREENSHOTS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b="1" dirty="0"/>
              <a:t>FEATURES: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USER REGISTRATION/LOGIN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ROOM BOOKING INTERFACE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BOOKING CALENDAR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DASHBOARD (FOR ADMIN &amp; CUSTOMER)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FEEDBACK FORM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5587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C3BE2-DD7C-1F3B-9C5A-EFB54BA6A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BACKEND TECHNOLOGIES AND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5B92C-E1F3-CBF7-995D-AF563C31A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IN" b="1" dirty="0"/>
              <a:t>TECHNOLOGIES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900" dirty="0"/>
              <a:t>PROGRAMMING LANGUAGE ( </a:t>
            </a:r>
            <a:r>
              <a:rPr lang="en-IN" sz="1900" dirty="0" err="1"/>
              <a:t>javascript</a:t>
            </a:r>
            <a:r>
              <a:rPr lang="en-IN" sz="1900" dirty="0"/>
              <a:t>)</a:t>
            </a:r>
            <a:endParaRPr lang="en-IN" sz="1900" dirty="0">
              <a:ea typeface="Calibri"/>
              <a:cs typeface="Calibri"/>
            </a:endParaRPr>
          </a:p>
          <a:p>
            <a:r>
              <a:rPr lang="en-IN" sz="1900" dirty="0"/>
              <a:t>WEB FRAMEWORK (Node </a:t>
            </a:r>
            <a:r>
              <a:rPr lang="en-IN" sz="1900" dirty="0" err="1"/>
              <a:t>js</a:t>
            </a:r>
            <a:r>
              <a:rPr lang="en-IN" sz="1900" dirty="0"/>
              <a:t>)</a:t>
            </a:r>
            <a:endParaRPr lang="en-IN" sz="1900" dirty="0">
              <a:ea typeface="Calibri" panose="020F0502020204030204"/>
              <a:cs typeface="Calibri" panose="020F0502020204030204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900" dirty="0"/>
              <a:t>API INTEGRATION (REST APIS)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900" dirty="0"/>
              <a:t>AUTHENTICATION (JWT/OAUTH)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900" dirty="0">
                <a:ea typeface="Calibri" panose="020F0502020204030204"/>
                <a:cs typeface="Calibri" panose="020F0502020204030204"/>
              </a:rPr>
              <a:t>Database(MongoDB)</a:t>
            </a:r>
          </a:p>
          <a:p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FUNCTIONALITIES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dirty="0"/>
              <a:t>BUSINESS LOGIC IMPLEMENTATION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dirty="0"/>
              <a:t>CRUD OPERATIONS (CREATE, READ, UPDATE, DELETE)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dirty="0"/>
              <a:t>BOOKING &amp; ROOM AVAILABILITY LOGIC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dirty="0"/>
              <a:t>PAYMENT GATEWAY INTEGRATION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dirty="0"/>
              <a:t>ADMIN CONTROLS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948616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02893-B343-CFA3-E0C5-B6EF6BF3C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269"/>
            <a:ext cx="10515600" cy="1325563"/>
          </a:xfrm>
        </p:spPr>
        <p:txBody>
          <a:bodyPr/>
          <a:lstStyle/>
          <a:p>
            <a:r>
              <a:rPr lang="en-IN" b="1" dirty="0"/>
              <a:t>DATABASE DESIGNS</a:t>
            </a: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D27717E9-60EF-1537-A796-7D3E37EA16E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78" y="2137330"/>
            <a:ext cx="581891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6E0CB9-AF3A-DEC8-CFAE-FCBD53164DD0}"/>
              </a:ext>
            </a:extLst>
          </p:cNvPr>
          <p:cNvSpPr txBox="1"/>
          <p:nvPr/>
        </p:nvSpPr>
        <p:spPr>
          <a:xfrm>
            <a:off x="7481975" y="858941"/>
            <a:ext cx="3973408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1" dirty="0"/>
              <a:t>Entities and Relationships</a:t>
            </a:r>
          </a:p>
          <a:p>
            <a:pPr>
              <a:buNone/>
            </a:pPr>
            <a:r>
              <a:rPr lang="en-IN" dirty="0"/>
              <a:t>🧍 </a:t>
            </a:r>
            <a:r>
              <a:rPr lang="en-IN" b="1" dirty="0"/>
              <a:t>Customer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i="1" dirty="0" err="1"/>
              <a:t>customer_id</a:t>
            </a:r>
            <a:r>
              <a:rPr lang="en-IN" dirty="0"/>
              <a:t> (PK)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name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email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phone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address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password</a:t>
            </a:r>
          </a:p>
          <a:p>
            <a:pPr>
              <a:buNone/>
            </a:pPr>
            <a:r>
              <a:rPr lang="en-IN" dirty="0"/>
              <a:t>🏨 </a:t>
            </a:r>
            <a:r>
              <a:rPr lang="en-IN" b="1" dirty="0"/>
              <a:t>Room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i="1" dirty="0" err="1"/>
              <a:t>room_id</a:t>
            </a:r>
            <a:r>
              <a:rPr lang="en-IN" dirty="0"/>
              <a:t> (PK)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err="1"/>
              <a:t>room_number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 err="1"/>
              <a:t>room_type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price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status (available/booked)</a:t>
            </a:r>
          </a:p>
          <a:p>
            <a:pPr>
              <a:buNone/>
            </a:pPr>
            <a:r>
              <a:rPr lang="en-IN" dirty="0"/>
              <a:t>📅 </a:t>
            </a:r>
            <a:r>
              <a:rPr lang="en-IN" b="1" dirty="0"/>
              <a:t>Booking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i="1" dirty="0" err="1"/>
              <a:t>booking_id</a:t>
            </a:r>
            <a:r>
              <a:rPr lang="en-IN" dirty="0"/>
              <a:t> (PK)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err="1"/>
              <a:t>customer_id</a:t>
            </a:r>
            <a:r>
              <a:rPr lang="en-IN" dirty="0"/>
              <a:t> (FK)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err="1"/>
              <a:t>room_id</a:t>
            </a:r>
            <a:r>
              <a:rPr lang="en-IN" dirty="0"/>
              <a:t> (FK)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err="1"/>
              <a:t>check_in_date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 err="1"/>
              <a:t>check_out_date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 err="1"/>
              <a:t>booking_status</a:t>
            </a:r>
            <a:endParaRPr lang="en-IN" dirty="0"/>
          </a:p>
          <a:p>
            <a:pPr>
              <a:buNone/>
            </a:pP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D4A71C-D929-27EF-B7E0-547290708B6E}"/>
              </a:ext>
            </a:extLst>
          </p:cNvPr>
          <p:cNvSpPr txBox="1"/>
          <p:nvPr/>
        </p:nvSpPr>
        <p:spPr>
          <a:xfrm>
            <a:off x="10329170" y="1138830"/>
            <a:ext cx="609765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dirty="0"/>
              <a:t>💳 </a:t>
            </a:r>
            <a:r>
              <a:rPr lang="en-IN" b="1" dirty="0"/>
              <a:t>Payment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i="1" dirty="0" err="1"/>
              <a:t>payment_id</a:t>
            </a:r>
            <a:r>
              <a:rPr lang="en-IN" dirty="0"/>
              <a:t> (PK)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err="1"/>
              <a:t>booking_id</a:t>
            </a:r>
            <a:r>
              <a:rPr lang="en-IN" dirty="0"/>
              <a:t> (FK)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amount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err="1"/>
              <a:t>payment_method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 err="1"/>
              <a:t>payment_date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 err="1"/>
              <a:t>payment_status</a:t>
            </a:r>
            <a:endParaRPr lang="en-IN" dirty="0"/>
          </a:p>
          <a:p>
            <a:pPr>
              <a:buNone/>
            </a:pPr>
            <a:r>
              <a:rPr lang="en-IN" dirty="0"/>
              <a:t>🧑‍💼 </a:t>
            </a:r>
            <a:r>
              <a:rPr lang="en-IN" b="1" dirty="0"/>
              <a:t>Admin 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i="1" dirty="0" err="1"/>
              <a:t>admin_id</a:t>
            </a:r>
            <a:r>
              <a:rPr lang="en-IN" dirty="0"/>
              <a:t> (PK)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username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password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07936B-2CFB-11CE-F8B8-48F5B6425AFB}"/>
              </a:ext>
            </a:extLst>
          </p:cNvPr>
          <p:cNvSpPr txBox="1"/>
          <p:nvPr/>
        </p:nvSpPr>
        <p:spPr>
          <a:xfrm>
            <a:off x="1036155" y="1422294"/>
            <a:ext cx="8194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DBMS: MySQL / PostgreSQL / MongoDB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2BC469-8713-2A54-4847-D82E58598F9F}"/>
              </a:ext>
            </a:extLst>
          </p:cNvPr>
          <p:cNvSpPr txBox="1"/>
          <p:nvPr/>
        </p:nvSpPr>
        <p:spPr>
          <a:xfrm>
            <a:off x="736617" y="6127691"/>
            <a:ext cx="8214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ER Diagram or Schema Screenshot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2495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543</Words>
  <Application>Microsoft Office PowerPoint</Application>
  <PresentationFormat>Widescreen</PresentationFormat>
  <Paragraphs>107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INTRODUCTION </vt:lpstr>
      <vt:lpstr>OBJECTIVES</vt:lpstr>
      <vt:lpstr>SYSTEM ARCHITECTURE </vt:lpstr>
      <vt:lpstr>FRONT END TECHNOLOGIES &amp; FEATURES</vt:lpstr>
      <vt:lpstr>BACKEND TECHNOLOGIES AND FUNCTIONALITY</vt:lpstr>
      <vt:lpstr>DATABASE DESIGNS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RISHABH AGGARWAL</dc:creator>
  <cp:lastModifiedBy>RISHABH AGGARWAL</cp:lastModifiedBy>
  <cp:revision>90</cp:revision>
  <dcterms:created xsi:type="dcterms:W3CDTF">2025-04-20T16:58:46Z</dcterms:created>
  <dcterms:modified xsi:type="dcterms:W3CDTF">2025-04-20T17:22:57Z</dcterms:modified>
</cp:coreProperties>
</file>