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489B-E734-4684-9EB0-09ACD1ACC0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6E4D8-86F4-4CE0-8A69-F5380FC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39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61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CB8E-7B8F-A568-6D8F-224A3EA9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6B776-F274-DA89-95CF-255FC0734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13CF-93D6-D9E2-FEA5-09285E3C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2990-3BE0-C3A9-277F-7076ED55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7D53-47A4-CBEC-B715-4ABFF6D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41A1-51B3-60E5-04C5-E9D9E8CC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65B87-F5E4-8DB9-D045-3DC176F2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5B730-13FA-9281-BF49-0543DFF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4AC9-DE54-084E-117D-E302310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46D1-CEF1-BE62-9161-2D67F9D8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249D0-8621-E97D-F536-A1C41E6B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25272-0547-44C6-BC67-237E8346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1768-BE15-F80A-8330-417DFB60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7E0B-4E72-5AE0-025B-3DF504CC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E86C-A24B-C740-2710-5C066A85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B204-9BAC-DC0A-3E77-D68954CB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D47D-4F5F-3DE2-D136-ED68F1BD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4460-50DF-C3C2-AD2A-320109A6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8F78-20C5-E2BA-7A1D-24C1CCE4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185A-015A-2EE5-10CC-3EA1FBF0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8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5EA5-4758-A3D5-2BB0-C682F5D1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5E9D-A12D-EE77-A485-058A5C4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3041-046B-90D1-F0EF-D4E4B237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342F-0452-6ABD-4F82-8C8275A3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61BF-FF15-B24F-1414-1B90E89A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9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8B16-C99F-7318-0B2A-46086A7E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42F2-4990-7610-BD1E-8C95FB994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CEBF-1598-3728-4A52-0C1BAED8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17F75-5557-8815-9AC3-C42F69A7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D0CBD-5AA7-E396-6911-8B7D6C4C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8AC3E-9CE1-26EC-4CC4-7DE820C9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7256-E818-4BAE-9B4D-9FD3CDF9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F07A-6EFF-9AAD-8818-6769CB3A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5DB98-9AE2-E2F8-144C-EFB4EECC0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82EA4-E33D-BBB2-BF59-8A39A35F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2EA5C-BB3B-09AE-B5C6-D8F1C2BF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826F9-F45E-8C43-AAEE-E4225938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922EA-DC8D-34C5-DC30-D859AC19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D40B1-ACFF-6597-9B10-10D65696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8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8D5E-7410-BF35-988E-7C63B99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A9CCB-3D46-A998-6646-69FFCB39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11096-8926-87EA-4905-739B5A9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C6FC-9AD0-326A-E3DA-73FC0D49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510FB-7436-4A47-0E6D-4604175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DD7E2-A71C-4420-7475-1E02BB5F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28FC4-3851-48FE-2CE8-A730CD8E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2600-2442-EFFE-A0E1-6D86ABCE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07EA-F1C4-1748-E6D5-FCFABEFE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2DC4E-8BD3-C9FC-F82C-386E9F42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1577-6E16-8E3C-4383-C7FD9AD3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A6611-E7E7-6DE7-DD32-8C214C32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C8B22-3931-18C3-3AD7-1F09050A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1594-1AF6-CB75-05B0-1EC925EB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53E63-2FED-9F42-C55D-238A95C63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1C0CA-E696-53F2-5006-5EC146AB7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36E91-1E6D-DBD0-D620-8A871D94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EF33-C344-D7A7-85DF-3FD0100D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ADB89-BBCD-7F41-1EF9-E1BD0F59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4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D989E-E370-17D8-EDD0-43F63077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EF76D-893E-CC19-9C31-259ED7CA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F2FB-848C-FCF9-EB73-94F9437AD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8EF8-E389-4A0E-8A84-13ADD84AAF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25EB-B480-C44C-7903-F3FB4645D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244C-05B6-FF25-1F82-4E7F2E85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8042-2CFE-494C-A163-71C951F0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764704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3600" dirty="0">
                <a:solidFill>
                  <a:schemeClr val="tx1"/>
                </a:solidFill>
                <a:latin typeface="+mj-lt"/>
              </a:rPr>
              <a:t>6. DERS</a:t>
            </a:r>
          </a:p>
          <a:p>
            <a:pPr algn="ctr"/>
            <a:endParaRPr lang="tr-TR" sz="3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tr-TR" sz="3600" b="1" dirty="0">
                <a:solidFill>
                  <a:srgbClr val="FF0000"/>
                </a:solidFill>
                <a:latin typeface="+mj-lt"/>
              </a:rPr>
              <a:t>PYTHON İLE  PROGRAMLAMA</a:t>
            </a:r>
          </a:p>
          <a:p>
            <a:pPr algn="ctr"/>
            <a:r>
              <a:rPr lang="tr-TR" sz="3600" b="1" dirty="0">
                <a:solidFill>
                  <a:srgbClr val="FF0000"/>
                </a:solidFill>
                <a:latin typeface="+mj-lt"/>
              </a:rPr>
              <a:t>FONKSİYONLAR</a:t>
            </a:r>
          </a:p>
          <a:p>
            <a:pPr algn="ctr"/>
            <a:endParaRPr lang="tr-TR" sz="32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tr-TR" sz="3200" dirty="0" err="1">
                <a:solidFill>
                  <a:schemeClr val="tx1"/>
                </a:solidFill>
                <a:latin typeface="+mj-lt"/>
              </a:rPr>
              <a:t>Öğr</a:t>
            </a:r>
            <a:r>
              <a:rPr lang="tr-TR" sz="3200" dirty="0">
                <a:solidFill>
                  <a:schemeClr val="tx1"/>
                </a:solidFill>
                <a:latin typeface="+mj-lt"/>
              </a:rPr>
              <a:t>. Gör. Fatih KAZDAL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570912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</p:spTree>
    <p:extLst>
      <p:ext uri="{BB962C8B-B14F-4D97-AF65-F5344CB8AC3E}">
        <p14:creationId xmlns:p14="http://schemas.microsoft.com/office/powerpoint/2010/main" val="36477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BÖLÜM BAŞLIKLARI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94579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6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8&quot;/&gt;&lt;lineCharCount val=&quot;7&quot;/&gt;&lt;/TableIndex&gt;&lt;/ShapeTextInfo&gt;"/>
  <p:tag name="PRESENTER_SHAPEINFO" val="&lt;ThreeDShapeInfo&gt;&lt;uuid val=&quot;{2DB8CA7D-D3FB-4DFF-BBAB-275D9AABACDC}&quot;/&gt;&lt;isInvalidForFieldText val=&quot;0&quot;/&gt;&lt;Image&gt;&lt;filename val=&quot;C:\Users\PAMUK\AppData\Local\Temp\PR\data\asimages\{2DB8CA7D-D3FB-4DFF-BBAB-275D9AABACDC}_1.png&quot;/&gt;&lt;left val=&quot;16&quot;/&gt;&lt;top val=&quot;44&quot;/&gt;&lt;width val=&quot;696&quot;/&gt;&lt;height val=&quot;446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Fatih  Aydın</dc:creator>
  <cp:lastModifiedBy>Mehmet Fatih  Aydın</cp:lastModifiedBy>
  <cp:revision>5</cp:revision>
  <dcterms:created xsi:type="dcterms:W3CDTF">2023-05-09T16:36:02Z</dcterms:created>
  <dcterms:modified xsi:type="dcterms:W3CDTF">2023-05-09T16:37:13Z</dcterms:modified>
</cp:coreProperties>
</file>