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57" r:id="rId3"/>
    <p:sldId id="258" r:id="rId4"/>
    <p:sldId id="259" r:id="rId5"/>
  </p:sldIdLst>
  <p:sldSz cx="9144000" cy="6858000" type="screen4x3"/>
  <p:notesSz cx="10234613" cy="7102475"/>
  <p:custDataLst>
    <p:tags r:id="rId8"/>
  </p:custDataLst>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Orta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50" autoAdjust="0"/>
    <p:restoredTop sz="94660"/>
  </p:normalViewPr>
  <p:slideViewPr>
    <p:cSldViewPr>
      <p:cViewPr varScale="1">
        <p:scale>
          <a:sx n="105" d="100"/>
          <a:sy n="105" d="100"/>
        </p:scale>
        <p:origin x="1392"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1" y="0"/>
            <a:ext cx="4435610" cy="35473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sz="quarter" idx="1"/>
          </p:nvPr>
        </p:nvSpPr>
        <p:spPr>
          <a:xfrm>
            <a:off x="5796717" y="0"/>
            <a:ext cx="4435610" cy="354738"/>
          </a:xfrm>
          <a:prstGeom prst="rect">
            <a:avLst/>
          </a:prstGeom>
        </p:spPr>
        <p:txBody>
          <a:bodyPr vert="horz" lIns="91440" tIns="45720" rIns="91440" bIns="45720" rtlCol="0"/>
          <a:lstStyle>
            <a:lvl1pPr algn="r">
              <a:defRPr sz="1200"/>
            </a:lvl1pPr>
          </a:lstStyle>
          <a:p>
            <a:fld id="{5397A9D9-5389-4173-AF7E-F901413BDC5C}" type="datetimeFigureOut">
              <a:rPr lang="tr-TR" smtClean="0"/>
              <a:t>15.03.2023</a:t>
            </a:fld>
            <a:endParaRPr lang="tr-TR"/>
          </a:p>
        </p:txBody>
      </p:sp>
      <p:sp>
        <p:nvSpPr>
          <p:cNvPr id="4" name="Altbilgi Yer Tutucusu 3"/>
          <p:cNvSpPr>
            <a:spLocks noGrp="1"/>
          </p:cNvSpPr>
          <p:nvPr>
            <p:ph type="ftr" sz="quarter" idx="2"/>
          </p:nvPr>
        </p:nvSpPr>
        <p:spPr>
          <a:xfrm>
            <a:off x="1" y="6746635"/>
            <a:ext cx="4435610" cy="354738"/>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p:cNvSpPr>
            <a:spLocks noGrp="1"/>
          </p:cNvSpPr>
          <p:nvPr>
            <p:ph type="sldNum" sz="quarter" idx="3"/>
          </p:nvPr>
        </p:nvSpPr>
        <p:spPr>
          <a:xfrm>
            <a:off x="5796717" y="6746635"/>
            <a:ext cx="4435610" cy="354738"/>
          </a:xfrm>
          <a:prstGeom prst="rect">
            <a:avLst/>
          </a:prstGeom>
        </p:spPr>
        <p:txBody>
          <a:bodyPr vert="horz" lIns="91440" tIns="45720" rIns="91440" bIns="45720" rtlCol="0" anchor="b"/>
          <a:lstStyle>
            <a:lvl1pPr algn="r">
              <a:defRPr sz="1200"/>
            </a:lvl1pPr>
          </a:lstStyle>
          <a:p>
            <a:fld id="{C42CD4FC-FF66-4429-92D6-CCA573269859}" type="slidenum">
              <a:rPr lang="tr-TR" smtClean="0"/>
              <a:t>‹#›</a:t>
            </a:fld>
            <a:endParaRPr lang="tr-TR"/>
          </a:p>
        </p:txBody>
      </p:sp>
    </p:spTree>
    <p:extLst>
      <p:ext uri="{BB962C8B-B14F-4D97-AF65-F5344CB8AC3E}">
        <p14:creationId xmlns:p14="http://schemas.microsoft.com/office/powerpoint/2010/main" val="33566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1" y="0"/>
            <a:ext cx="4434999" cy="355124"/>
          </a:xfrm>
          <a:prstGeom prst="rect">
            <a:avLst/>
          </a:prstGeom>
        </p:spPr>
        <p:txBody>
          <a:bodyPr vert="horz" lIns="99066" tIns="49533" rIns="99066" bIns="49533" rtlCol="0"/>
          <a:lstStyle>
            <a:lvl1pPr algn="l">
              <a:defRPr sz="1300"/>
            </a:lvl1pPr>
          </a:lstStyle>
          <a:p>
            <a:endParaRPr lang="tr-TR"/>
          </a:p>
        </p:txBody>
      </p:sp>
      <p:sp>
        <p:nvSpPr>
          <p:cNvPr id="3" name="Veri Yer Tutucusu 2"/>
          <p:cNvSpPr>
            <a:spLocks noGrp="1"/>
          </p:cNvSpPr>
          <p:nvPr>
            <p:ph type="dt" idx="1"/>
          </p:nvPr>
        </p:nvSpPr>
        <p:spPr>
          <a:xfrm>
            <a:off x="5797246" y="0"/>
            <a:ext cx="4434999" cy="355124"/>
          </a:xfrm>
          <a:prstGeom prst="rect">
            <a:avLst/>
          </a:prstGeom>
        </p:spPr>
        <p:txBody>
          <a:bodyPr vert="horz" lIns="99066" tIns="49533" rIns="99066" bIns="49533" rtlCol="0"/>
          <a:lstStyle>
            <a:lvl1pPr algn="r">
              <a:defRPr sz="1300"/>
            </a:lvl1pPr>
          </a:lstStyle>
          <a:p>
            <a:fld id="{DC6CEA6C-594A-4873-B219-2B29DA5829E0}" type="datetimeFigureOut">
              <a:rPr lang="tr-TR" smtClean="0"/>
              <a:t>15.03.2023</a:t>
            </a:fld>
            <a:endParaRPr lang="tr-TR"/>
          </a:p>
        </p:txBody>
      </p:sp>
      <p:sp>
        <p:nvSpPr>
          <p:cNvPr id="4" name="Slayt Görüntüsü Yer Tutucusu 3"/>
          <p:cNvSpPr>
            <a:spLocks noGrp="1" noRot="1" noChangeAspect="1"/>
          </p:cNvSpPr>
          <p:nvPr>
            <p:ph type="sldImg" idx="2"/>
          </p:nvPr>
        </p:nvSpPr>
        <p:spPr>
          <a:xfrm>
            <a:off x="3341688" y="533400"/>
            <a:ext cx="3551237" cy="2662238"/>
          </a:xfrm>
          <a:prstGeom prst="rect">
            <a:avLst/>
          </a:prstGeom>
          <a:noFill/>
          <a:ln w="12700">
            <a:solidFill>
              <a:prstClr val="black"/>
            </a:solidFill>
          </a:ln>
        </p:spPr>
        <p:txBody>
          <a:bodyPr vert="horz" lIns="99066" tIns="49533" rIns="99066" bIns="49533" rtlCol="0" anchor="ctr"/>
          <a:lstStyle/>
          <a:p>
            <a:endParaRPr lang="tr-TR"/>
          </a:p>
        </p:txBody>
      </p:sp>
      <p:sp>
        <p:nvSpPr>
          <p:cNvPr id="5" name="Not Yer Tutucusu 4"/>
          <p:cNvSpPr>
            <a:spLocks noGrp="1"/>
          </p:cNvSpPr>
          <p:nvPr>
            <p:ph type="body" sz="quarter" idx="3"/>
          </p:nvPr>
        </p:nvSpPr>
        <p:spPr>
          <a:xfrm>
            <a:off x="1023462" y="3373675"/>
            <a:ext cx="8187690" cy="3196114"/>
          </a:xfrm>
          <a:prstGeom prst="rect">
            <a:avLst/>
          </a:prstGeom>
        </p:spPr>
        <p:txBody>
          <a:bodyPr vert="horz" lIns="99066" tIns="49533" rIns="99066" bIns="49533"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1" y="6746119"/>
            <a:ext cx="4434999" cy="355124"/>
          </a:xfrm>
          <a:prstGeom prst="rect">
            <a:avLst/>
          </a:prstGeom>
        </p:spPr>
        <p:txBody>
          <a:bodyPr vert="horz" lIns="99066" tIns="49533" rIns="99066" bIns="49533" rtlCol="0" anchor="b"/>
          <a:lstStyle>
            <a:lvl1pPr algn="l">
              <a:defRPr sz="1300"/>
            </a:lvl1pPr>
          </a:lstStyle>
          <a:p>
            <a:endParaRPr lang="tr-TR"/>
          </a:p>
        </p:txBody>
      </p:sp>
      <p:sp>
        <p:nvSpPr>
          <p:cNvPr id="7" name="Slayt Numarası Yer Tutucusu 6"/>
          <p:cNvSpPr>
            <a:spLocks noGrp="1"/>
          </p:cNvSpPr>
          <p:nvPr>
            <p:ph type="sldNum" sz="quarter" idx="5"/>
          </p:nvPr>
        </p:nvSpPr>
        <p:spPr>
          <a:xfrm>
            <a:off x="5797246" y="6746119"/>
            <a:ext cx="4434999" cy="355124"/>
          </a:xfrm>
          <a:prstGeom prst="rect">
            <a:avLst/>
          </a:prstGeom>
        </p:spPr>
        <p:txBody>
          <a:bodyPr vert="horz" lIns="99066" tIns="49533" rIns="99066" bIns="49533" rtlCol="0" anchor="b"/>
          <a:lstStyle>
            <a:lvl1pPr algn="r">
              <a:defRPr sz="1300"/>
            </a:lvl1pPr>
          </a:lstStyle>
          <a:p>
            <a:fld id="{3E941159-20D0-4B44-8346-CEB6645F637B}" type="slidenum">
              <a:rPr lang="tr-TR" smtClean="0"/>
              <a:t>‹#›</a:t>
            </a:fld>
            <a:endParaRPr lang="tr-TR"/>
          </a:p>
        </p:txBody>
      </p:sp>
    </p:spTree>
    <p:extLst>
      <p:ext uri="{BB962C8B-B14F-4D97-AF65-F5344CB8AC3E}">
        <p14:creationId xmlns:p14="http://schemas.microsoft.com/office/powerpoint/2010/main" val="3142564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2</a:t>
            </a:fld>
            <a:endParaRPr lang="tr-TR" dirty="0"/>
          </a:p>
        </p:txBody>
      </p:sp>
    </p:spTree>
    <p:extLst>
      <p:ext uri="{BB962C8B-B14F-4D97-AF65-F5344CB8AC3E}">
        <p14:creationId xmlns:p14="http://schemas.microsoft.com/office/powerpoint/2010/main" val="370393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3</a:t>
            </a:fld>
            <a:endParaRPr lang="tr-TR" dirty="0"/>
          </a:p>
        </p:txBody>
      </p:sp>
    </p:spTree>
    <p:extLst>
      <p:ext uri="{BB962C8B-B14F-4D97-AF65-F5344CB8AC3E}">
        <p14:creationId xmlns:p14="http://schemas.microsoft.com/office/powerpoint/2010/main" val="3097637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E941159-20D0-4B44-8346-CEB6645F637B}" type="slidenum">
              <a:rPr lang="tr-TR" smtClean="0"/>
              <a:t>4</a:t>
            </a:fld>
            <a:endParaRPr lang="tr-TR" dirty="0"/>
          </a:p>
        </p:txBody>
      </p:sp>
    </p:spTree>
    <p:extLst>
      <p:ext uri="{BB962C8B-B14F-4D97-AF65-F5344CB8AC3E}">
        <p14:creationId xmlns:p14="http://schemas.microsoft.com/office/powerpoint/2010/main" val="9626195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custDataLst>
              <p:tags r:id="rId1"/>
            </p:custDataLst>
          </p:nvPr>
        </p:nvSpPr>
        <p:spPr>
          <a:xfrm>
            <a:off x="685800" y="2130425"/>
            <a:ext cx="7772400" cy="1470025"/>
          </a:xfrm>
        </p:spPr>
        <p:txBody>
          <a:bodyPr/>
          <a:lstStyle/>
          <a:p>
            <a:r>
              <a:rPr lang="tr-TR"/>
              <a:t>Asıl başlık stili için tıklatın</a:t>
            </a:r>
          </a:p>
        </p:txBody>
      </p:sp>
      <p:sp>
        <p:nvSpPr>
          <p:cNvPr id="3" name="Alt Başlık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custDataLst>
              <p:tags r:id="rId3"/>
            </p:custDataLst>
          </p:nvPr>
        </p:nvSpPr>
        <p:spPr/>
        <p:txBody>
          <a:bodyPr/>
          <a:lstStyle/>
          <a:p>
            <a:fld id="{35098F36-2ED2-4458-991C-3A06CEB79E18}" type="datetime1">
              <a:rPr lang="tr-TR" smtClean="0"/>
              <a:t>15.03.2023</a:t>
            </a:fld>
            <a:endParaRPr lang="tr-TR"/>
          </a:p>
        </p:txBody>
      </p:sp>
      <p:sp>
        <p:nvSpPr>
          <p:cNvPr id="5" name="Altbilgi Yer Tutucusu 4"/>
          <p:cNvSpPr>
            <a:spLocks noGrp="1"/>
          </p:cNvSpPr>
          <p:nvPr>
            <p:ph type="ftr" sz="quarter" idx="11"/>
            <p:custDataLst>
              <p:tags r:id="rId4"/>
            </p:custDataLst>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custDataLst>
              <p:tags r:id="rId5"/>
            </p:custDataLst>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3383143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5AF73562-4505-48D4-AB0C-A78828E571CD}" type="datetime1">
              <a:rPr lang="tr-TR" smtClean="0"/>
              <a:t>15.03.2023</a:t>
            </a:fld>
            <a:endParaRPr lang="tr-TR"/>
          </a:p>
        </p:txBody>
      </p:sp>
      <p:sp>
        <p:nvSpPr>
          <p:cNvPr id="5" name="Altbilgi Yer Tutucusu 4"/>
          <p:cNvSpPr>
            <a:spLocks noGrp="1"/>
          </p:cNvSpPr>
          <p:nvPr>
            <p:ph type="ftr" sz="quarter" idx="11"/>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3772359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86FACF17-82CF-480E-9001-5ED458AE6550}" type="datetime1">
              <a:rPr lang="tr-TR" smtClean="0"/>
              <a:t>15.03.2023</a:t>
            </a:fld>
            <a:endParaRPr lang="tr-TR"/>
          </a:p>
        </p:txBody>
      </p:sp>
      <p:sp>
        <p:nvSpPr>
          <p:cNvPr id="5" name="Altbilgi Yer Tutucusu 4"/>
          <p:cNvSpPr>
            <a:spLocks noGrp="1"/>
          </p:cNvSpPr>
          <p:nvPr>
            <p:ph type="ftr" sz="quarter" idx="11"/>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3492323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Başlık ve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Metin Yer Tutucusu 2"/>
          <p:cNvSpPr>
            <a:spLocks noGrp="1"/>
          </p:cNvSpPr>
          <p:nvPr>
            <p:ph type="body"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5AEE404D-031D-4ED0-8F70-63D022D6C58C}" type="datetime1">
              <a:rPr lang="tr-TR" smtClean="0"/>
              <a:t>15.03.2023</a:t>
            </a:fld>
            <a:endParaRPr lang="tr-TR"/>
          </a:p>
        </p:txBody>
      </p:sp>
      <p:sp>
        <p:nvSpPr>
          <p:cNvPr id="5" name="Altbilgi Yer Tutucusu 4"/>
          <p:cNvSpPr>
            <a:spLocks noGrp="1"/>
          </p:cNvSpPr>
          <p:nvPr>
            <p:ph type="ftr" sz="quarter" idx="11"/>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2552424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p:txBody>
          <a:bodyPr/>
          <a:lstStyle/>
          <a:p>
            <a:r>
              <a:rPr lang="tr-TR"/>
              <a:t>Asıl başlık stili için tıklatın</a:t>
            </a:r>
          </a:p>
        </p:txBody>
      </p:sp>
      <p:sp>
        <p:nvSpPr>
          <p:cNvPr id="3" name="İçerik Yer Tutucusu 2"/>
          <p:cNvSpPr>
            <a:spLocks noGrp="1"/>
          </p:cNvSpPr>
          <p:nvPr>
            <p:ph idx="1"/>
            <p:custDataLst>
              <p:tags r:id="rId2"/>
            </p:custDataLst>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custDataLst>
              <p:tags r:id="rId3"/>
            </p:custDataLst>
          </p:nvPr>
        </p:nvSpPr>
        <p:spPr/>
        <p:txBody>
          <a:bodyPr/>
          <a:lstStyle/>
          <a:p>
            <a:fld id="{58C1FF89-F808-4947-9A72-5A5A27CA8FAF}" type="datetime1">
              <a:rPr lang="tr-TR" smtClean="0"/>
              <a:t>15.03.2023</a:t>
            </a:fld>
            <a:endParaRPr lang="tr-TR"/>
          </a:p>
        </p:txBody>
      </p:sp>
      <p:sp>
        <p:nvSpPr>
          <p:cNvPr id="5" name="Altbilgi Yer Tutucusu 4"/>
          <p:cNvSpPr>
            <a:spLocks noGrp="1"/>
          </p:cNvSpPr>
          <p:nvPr>
            <p:ph type="ftr" sz="quarter" idx="11"/>
            <p:custDataLst>
              <p:tags r:id="rId4"/>
            </p:custDataLst>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custDataLst>
              <p:tags r:id="rId5"/>
            </p:custDataLst>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2707769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F8D45A50-4E68-4439-9E23-3A22CB876B15}" type="datetime1">
              <a:rPr lang="tr-TR" smtClean="0"/>
              <a:t>15.03.2023</a:t>
            </a:fld>
            <a:endParaRPr lang="tr-TR"/>
          </a:p>
        </p:txBody>
      </p:sp>
      <p:sp>
        <p:nvSpPr>
          <p:cNvPr id="5" name="Altbilgi Yer Tutucusu 4"/>
          <p:cNvSpPr>
            <a:spLocks noGrp="1"/>
          </p:cNvSpPr>
          <p:nvPr>
            <p:ph type="ftr" sz="quarter" idx="11"/>
          </p:nvPr>
        </p:nvSpPr>
        <p:spPr/>
        <p:txBody>
          <a:bodyPr/>
          <a:lstStyle/>
          <a:p>
            <a:r>
              <a:rPr lang="tr-TR" dirty="0"/>
              <a:t>© Marmara Üniversitesi Uzaktan Eğitim Uygulama ve Araştırma Merkezi</a:t>
            </a:r>
          </a:p>
        </p:txBody>
      </p:sp>
      <p:sp>
        <p:nvSpPr>
          <p:cNvPr id="6" name="Slayt Numarası Yer Tutucusu 5"/>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343229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1C172D5-4EFB-4426-A680-64506F898E14}" type="datetime1">
              <a:rPr lang="tr-TR" smtClean="0"/>
              <a:t>15.03.2023</a:t>
            </a:fld>
            <a:endParaRPr lang="tr-TR"/>
          </a:p>
        </p:txBody>
      </p:sp>
      <p:sp>
        <p:nvSpPr>
          <p:cNvPr id="6" name="Altbilgi Yer Tutucusu 5"/>
          <p:cNvSpPr>
            <a:spLocks noGrp="1"/>
          </p:cNvSpPr>
          <p:nvPr>
            <p:ph type="ftr" sz="quarter" idx="11"/>
          </p:nvPr>
        </p:nvSpPr>
        <p:spPr/>
        <p:txBody>
          <a:bodyPr/>
          <a:lstStyle/>
          <a:p>
            <a:r>
              <a:rPr lang="tr-TR" dirty="0"/>
              <a:t>© Marmara Üniversitesi Uzaktan Eğitim Uygulama ve Araştırma Merkezi</a:t>
            </a:r>
          </a:p>
        </p:txBody>
      </p:sp>
      <p:sp>
        <p:nvSpPr>
          <p:cNvPr id="7" name="Slayt Numarası Yer Tutucusu 6"/>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1411981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CD61361-0203-4D3B-9521-95E4D8726404}" type="datetime1">
              <a:rPr lang="tr-TR" smtClean="0"/>
              <a:t>15.03.2023</a:t>
            </a:fld>
            <a:endParaRPr lang="tr-TR"/>
          </a:p>
        </p:txBody>
      </p:sp>
      <p:sp>
        <p:nvSpPr>
          <p:cNvPr id="8" name="Altbilgi Yer Tutucusu 7"/>
          <p:cNvSpPr>
            <a:spLocks noGrp="1"/>
          </p:cNvSpPr>
          <p:nvPr>
            <p:ph type="ftr" sz="quarter" idx="11"/>
          </p:nvPr>
        </p:nvSpPr>
        <p:spPr/>
        <p:txBody>
          <a:bodyPr/>
          <a:lstStyle/>
          <a:p>
            <a:r>
              <a:rPr lang="tr-TR" dirty="0"/>
              <a:t>© Marmara Üniversitesi Uzaktan Eğitim Uygulama ve Araştırma Merkezi</a:t>
            </a:r>
          </a:p>
        </p:txBody>
      </p:sp>
      <p:sp>
        <p:nvSpPr>
          <p:cNvPr id="9" name="Slayt Numarası Yer Tutucusu 8"/>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142681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p:txBody>
          <a:bodyPr/>
          <a:lstStyle/>
          <a:p>
            <a:r>
              <a:rPr lang="tr-TR"/>
              <a:t>Asıl başlık stili için tıklatın</a:t>
            </a:r>
          </a:p>
        </p:txBody>
      </p:sp>
      <p:sp>
        <p:nvSpPr>
          <p:cNvPr id="3" name="Veri Yer Tutucusu 2"/>
          <p:cNvSpPr>
            <a:spLocks noGrp="1"/>
          </p:cNvSpPr>
          <p:nvPr>
            <p:ph type="dt" sz="half" idx="10"/>
            <p:custDataLst>
              <p:tags r:id="rId2"/>
            </p:custDataLst>
          </p:nvPr>
        </p:nvSpPr>
        <p:spPr/>
        <p:txBody>
          <a:bodyPr/>
          <a:lstStyle/>
          <a:p>
            <a:fld id="{C0B82931-DE90-426D-B73B-718C24C4C18C}" type="datetime1">
              <a:rPr lang="tr-TR" smtClean="0"/>
              <a:t>15.03.2023</a:t>
            </a:fld>
            <a:endParaRPr lang="tr-TR"/>
          </a:p>
        </p:txBody>
      </p:sp>
      <p:sp>
        <p:nvSpPr>
          <p:cNvPr id="4" name="Altbilgi Yer Tutucusu 3"/>
          <p:cNvSpPr>
            <a:spLocks noGrp="1"/>
          </p:cNvSpPr>
          <p:nvPr>
            <p:ph type="ftr" sz="quarter" idx="11"/>
            <p:custDataLst>
              <p:tags r:id="rId3"/>
            </p:custDataLst>
          </p:nvPr>
        </p:nvSpPr>
        <p:spPr/>
        <p:txBody>
          <a:bodyPr/>
          <a:lstStyle/>
          <a:p>
            <a:r>
              <a:rPr lang="tr-TR" dirty="0"/>
              <a:t>© Marmara Üniversitesi Uzaktan Eğitim Uygulama ve Araştırma Merkezi</a:t>
            </a:r>
          </a:p>
        </p:txBody>
      </p:sp>
      <p:sp>
        <p:nvSpPr>
          <p:cNvPr id="5" name="Slayt Numarası Yer Tutucusu 4"/>
          <p:cNvSpPr>
            <a:spLocks noGrp="1"/>
          </p:cNvSpPr>
          <p:nvPr>
            <p:ph type="sldNum" sz="quarter" idx="12"/>
            <p:custDataLst>
              <p:tags r:id="rId4"/>
            </p:custDataLst>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1052252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3C74714-6CBD-4431-9079-FC72EF95DF49}" type="datetime1">
              <a:rPr lang="tr-TR" smtClean="0"/>
              <a:t>15.03.2023</a:t>
            </a:fld>
            <a:endParaRPr lang="tr-TR"/>
          </a:p>
        </p:txBody>
      </p:sp>
      <p:sp>
        <p:nvSpPr>
          <p:cNvPr id="3" name="Altbilgi Yer Tutucusu 2"/>
          <p:cNvSpPr>
            <a:spLocks noGrp="1"/>
          </p:cNvSpPr>
          <p:nvPr>
            <p:ph type="ftr" sz="quarter" idx="11"/>
          </p:nvPr>
        </p:nvSpPr>
        <p:spPr/>
        <p:txBody>
          <a:bodyPr/>
          <a:lstStyle/>
          <a:p>
            <a:r>
              <a:rPr lang="tr-TR" dirty="0"/>
              <a:t>© Marmara Üniversitesi Uzaktan Eğitim Uygulama ve Araştırma Merkezi</a:t>
            </a:r>
          </a:p>
        </p:txBody>
      </p:sp>
      <p:sp>
        <p:nvSpPr>
          <p:cNvPr id="4" name="Slayt Numarası Yer Tutucusu 3"/>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3803409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8D9EB1-0F53-402C-8A5A-CF019A6641E1}" type="datetime1">
              <a:rPr lang="tr-TR" smtClean="0"/>
              <a:t>15.03.2023</a:t>
            </a:fld>
            <a:endParaRPr lang="tr-TR"/>
          </a:p>
        </p:txBody>
      </p:sp>
      <p:sp>
        <p:nvSpPr>
          <p:cNvPr id="6" name="Altbilgi Yer Tutucusu 5"/>
          <p:cNvSpPr>
            <a:spLocks noGrp="1"/>
          </p:cNvSpPr>
          <p:nvPr>
            <p:ph type="ftr" sz="quarter" idx="11"/>
          </p:nvPr>
        </p:nvSpPr>
        <p:spPr/>
        <p:txBody>
          <a:bodyPr/>
          <a:lstStyle/>
          <a:p>
            <a:r>
              <a:rPr lang="tr-TR" dirty="0"/>
              <a:t>© Marmara Üniversitesi Uzaktan Eğitim Uygulama ve Araştırma Merkezi</a:t>
            </a:r>
          </a:p>
        </p:txBody>
      </p:sp>
      <p:sp>
        <p:nvSpPr>
          <p:cNvPr id="7" name="Slayt Numarası Yer Tutucusu 6"/>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561585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D98BEBEF-B307-481B-9A08-9B1DE716266D}" type="datetime1">
              <a:rPr lang="tr-TR" smtClean="0"/>
              <a:t>15.03.2023</a:t>
            </a:fld>
            <a:endParaRPr lang="tr-TR"/>
          </a:p>
        </p:txBody>
      </p:sp>
      <p:sp>
        <p:nvSpPr>
          <p:cNvPr id="6" name="Altbilgi Yer Tutucusu 5"/>
          <p:cNvSpPr>
            <a:spLocks noGrp="1"/>
          </p:cNvSpPr>
          <p:nvPr>
            <p:ph type="ftr" sz="quarter" idx="11"/>
          </p:nvPr>
        </p:nvSpPr>
        <p:spPr/>
        <p:txBody>
          <a:bodyPr/>
          <a:lstStyle/>
          <a:p>
            <a:r>
              <a:rPr lang="tr-TR" dirty="0"/>
              <a:t>© Marmara Üniversitesi Uzaktan Eğitim Uygulama ve Araştırma Merkezi</a:t>
            </a:r>
          </a:p>
        </p:txBody>
      </p:sp>
      <p:sp>
        <p:nvSpPr>
          <p:cNvPr id="7" name="Slayt Numarası Yer Tutucusu 6"/>
          <p:cNvSpPr>
            <a:spLocks noGrp="1"/>
          </p:cNvSpPr>
          <p:nvPr>
            <p:ph type="sldNum" sz="quarter" idx="12"/>
          </p:nvPr>
        </p:nvSpPr>
        <p:spPr/>
        <p:txBody>
          <a:bodyPr/>
          <a:lstStyle/>
          <a:p>
            <a:fld id="{219A703F-5BE9-489E-8C60-8A91ACC9E5BC}" type="slidenum">
              <a:rPr lang="tr-TR" smtClean="0"/>
              <a:t>‹#›</a:t>
            </a:fld>
            <a:endParaRPr lang="tr-TR"/>
          </a:p>
        </p:txBody>
      </p:sp>
    </p:spTree>
    <p:extLst>
      <p:ext uri="{BB962C8B-B14F-4D97-AF65-F5344CB8AC3E}">
        <p14:creationId xmlns:p14="http://schemas.microsoft.com/office/powerpoint/2010/main" val="186666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custDataLst>
              <p:tags r:id="rId14"/>
            </p:custDataLst>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custDataLst>
              <p:tags r:id="rId15"/>
            </p:custDataLst>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custDataLst>
              <p:tags r:id="rId16"/>
            </p:custDataLst>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41848-2227-4FFC-9B1F-DDB75172346B}" type="datetime1">
              <a:rPr lang="tr-TR" smtClean="0"/>
              <a:t>15.03.2023</a:t>
            </a:fld>
            <a:endParaRPr lang="tr-TR"/>
          </a:p>
        </p:txBody>
      </p:sp>
      <p:sp>
        <p:nvSpPr>
          <p:cNvPr id="5" name="Altbilgi Yer Tutucusu 4"/>
          <p:cNvSpPr>
            <a:spLocks noGrp="1"/>
          </p:cNvSpPr>
          <p:nvPr>
            <p:ph type="ftr" sz="quarter" idx="3"/>
            <p:custDataLst>
              <p:tags r:id="rId17"/>
            </p:custDataLst>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dirty="0"/>
              <a:t>© Marmara Üniversitesi Uzaktan Eğitim Uygulama ve Araştırma Merkezi</a:t>
            </a:r>
          </a:p>
        </p:txBody>
      </p:sp>
      <p:sp>
        <p:nvSpPr>
          <p:cNvPr id="6" name="Slayt Numarası Yer Tutucusu 5"/>
          <p:cNvSpPr>
            <a:spLocks noGrp="1"/>
          </p:cNvSpPr>
          <p:nvPr>
            <p:ph type="sldNum" sz="quarter" idx="4"/>
            <p:custDataLst>
              <p:tags r:id="rId18"/>
            </p:custDataLst>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A703F-5BE9-489E-8C60-8A91ACC9E5BC}" type="slidenum">
              <a:rPr lang="tr-TR" smtClean="0"/>
              <a:t>‹#›</a:t>
            </a:fld>
            <a:endParaRPr lang="tr-TR"/>
          </a:p>
        </p:txBody>
      </p:sp>
    </p:spTree>
    <p:extLst>
      <p:ext uri="{BB962C8B-B14F-4D97-AF65-F5344CB8AC3E}">
        <p14:creationId xmlns:p14="http://schemas.microsoft.com/office/powerpoint/2010/main" val="367066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764704"/>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3600" dirty="0">
                <a:solidFill>
                  <a:schemeClr val="tx1"/>
                </a:solidFill>
                <a:latin typeface="+mj-lt"/>
              </a:rPr>
              <a:t>5. DERS</a:t>
            </a:r>
          </a:p>
          <a:p>
            <a:pPr algn="ctr"/>
            <a:endParaRPr lang="tr-TR" sz="3600" dirty="0">
              <a:solidFill>
                <a:schemeClr val="tx1"/>
              </a:solidFill>
              <a:latin typeface="+mj-lt"/>
            </a:endParaRPr>
          </a:p>
          <a:p>
            <a:pPr algn="ctr"/>
            <a:r>
              <a:rPr lang="tr-TR" sz="3600" b="1" dirty="0">
                <a:solidFill>
                  <a:srgbClr val="FF0000"/>
                </a:solidFill>
                <a:latin typeface="+mj-lt"/>
              </a:rPr>
              <a:t>PYTHON İLE  PROGRAMLAMA</a:t>
            </a:r>
          </a:p>
          <a:p>
            <a:pPr algn="ctr"/>
            <a:r>
              <a:rPr lang="tr-TR" sz="3600" b="1" dirty="0">
                <a:solidFill>
                  <a:srgbClr val="FF0000"/>
                </a:solidFill>
                <a:latin typeface="+mj-lt"/>
              </a:rPr>
              <a:t>DÖNGÜLER(LOOPS) </a:t>
            </a:r>
          </a:p>
          <a:p>
            <a:pPr algn="ctr"/>
            <a:endParaRPr lang="tr-TR" sz="3200" b="1" dirty="0">
              <a:solidFill>
                <a:schemeClr val="tx1"/>
              </a:solidFill>
              <a:latin typeface="+mj-lt"/>
            </a:endParaRPr>
          </a:p>
          <a:p>
            <a:pPr algn="ctr"/>
            <a:r>
              <a:rPr lang="tr-TR" sz="3200" dirty="0" err="1">
                <a:solidFill>
                  <a:schemeClr val="tx1"/>
                </a:solidFill>
                <a:latin typeface="+mj-lt"/>
              </a:rPr>
              <a:t>Öğr</a:t>
            </a:r>
            <a:r>
              <a:rPr lang="tr-TR" sz="3200" dirty="0">
                <a:solidFill>
                  <a:schemeClr val="tx1"/>
                </a:solidFill>
                <a:latin typeface="+mj-lt"/>
              </a:rPr>
              <a:t>. Gör. Fatih KAZDAL</a:t>
            </a:r>
          </a:p>
        </p:txBody>
      </p:sp>
      <p:sp>
        <p:nvSpPr>
          <p:cNvPr id="3" name="Slayt Numarası Yer Tutucusu 2"/>
          <p:cNvSpPr>
            <a:spLocks noGrp="1"/>
          </p:cNvSpPr>
          <p:nvPr>
            <p:ph type="sldNum" sz="quarter" idx="12"/>
            <p:custDataLst>
              <p:tags r:id="rId2"/>
            </p:custDataLst>
          </p:nvPr>
        </p:nvSpPr>
        <p:spPr>
          <a:xfrm>
            <a:off x="7046912" y="6520259"/>
            <a:ext cx="2133600" cy="365125"/>
          </a:xfrm>
        </p:spPr>
        <p:txBody>
          <a:bodyPr/>
          <a:lstStyle/>
          <a:p>
            <a:fld id="{219A703F-5BE9-489E-8C60-8A91ACC9E5BC}" type="slidenum">
              <a:rPr lang="tr-TR" smtClean="0">
                <a:solidFill>
                  <a:schemeClr val="tx2">
                    <a:lumMod val="75000"/>
                  </a:schemeClr>
                </a:solidFill>
              </a:rPr>
              <a:t>1</a:t>
            </a:fld>
            <a:endParaRPr lang="tr-TR" dirty="0">
              <a:solidFill>
                <a:schemeClr val="tx2">
                  <a:lumMod val="75000"/>
                </a:schemeClr>
              </a:solidFill>
            </a:endParaRPr>
          </a:p>
        </p:txBody>
      </p:sp>
      <p:sp>
        <p:nvSpPr>
          <p:cNvPr id="5"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Tree>
    <p:extLst>
      <p:ext uri="{BB962C8B-B14F-4D97-AF65-F5344CB8AC3E}">
        <p14:creationId xmlns:p14="http://schemas.microsoft.com/office/powerpoint/2010/main" val="3647743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tr-TR" sz="2000" b="1" dirty="0">
                <a:solidFill>
                  <a:srgbClr val="FF0000"/>
                </a:solidFill>
              </a:rPr>
              <a:t>BÖLÜM BAŞLIKLARI</a:t>
            </a:r>
          </a:p>
        </p:txBody>
      </p:sp>
      <p:sp>
        <p:nvSpPr>
          <p:cNvPr id="7" name="Yuvarlatılmış Dikdörtgen 6"/>
          <p:cNvSpPr/>
          <p:nvPr>
            <p:custDataLst>
              <p:tags r:id="rId2"/>
            </p:custDataLst>
          </p:nvPr>
        </p:nvSpPr>
        <p:spPr>
          <a:xfrm>
            <a:off x="467544" y="1494579"/>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2</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8595DB1A-036C-1BE6-1B17-E9D703F185A0}"/>
              </a:ext>
            </a:extLst>
          </p:cNvPr>
          <p:cNvSpPr txBox="1"/>
          <p:nvPr/>
        </p:nvSpPr>
        <p:spPr>
          <a:xfrm>
            <a:off x="755576" y="1844824"/>
            <a:ext cx="7632848" cy="4939814"/>
          </a:xfrm>
          <a:prstGeom prst="rect">
            <a:avLst/>
          </a:prstGeom>
          <a:noFill/>
        </p:spPr>
        <p:txBody>
          <a:bodyPr wrap="square" rtlCol="0">
            <a:spAutoFit/>
          </a:bodyPr>
          <a:lstStyle/>
          <a:p>
            <a:pPr marL="342900" indent="-342900">
              <a:lnSpc>
                <a:spcPct val="150000"/>
              </a:lnSpc>
              <a:buFont typeface="+mj-lt"/>
              <a:buAutoNum type="arabicPeriod"/>
            </a:pPr>
            <a:r>
              <a:rPr lang="tr-TR" dirty="0">
                <a:solidFill>
                  <a:srgbClr val="FF0000"/>
                </a:solidFill>
              </a:rPr>
              <a:t>GİRİŞ</a:t>
            </a:r>
          </a:p>
          <a:p>
            <a:pPr marL="342900" indent="-342900">
              <a:lnSpc>
                <a:spcPct val="150000"/>
              </a:lnSpc>
              <a:buFont typeface="+mj-lt"/>
              <a:buAutoNum type="arabicPeriod"/>
            </a:pPr>
            <a:r>
              <a:rPr lang="tr-TR" dirty="0">
                <a:solidFill>
                  <a:srgbClr val="FF0000"/>
                </a:solidFill>
              </a:rPr>
              <a:t>WHILE DÖNGÜSÜ</a:t>
            </a:r>
          </a:p>
          <a:p>
            <a:pPr marL="800100" lvl="1" indent="-342900">
              <a:lnSpc>
                <a:spcPct val="150000"/>
              </a:lnSpc>
              <a:buFont typeface="+mj-lt"/>
              <a:buAutoNum type="arabicPeriod"/>
            </a:pPr>
            <a:r>
              <a:rPr lang="tr-TR" dirty="0">
                <a:solidFill>
                  <a:srgbClr val="FF0000"/>
                </a:solidFill>
              </a:rPr>
              <a:t>BREAK VE CONTINUE KOMUTLARI</a:t>
            </a:r>
          </a:p>
          <a:p>
            <a:pPr marL="342900" indent="-342900">
              <a:lnSpc>
                <a:spcPct val="150000"/>
              </a:lnSpc>
              <a:buFont typeface="+mj-lt"/>
              <a:buAutoNum type="arabicPeriod"/>
            </a:pPr>
            <a:r>
              <a:rPr lang="tr-TR" dirty="0">
                <a:solidFill>
                  <a:srgbClr val="FF0000"/>
                </a:solidFill>
              </a:rPr>
              <a:t>FOR DÖNGÜSÜ</a:t>
            </a:r>
          </a:p>
          <a:p>
            <a:pPr marL="800100" lvl="1" indent="-342900">
              <a:lnSpc>
                <a:spcPct val="150000"/>
              </a:lnSpc>
              <a:buFont typeface="+mj-lt"/>
              <a:buAutoNum type="arabicPeriod"/>
            </a:pPr>
            <a:r>
              <a:rPr lang="tr-TR" dirty="0" err="1">
                <a:solidFill>
                  <a:srgbClr val="FF0000"/>
                </a:solidFill>
              </a:rPr>
              <a:t>range</a:t>
            </a:r>
            <a:r>
              <a:rPr lang="tr-TR" dirty="0">
                <a:solidFill>
                  <a:srgbClr val="FF0000"/>
                </a:solidFill>
              </a:rPr>
              <a:t>() Fonksiyonu</a:t>
            </a:r>
          </a:p>
          <a:p>
            <a:pPr marL="800100" lvl="1" indent="-342900">
              <a:lnSpc>
                <a:spcPct val="150000"/>
              </a:lnSpc>
              <a:buFont typeface="+mj-lt"/>
              <a:buAutoNum type="arabicPeriod"/>
            </a:pPr>
            <a:r>
              <a:rPr lang="tr-TR" dirty="0">
                <a:solidFill>
                  <a:srgbClr val="FF0000"/>
                </a:solidFill>
              </a:rPr>
              <a:t>in/not in Operatörleri</a:t>
            </a:r>
          </a:p>
          <a:p>
            <a:pPr marL="800100" lvl="1" indent="-342900">
              <a:lnSpc>
                <a:spcPct val="150000"/>
              </a:lnSpc>
              <a:buFont typeface="+mj-lt"/>
              <a:buAutoNum type="arabicPeriod"/>
            </a:pPr>
            <a:r>
              <a:rPr lang="tr-TR" dirty="0" err="1">
                <a:solidFill>
                  <a:srgbClr val="FF0000"/>
                </a:solidFill>
              </a:rPr>
              <a:t>index</a:t>
            </a:r>
            <a:r>
              <a:rPr lang="tr-TR" dirty="0">
                <a:solidFill>
                  <a:srgbClr val="FF0000"/>
                </a:solidFill>
              </a:rPr>
              <a:t>(x) Fonksiyonu</a:t>
            </a:r>
          </a:p>
          <a:p>
            <a:pPr marL="800100" lvl="1" indent="-342900">
              <a:lnSpc>
                <a:spcPct val="150000"/>
              </a:lnSpc>
              <a:buFont typeface="+mj-lt"/>
              <a:buAutoNum type="arabicPeriod"/>
            </a:pPr>
            <a:r>
              <a:rPr lang="tr-TR" dirty="0" err="1">
                <a:solidFill>
                  <a:srgbClr val="FF0000"/>
                </a:solidFill>
              </a:rPr>
              <a:t>enumerate</a:t>
            </a:r>
            <a:r>
              <a:rPr lang="tr-TR" dirty="0">
                <a:solidFill>
                  <a:srgbClr val="FF0000"/>
                </a:solidFill>
              </a:rPr>
              <a:t>() Fonksiyonu</a:t>
            </a:r>
          </a:p>
          <a:p>
            <a:pPr marL="342900" indent="-342900">
              <a:lnSpc>
                <a:spcPct val="150000"/>
              </a:lnSpc>
              <a:buFont typeface="+mj-lt"/>
              <a:buAutoNum type="arabicPeriod"/>
            </a:pPr>
            <a:r>
              <a:rPr lang="tr-TR" dirty="0">
                <a:solidFill>
                  <a:srgbClr val="FF0000"/>
                </a:solidFill>
              </a:rPr>
              <a:t>İç İçe Döngüler</a:t>
            </a:r>
          </a:p>
          <a:p>
            <a:pPr marL="342900" indent="-342900">
              <a:lnSpc>
                <a:spcPct val="150000"/>
              </a:lnSpc>
              <a:buFont typeface="+mj-lt"/>
              <a:buAutoNum type="arabicPeriod"/>
            </a:pPr>
            <a:r>
              <a:rPr lang="tr-TR" dirty="0">
                <a:solidFill>
                  <a:srgbClr val="FF0000"/>
                </a:solidFill>
              </a:rPr>
              <a:t>Seriler ve Uygulama Örnekleri</a:t>
            </a:r>
          </a:p>
          <a:p>
            <a:pPr marL="342900" indent="-342900">
              <a:lnSpc>
                <a:spcPct val="150000"/>
              </a:lnSpc>
              <a:buFont typeface="+mj-lt"/>
              <a:buAutoNum type="arabicPeriod"/>
            </a:pPr>
            <a:r>
              <a:rPr lang="tr-TR" dirty="0">
                <a:solidFill>
                  <a:srgbClr val="FF0000"/>
                </a:solidFill>
              </a:rPr>
              <a:t>Bölüm Değerlendirme Soruları</a:t>
            </a:r>
          </a:p>
          <a:p>
            <a:pPr lvl="1"/>
            <a:endParaRPr lang="tr-TR" dirty="0"/>
          </a:p>
        </p:txBody>
      </p:sp>
    </p:spTree>
    <p:extLst>
      <p:ext uri="{BB962C8B-B14F-4D97-AF65-F5344CB8AC3E}">
        <p14:creationId xmlns:p14="http://schemas.microsoft.com/office/powerpoint/2010/main" val="359985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varlatılmış Dikdörtgen 4"/>
          <p:cNvSpPr/>
          <p:nvPr>
            <p:custDataLst>
              <p:tags r:id="rId1"/>
            </p:custDataLst>
          </p:nvPr>
        </p:nvSpPr>
        <p:spPr>
          <a:xfrm>
            <a:off x="467544" y="332656"/>
            <a:ext cx="8208912" cy="1008112"/>
          </a:xfrm>
          <a:prstGeom prst="roundRect">
            <a:avLst/>
          </a:prstGeom>
          <a:effectLst>
            <a:outerShdw blurRad="546100" dist="114300" dir="3600000" sx="98000" sy="98000" algn="ctr" rotWithShape="0">
              <a:srgbClr val="000000">
                <a:alpha val="99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lgn="ctr"/>
            <a:r>
              <a:rPr lang="en-US" sz="2000" b="1" dirty="0">
                <a:solidFill>
                  <a:srgbClr val="FF0000"/>
                </a:solidFill>
              </a:rPr>
              <a:t>G</a:t>
            </a:r>
            <a:r>
              <a:rPr lang="tr-TR" sz="2000" b="1" dirty="0">
                <a:solidFill>
                  <a:srgbClr val="FF0000"/>
                </a:solidFill>
              </a:rPr>
              <a:t>İRİŞ</a:t>
            </a:r>
          </a:p>
        </p:txBody>
      </p:sp>
      <p:sp>
        <p:nvSpPr>
          <p:cNvPr id="7" name="Yuvarlatılmış Dikdörtgen 6"/>
          <p:cNvSpPr/>
          <p:nvPr>
            <p:custDataLst>
              <p:tags r:id="rId2"/>
            </p:custDataLst>
          </p:nvPr>
        </p:nvSpPr>
        <p:spPr>
          <a:xfrm>
            <a:off x="467544" y="1494579"/>
            <a:ext cx="8208912" cy="5040560"/>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3"/>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4"/>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3</a:t>
            </a:fld>
            <a:endParaRPr lang="tr-TR" dirty="0">
              <a:solidFill>
                <a:schemeClr val="tx2">
                  <a:lumMod val="75000"/>
                </a:schemeClr>
              </a:solidFill>
            </a:endParaRPr>
          </a:p>
        </p:txBody>
      </p:sp>
      <p:sp>
        <p:nvSpPr>
          <p:cNvPr id="6" name="TextBox 5">
            <a:extLst>
              <a:ext uri="{FF2B5EF4-FFF2-40B4-BE49-F238E27FC236}">
                <a16:creationId xmlns:a16="http://schemas.microsoft.com/office/drawing/2014/main" id="{E80E5AA5-BC2B-AECA-5B94-42C71217D292}"/>
              </a:ext>
            </a:extLst>
          </p:cNvPr>
          <p:cNvSpPr txBox="1"/>
          <p:nvPr/>
        </p:nvSpPr>
        <p:spPr>
          <a:xfrm>
            <a:off x="755576" y="1772816"/>
            <a:ext cx="7632848" cy="4524315"/>
          </a:xfrm>
          <a:prstGeom prst="rect">
            <a:avLst/>
          </a:prstGeom>
          <a:noFill/>
        </p:spPr>
        <p:txBody>
          <a:bodyPr wrap="square" rtlCol="0">
            <a:spAutoFit/>
          </a:bodyPr>
          <a:lstStyle/>
          <a:p>
            <a:r>
              <a:rPr lang="tr-TR" dirty="0"/>
              <a:t>Döngüler, tekrar eden işlemleri gerçekleştirmek için tasarlanmış yapılardır. Bu nedenle döngü yapıları, farklı kaynaklarda tekrarlı yapılar olarak da adlandırılmaktadır. Programcı, yazdığı programın bazı kod satırlarını tekrarlı olarak çalıştırma ihtiyacı duyduğunda döngü yapılarını kullanır. Python’da döngü yapıları ve komutları aşağıdaki gibi iki başlıkta incelenebilir.</a:t>
            </a:r>
          </a:p>
          <a:p>
            <a:endParaRPr lang="tr-TR" dirty="0"/>
          </a:p>
          <a:p>
            <a:pPr marL="285750" indent="-285750">
              <a:buFont typeface="Arial" panose="020B0604020202020204" pitchFamily="34" charset="0"/>
              <a:buChar char="•"/>
            </a:pPr>
            <a:r>
              <a:rPr lang="tr-TR" dirty="0" err="1"/>
              <a:t>While</a:t>
            </a:r>
            <a:r>
              <a:rPr lang="tr-TR" dirty="0"/>
              <a:t> döngüleri</a:t>
            </a:r>
          </a:p>
          <a:p>
            <a:pPr marL="285750" indent="-285750">
              <a:buFont typeface="Arial" panose="020B0604020202020204" pitchFamily="34" charset="0"/>
              <a:buChar char="•"/>
            </a:pPr>
            <a:r>
              <a:rPr lang="tr-TR" dirty="0" err="1"/>
              <a:t>for</a:t>
            </a:r>
            <a:r>
              <a:rPr lang="tr-TR" dirty="0"/>
              <a:t> döngüleri</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err="1"/>
              <a:t>while</a:t>
            </a:r>
            <a:r>
              <a:rPr lang="tr-TR" dirty="0"/>
              <a:t> döngüleri; tekrar sayısının koşula bağlı olduğu, diğer bir ifade ile koşul gerçekleştiği veya gerçekleşmediği sürece işlemlerin tekrar ettiği döngülerdir. Bu yüzden tekrar sayısı koşula bağlı olan döngüler olarak da adlandırılırlar. Örneğin; girilen sayı sıfırdan farklı olduğu sürece sayının karesini alan bir programda tekrar sayısı baştan bilinemediğinden, burada tekrar sayısı koşula bağlı olarak gerçekleşir.</a:t>
            </a:r>
          </a:p>
          <a:p>
            <a:pPr marL="285750" indent="-285750">
              <a:buFont typeface="Arial" panose="020B0604020202020204" pitchFamily="34" charset="0"/>
              <a:buChar char="•"/>
            </a:pPr>
            <a:endParaRPr lang="tr-TR" dirty="0"/>
          </a:p>
        </p:txBody>
      </p:sp>
    </p:spTree>
    <p:extLst>
      <p:ext uri="{BB962C8B-B14F-4D97-AF65-F5344CB8AC3E}">
        <p14:creationId xmlns:p14="http://schemas.microsoft.com/office/powerpoint/2010/main" val="7640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Yuvarlatılmış Dikdörtgen 6"/>
          <p:cNvSpPr/>
          <p:nvPr>
            <p:custDataLst>
              <p:tags r:id="rId1"/>
            </p:custDataLst>
          </p:nvPr>
        </p:nvSpPr>
        <p:spPr>
          <a:xfrm>
            <a:off x="467544" y="188640"/>
            <a:ext cx="8208912" cy="6346499"/>
          </a:xfrm>
          <a:prstGeom prst="roundRect">
            <a:avLst>
              <a:gd name="adj" fmla="val 5123"/>
            </a:avLst>
          </a:prstGeom>
          <a:effectLst>
            <a:outerShdw blurRad="292100" dist="114300" dir="3840000" algn="ctr" rotWithShape="0">
              <a:srgbClr val="000000">
                <a:alpha val="81000"/>
              </a:srgbClr>
            </a:outerShdw>
          </a:effectLst>
        </p:spPr>
        <p:style>
          <a:lnRef idx="2">
            <a:schemeClr val="accent1"/>
          </a:lnRef>
          <a:fillRef idx="1">
            <a:schemeClr val="lt1"/>
          </a:fillRef>
          <a:effectRef idx="0">
            <a:schemeClr val="accent1"/>
          </a:effectRef>
          <a:fontRef idx="minor">
            <a:schemeClr val="dk1"/>
          </a:fontRef>
        </p:style>
        <p:txBody>
          <a:bodyPr rtlCol="0" anchor="ctr" anchorCtr="0"/>
          <a:lstStyle/>
          <a:p>
            <a:pPr>
              <a:buFont typeface="Wingdings" pitchFamily="2" charset="2"/>
              <a:buChar char="Ø"/>
            </a:pPr>
            <a:endParaRPr lang="tr-TR" sz="2000" dirty="0">
              <a:latin typeface="Arial" pitchFamily="34" charset="0"/>
              <a:cs typeface="Arial" pitchFamily="34" charset="0"/>
            </a:endParaRPr>
          </a:p>
        </p:txBody>
      </p:sp>
      <p:sp>
        <p:nvSpPr>
          <p:cNvPr id="2" name="Altbilgi Yer Tutucusu 1"/>
          <p:cNvSpPr>
            <a:spLocks noGrp="1"/>
          </p:cNvSpPr>
          <p:nvPr>
            <p:ph type="ftr" sz="quarter" idx="11"/>
            <p:custDataLst>
              <p:tags r:id="rId2"/>
            </p:custDataLst>
          </p:nvPr>
        </p:nvSpPr>
        <p:spPr>
          <a:xfrm>
            <a:off x="1907704" y="6525344"/>
            <a:ext cx="5408240" cy="365125"/>
          </a:xfrm>
        </p:spPr>
        <p:txBody>
          <a:bodyPr/>
          <a:lstStyle/>
          <a:p>
            <a:r>
              <a:rPr lang="tr-TR" sz="1050" dirty="0">
                <a:solidFill>
                  <a:schemeClr val="tx2">
                    <a:lumMod val="75000"/>
                  </a:schemeClr>
                </a:solidFill>
              </a:rPr>
              <a:t>© Marmara Üniversitesi Uzaktan Eğitim Uygulama ve Araştırma Merkezi</a:t>
            </a:r>
          </a:p>
        </p:txBody>
      </p:sp>
      <p:sp>
        <p:nvSpPr>
          <p:cNvPr id="3" name="Slayt Numarası Yer Tutucusu 2"/>
          <p:cNvSpPr>
            <a:spLocks noGrp="1"/>
          </p:cNvSpPr>
          <p:nvPr>
            <p:ph type="sldNum" sz="quarter" idx="12"/>
            <p:custDataLst>
              <p:tags r:id="rId3"/>
            </p:custDataLst>
          </p:nvPr>
        </p:nvSpPr>
        <p:spPr>
          <a:xfrm>
            <a:off x="6948264" y="6520259"/>
            <a:ext cx="2133600" cy="365125"/>
          </a:xfrm>
        </p:spPr>
        <p:txBody>
          <a:bodyPr/>
          <a:lstStyle/>
          <a:p>
            <a:fld id="{219A703F-5BE9-489E-8C60-8A91ACC9E5BC}" type="slidenum">
              <a:rPr lang="tr-TR" smtClean="0">
                <a:solidFill>
                  <a:schemeClr val="tx2">
                    <a:lumMod val="75000"/>
                  </a:schemeClr>
                </a:solidFill>
              </a:rPr>
              <a:t>4</a:t>
            </a:fld>
            <a:endParaRPr lang="tr-TR" dirty="0">
              <a:solidFill>
                <a:schemeClr val="tx2">
                  <a:lumMod val="75000"/>
                </a:schemeClr>
              </a:solidFill>
            </a:endParaRPr>
          </a:p>
        </p:txBody>
      </p:sp>
      <p:sp>
        <p:nvSpPr>
          <p:cNvPr id="4" name="TextBox 3">
            <a:extLst>
              <a:ext uri="{FF2B5EF4-FFF2-40B4-BE49-F238E27FC236}">
                <a16:creationId xmlns:a16="http://schemas.microsoft.com/office/drawing/2014/main" id="{F00CEC10-A862-DC4B-E48F-360201274E84}"/>
              </a:ext>
            </a:extLst>
          </p:cNvPr>
          <p:cNvSpPr txBox="1"/>
          <p:nvPr/>
        </p:nvSpPr>
        <p:spPr>
          <a:xfrm>
            <a:off x="755576" y="476672"/>
            <a:ext cx="7632848" cy="2862322"/>
          </a:xfrm>
          <a:prstGeom prst="rect">
            <a:avLst/>
          </a:prstGeom>
          <a:noFill/>
        </p:spPr>
        <p:txBody>
          <a:bodyPr wrap="square" rtlCol="0">
            <a:spAutoFit/>
          </a:bodyPr>
          <a:lstStyle/>
          <a:p>
            <a:pPr marL="285750" indent="-285750">
              <a:buFont typeface="Arial" panose="020B0604020202020204" pitchFamily="34" charset="0"/>
              <a:buChar char="•"/>
            </a:pPr>
            <a:r>
              <a:rPr lang="tr-TR" dirty="0" err="1"/>
              <a:t>for</a:t>
            </a:r>
            <a:r>
              <a:rPr lang="tr-TR" dirty="0"/>
              <a:t> döngüleri: tekrarlama işleminin kaç kez yapılacağının baştan belli olduğu döngülerdir ki tekrar sayısı baştan belli olan döngüler olarak adlandırılırlar. Örneğin; 1’den 10’a kadar olan sayıları toplayan bir programda, 9 kez tekrarlama yaptırıyorsanız bu tekrarlama sayısının başlangıçta belli olduğu anlamına gelir ki bu işlem; </a:t>
            </a:r>
            <a:r>
              <a:rPr lang="tr-TR" dirty="0" err="1"/>
              <a:t>for</a:t>
            </a:r>
            <a:r>
              <a:rPr lang="tr-TR" dirty="0"/>
              <a:t> döngüleri ile yapılabilir.</a:t>
            </a:r>
          </a:p>
          <a:p>
            <a:pPr marL="285750" indent="-285750">
              <a:buFont typeface="Arial" panose="020B0604020202020204" pitchFamily="34" charset="0"/>
              <a:buChar char="•"/>
            </a:pPr>
            <a:endParaRPr lang="tr-TR" dirty="0"/>
          </a:p>
          <a:p>
            <a:r>
              <a:rPr lang="tr-TR" dirty="0"/>
              <a:t>Örnek; Ekrana 5 kez alt alta ‘Python’ yazan programı döngü kullanmadan ve döngü kullanarak aşağıdaki gibi farklı şekillerde gerçekleştirebiliriz.</a:t>
            </a:r>
          </a:p>
          <a:p>
            <a:endParaRPr lang="tr-TR" dirty="0"/>
          </a:p>
          <a:p>
            <a:endParaRPr lang="en-US" dirty="0"/>
          </a:p>
        </p:txBody>
      </p:sp>
      <p:graphicFrame>
        <p:nvGraphicFramePr>
          <p:cNvPr id="8" name="Table 8">
            <a:extLst>
              <a:ext uri="{FF2B5EF4-FFF2-40B4-BE49-F238E27FC236}">
                <a16:creationId xmlns:a16="http://schemas.microsoft.com/office/drawing/2014/main" id="{1D3B28D3-5A09-BE63-241E-4307B4A6C3D2}"/>
              </a:ext>
            </a:extLst>
          </p:cNvPr>
          <p:cNvGraphicFramePr>
            <a:graphicFrameLocks noGrp="1"/>
          </p:cNvGraphicFramePr>
          <p:nvPr>
            <p:extLst>
              <p:ext uri="{D42A27DB-BD31-4B8C-83A1-F6EECF244321}">
                <p14:modId xmlns:p14="http://schemas.microsoft.com/office/powerpoint/2010/main" val="651021732"/>
              </p:ext>
            </p:extLst>
          </p:nvPr>
        </p:nvGraphicFramePr>
        <p:xfrm>
          <a:off x="755576" y="2885346"/>
          <a:ext cx="7632848" cy="3004569"/>
        </p:xfrm>
        <a:graphic>
          <a:graphicData uri="http://schemas.openxmlformats.org/drawingml/2006/table">
            <a:tbl>
              <a:tblPr firstRow="1" bandRow="1">
                <a:tableStyleId>{69CF1AB2-1976-4502-BF36-3FF5EA218861}</a:tableStyleId>
              </a:tblPr>
              <a:tblGrid>
                <a:gridCol w="3816424">
                  <a:extLst>
                    <a:ext uri="{9D8B030D-6E8A-4147-A177-3AD203B41FA5}">
                      <a16:colId xmlns:a16="http://schemas.microsoft.com/office/drawing/2014/main" val="3544023856"/>
                    </a:ext>
                  </a:extLst>
                </a:gridCol>
                <a:gridCol w="3816424">
                  <a:extLst>
                    <a:ext uri="{9D8B030D-6E8A-4147-A177-3AD203B41FA5}">
                      <a16:colId xmlns:a16="http://schemas.microsoft.com/office/drawing/2014/main" val="1783264938"/>
                    </a:ext>
                  </a:extLst>
                </a:gridCol>
              </a:tblGrid>
              <a:tr h="327630">
                <a:tc>
                  <a:txBody>
                    <a:bodyPr/>
                    <a:lstStyle/>
                    <a:p>
                      <a:pPr algn="ctr"/>
                      <a:r>
                        <a:rPr lang="tr-TR" dirty="0"/>
                        <a:t>Python programı-1 (</a:t>
                      </a:r>
                      <a:r>
                        <a:rPr lang="tr-TR" dirty="0" err="1"/>
                        <a:t>Döngüsüz</a:t>
                      </a:r>
                      <a:r>
                        <a:rPr lang="tr-TR" dirty="0"/>
                        <a:t>)</a:t>
                      </a:r>
                      <a:endParaRPr lang="en-US" dirty="0"/>
                    </a:p>
                  </a:txBody>
                  <a:tcPr/>
                </a:tc>
                <a:tc>
                  <a:txBody>
                    <a:bodyPr/>
                    <a:lstStyle/>
                    <a:p>
                      <a:pPr algn="ctr"/>
                      <a:r>
                        <a:rPr lang="tr-TR" dirty="0" err="1"/>
                        <a:t>while</a:t>
                      </a:r>
                      <a:r>
                        <a:rPr lang="tr-TR" dirty="0"/>
                        <a:t> döngüsü ile</a:t>
                      </a:r>
                      <a:endParaRPr lang="en-US" dirty="0"/>
                    </a:p>
                  </a:txBody>
                  <a:tcPr/>
                </a:tc>
                <a:extLst>
                  <a:ext uri="{0D108BD9-81ED-4DB2-BD59-A6C34878D82A}">
                    <a16:rowId xmlns:a16="http://schemas.microsoft.com/office/drawing/2014/main" val="1610509223"/>
                  </a:ext>
                </a:extLst>
              </a:tr>
              <a:tr h="1375423">
                <a:tc>
                  <a:txBody>
                    <a:bodyPr/>
                    <a:lstStyle/>
                    <a:p>
                      <a:pPr algn="ctr"/>
                      <a:r>
                        <a:rPr lang="tr-TR" dirty="0" err="1"/>
                        <a:t>print</a:t>
                      </a:r>
                      <a:r>
                        <a:rPr lang="tr-TR" dirty="0"/>
                        <a:t> (‘Python’)</a:t>
                      </a:r>
                    </a:p>
                    <a:p>
                      <a:pPr algn="ctr"/>
                      <a:r>
                        <a:rPr lang="tr-TR" dirty="0" err="1"/>
                        <a:t>print</a:t>
                      </a:r>
                      <a:r>
                        <a:rPr lang="tr-TR" dirty="0"/>
                        <a:t> (‘Python’)</a:t>
                      </a:r>
                    </a:p>
                    <a:p>
                      <a:pPr algn="ctr"/>
                      <a:r>
                        <a:rPr lang="tr-TR" dirty="0" err="1"/>
                        <a:t>print</a:t>
                      </a:r>
                      <a:r>
                        <a:rPr lang="tr-TR" dirty="0"/>
                        <a:t> (‘Python’)</a:t>
                      </a:r>
                    </a:p>
                    <a:p>
                      <a:pPr algn="ctr"/>
                      <a:r>
                        <a:rPr lang="tr-TR" dirty="0" err="1"/>
                        <a:t>print</a:t>
                      </a:r>
                      <a:r>
                        <a:rPr lang="tr-TR" dirty="0"/>
                        <a:t> (‘Python’)</a:t>
                      </a:r>
                    </a:p>
                    <a:p>
                      <a:pPr algn="ctr"/>
                      <a:r>
                        <a:rPr lang="tr-TR" dirty="0" err="1"/>
                        <a:t>print</a:t>
                      </a:r>
                      <a:r>
                        <a:rPr lang="tr-TR" dirty="0"/>
                        <a:t> (‘Python’)</a:t>
                      </a:r>
                      <a:endParaRPr lang="en-US" dirty="0"/>
                    </a:p>
                  </a:txBody>
                  <a:tcPr/>
                </a:tc>
                <a:tc>
                  <a:txBody>
                    <a:bodyPr/>
                    <a:lstStyle/>
                    <a:p>
                      <a:r>
                        <a:rPr lang="tr-TR" dirty="0"/>
                        <a:t>x=0 </a:t>
                      </a:r>
                    </a:p>
                    <a:p>
                      <a:r>
                        <a:rPr lang="tr-TR" dirty="0" err="1"/>
                        <a:t>while</a:t>
                      </a:r>
                      <a:r>
                        <a:rPr lang="en-US" dirty="0"/>
                        <a:t> x &lt; 5:</a:t>
                      </a:r>
                    </a:p>
                    <a:p>
                      <a:r>
                        <a:rPr lang="en-US" dirty="0"/>
                        <a:t>      print (‘Python’)</a:t>
                      </a:r>
                    </a:p>
                    <a:p>
                      <a:r>
                        <a:rPr lang="en-US" dirty="0"/>
                        <a:t>      x+=1</a:t>
                      </a:r>
                    </a:p>
                    <a:p>
                      <a:endParaRPr lang="en-US" dirty="0"/>
                    </a:p>
                  </a:txBody>
                  <a:tcPr/>
                </a:tc>
                <a:extLst>
                  <a:ext uri="{0D108BD9-81ED-4DB2-BD59-A6C34878D82A}">
                    <a16:rowId xmlns:a16="http://schemas.microsoft.com/office/drawing/2014/main" val="2275649911"/>
                  </a:ext>
                </a:extLst>
              </a:tr>
              <a:tr h="371038">
                <a:tc>
                  <a:txBody>
                    <a:bodyPr/>
                    <a:lstStyle/>
                    <a:p>
                      <a:pPr algn="ctr"/>
                      <a:r>
                        <a:rPr lang="en-US" b="1" dirty="0"/>
                        <a:t>Python program</a:t>
                      </a:r>
                      <a:r>
                        <a:rPr lang="tr-TR" b="1" dirty="0"/>
                        <a:t>ı-2(</a:t>
                      </a:r>
                      <a:r>
                        <a:rPr lang="tr-TR" b="1" dirty="0" err="1"/>
                        <a:t>Döngüsüz</a:t>
                      </a:r>
                      <a:r>
                        <a:rPr lang="tr-TR" b="1" dirty="0"/>
                        <a:t>)</a:t>
                      </a:r>
                      <a:endParaRPr lang="en-US" b="1" dirty="0"/>
                    </a:p>
                  </a:txBody>
                  <a:tcPr/>
                </a:tc>
                <a:tc>
                  <a:txBody>
                    <a:bodyPr/>
                    <a:lstStyle/>
                    <a:p>
                      <a:pPr algn="ctr"/>
                      <a:r>
                        <a:rPr lang="tr-TR" b="1" dirty="0" err="1"/>
                        <a:t>for</a:t>
                      </a:r>
                      <a:r>
                        <a:rPr lang="tr-TR" b="1" dirty="0"/>
                        <a:t> döngüsü ile</a:t>
                      </a:r>
                      <a:endParaRPr lang="en-US" b="1" dirty="0"/>
                    </a:p>
                  </a:txBody>
                  <a:tcPr/>
                </a:tc>
                <a:extLst>
                  <a:ext uri="{0D108BD9-81ED-4DB2-BD59-A6C34878D82A}">
                    <a16:rowId xmlns:a16="http://schemas.microsoft.com/office/drawing/2014/main" val="2352142952"/>
                  </a:ext>
                </a:extLst>
              </a:tr>
              <a:tr h="804731">
                <a:tc>
                  <a:txBody>
                    <a:bodyPr/>
                    <a:lstStyle/>
                    <a:p>
                      <a:pPr algn="ctr"/>
                      <a:r>
                        <a:rPr lang="tr-TR" dirty="0" err="1"/>
                        <a:t>print</a:t>
                      </a:r>
                      <a:r>
                        <a:rPr lang="tr-TR" dirty="0"/>
                        <a:t> (‘Python</a:t>
                      </a:r>
                      <a:r>
                        <a:rPr lang="en-US" dirty="0"/>
                        <a:t>\n’*5</a:t>
                      </a:r>
                      <a:r>
                        <a:rPr lang="tr-TR" dirty="0"/>
                        <a:t>)</a:t>
                      </a:r>
                      <a:endParaRPr lang="en-US" dirty="0"/>
                    </a:p>
                  </a:txBody>
                  <a:tcPr/>
                </a:tc>
                <a:tc>
                  <a:txBody>
                    <a:bodyPr/>
                    <a:lstStyle/>
                    <a:p>
                      <a:r>
                        <a:rPr lang="en-US" dirty="0"/>
                        <a:t>for x in range (5):</a:t>
                      </a:r>
                    </a:p>
                    <a:p>
                      <a:r>
                        <a:rPr lang="en-US" dirty="0"/>
                        <a:t>      print(‘Python’)</a:t>
                      </a:r>
                    </a:p>
                  </a:txBody>
                  <a:tcPr/>
                </a:tc>
                <a:extLst>
                  <a:ext uri="{0D108BD9-81ED-4DB2-BD59-A6C34878D82A}">
                    <a16:rowId xmlns:a16="http://schemas.microsoft.com/office/drawing/2014/main" val="1952849975"/>
                  </a:ext>
                </a:extLst>
              </a:tr>
            </a:tbl>
          </a:graphicData>
        </a:graphic>
      </p:graphicFrame>
    </p:spTree>
    <p:extLst>
      <p:ext uri="{BB962C8B-B14F-4D97-AF65-F5344CB8AC3E}">
        <p14:creationId xmlns:p14="http://schemas.microsoft.com/office/powerpoint/2010/main" val="3033361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493"/>
  <p:tag name="MMPROD_13284PHOT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3284LOG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MMPROD_10024PHOT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0024LOG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MMPROD_13216PHOT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3216LOG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VIDEO_FILES_RECORD" val="&lt;Videos&gt;&lt;Video Name=&quot;ata_konusma_339_1_41736.flv&quot; Position=&quot;1&quot; SlideID=&quot;339&quot;/&gt;&lt;/Videos&gt;&#10;"/>
  <p:tag name="MMPROD_1PHOT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MMPROD_1LOG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7988PHOT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7988LOG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MMPROD_DATA" val="&lt;object type=&quot;10002&quot; unique_id=&quot;901&quot;&gt;&lt;property id=&quot;10007&quot; value=&quot;Next&quot;/&gt;&lt;property id=&quot;10008&quot; value=&quot;Back&quot;/&gt;&lt;property id=&quot;10009&quot; value=&quot;Onayla&quot;/&gt;&lt;property id=&quot;10012&quot; value=&quot;0&quot;/&gt;&lt;property id=&quot;10022&quot; value=&quot;Yeniden deneyin&quot;/&gt;&lt;property id=&quot;10068&quot; value=&quot;Doğru- Devam etmek için tıklayınız&quot;/&gt;&lt;property id=&quot;10069&quot; value=&quot;Yanlış- Devam etmek için tıklayınız&quot;/&gt;&lt;property id=&quot;10124&quot; value=&quot;Click to continue&quot;/&gt;&lt;property id=&quot;10125&quot; value=&quot;Click to submit answer&quot;/&gt;&lt;property id=&quot;10126&quot; value=&quot;Click to go back&quot;/&gt;&lt;property id=&quot;10127&quot; value=&quot;Temizle&quot;/&gt;&lt;property id=&quot;10128&quot; value=&quot;Click to clear&quot;/&gt;&lt;property id=&quot;10133&quot; value=&quot;6&quot;/&gt;&lt;property id=&quot;10134&quot; value=&quot;0&quot;/&gt;&lt;property id=&quot;10135&quot; value=&quot;,&quot;/&gt;&lt;property id=&quot;10136&quot; value=&quot;2&quot;/&gt;&lt;property id=&quot;10156&quot; value=&quot;1&quot;/&gt;&lt;property id=&quot;10157&quot; value=&quot;1&quot;/&gt;&lt;property id=&quot;10158&quot; value=&quot;1&quot;/&gt;&lt;property id=&quot;10177&quot; value=&quot;0&quot;/&gt;&lt;property id=&quot;10183&quot; value=&quot;Devam etmeden önce bir şıkkı seçmelisiniz.&quot;/&gt;&lt;property id=&quot;10185&quot; value=&quot;1&quot;/&gt;&lt;property id=&quot;10188&quot; value=&quot;The time to answer this question has expired.&quot;/&gt;&lt;property id=&quot;10189&quot; value=&quot;1&quot;/&gt;&lt;property id=&quot;10194&quot; value=&quot;0&quot;/&gt;&lt;property id=&quot;10195&quot; value=&quot;1&quot;/&gt;&lt;property id=&quot;10196&quot; value=&quot;0&quot;/&gt;&lt;property id=&quot;10198&quot; value=&quot;100&quot;/&gt;&lt;property id=&quot;10200&quot; value=&quot;1&quot;/&gt;&lt;property id=&quot;10212&quot; value=&quot;1&quot;/&gt;&lt;property id=&quot;10213&quot; value=&quot;1&quot;/&gt;&lt;property id=&quot;10214&quot; value=&quot;0&quot;/&gt;&lt;property id=&quot;10215&quot; value=&quot;0&quot;/&gt;&lt;property id=&quot;10216&quot; value=&quot;0&quot;/&gt;&lt;property id=&quot;10217&quot; value=&quot;1&quot;/&gt;&lt;property id=&quot;10218&quot; value=&quot;0&quot;/&gt;&lt;property id=&quot;10219&quot; value=&quot;0&quot;/&gt;&lt;property id=&quot;10221&quot; value=&quot;&amp;lt;Format Name=&amp;quot;Presentation Default&amp;quot;&amp;gt;&amp;lt;Question FontName=&amp;quot;Calibri&amp;quot; IsBold=&amp;quot;0&amp;quot; IsItalic=&amp;quot;0&amp;quot; IsUnderline=&amp;quot;0&amp;quot; FontSize=&amp;quot;44&amp;quot;/&amp;gt;&amp;lt;Answer FontName=&amp;quot;Calibri&amp;quot; IsBold=&amp;quot;0&amp;quot; IsItalic=&amp;quot;0&amp;quot; IsUnderline=&amp;quot;0&amp;quot; FontSize=&amp;quot;28&amp;quot;/&amp;gt;&amp;lt;Button FontName=&amp;quot;Calibri&amp;quot; IsBold=&amp;quot;0&amp;quot; IsItalic=&amp;quot;0&amp;quot; IsUnderline=&amp;quot;0&amp;quot; FontSize=&amp;quot;14&amp;quot;/&amp;gt;&amp;lt;Message FontName=&amp;quot;Calibri&amp;quot; IsBold=&amp;quot;0&amp;quot; IsItalic=&amp;quot;0&amp;quot; IsUnderline=&amp;quot;0&amp;quot; FontSize=&amp;quot;18&amp;quot;/&amp;gt;&amp;lt;ButtonPlacement Orientation=&amp;quot;Horizontal&amp;quot; Position=&amp;quot;0&amp;quot;/&amp;gt;&amp;lt;/Format&amp;gt; &quot;/&gt;&lt;property id=&quot;10227&quot; value=&quot;1&quot;/&gt;&lt;property id=&quot;10229&quot; value=&quot;0&quot;/&gt;&lt;object type=&quot;10054&quot; unique_id=&quot;10002&quot;&gt;&lt;property id=&quot;10139&quot; value=&quot;1.0&quot;/&gt;&lt;property id=&quot;10141&quot; value=&quot;80&quot;/&gt;&lt;property id=&quot;10143&quot; value=&quot;0&quot;/&gt;&lt;property id=&quot;10144&quot; value=&quot;0&quot;/&gt;&lt;property id=&quot;10145&quot; value=&quot;0&quot;/&gt;&lt;property id=&quot;10146&quot; value=&quot;1&quot;/&gt;&lt;property id=&quot;10147&quot; value=&quot;0&quot;/&gt;&lt;property id=&quot;10148&quot; value=&quot;0&quot;/&gt;&lt;property id=&quot;10149&quot; value=&quot;0&quot;/&gt;&lt;property id=&quot;10150&quot; value=&quot;0&quot;/&gt;&lt;/object&gt;&lt;object type=&quot;10042&quot; unique_id=&quot;903&quot;&gt;&lt;object type=&quot;10003&quot; unique_id=&quot;10134&quot;&gt;&lt;property id=&quot;10002&quot; value=&quot;Test&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134&quot;/&gt;&lt;property id=&quot;10123&quot; value=&quot;1&quot;/&gt;&lt;property id=&quot;10129&quot; value=&quot;0&quot;/&gt;&lt;property id=&quot;10130&quot; value=&quot;80&quot;/&gt;&lt;property id=&quot;10160&quot; value=&quot;1&quot;/&gt;&lt;property id=&quot;10161&quot; value=&quot;1&quot;/&gt;&lt;property id=&quot;10162&quot; value=&quot;1&quot;/&gt;&lt;property id=&quot;10163&quot; value=&quot;0&quot;/&gt;&lt;property id=&quot;10164&quot; value=&quot;0&quot;/&gt;&lt;property id=&quot;10165&quot; value=&quot;Passed&quot;/&gt;&lt;property id=&quot;10166&quot; value=&quot;Failed&quot;/&gt;&lt;property id=&quot;10167&quot; value=&quot;FFFFFFFF&quot;/&gt;&lt;property id=&quot;10169&quot; value=&quot;Question %d of %d&quot;/&gt;&lt;property id=&quot;10170&quot; value=&quot;Send E-mail&quot;/&gt;&lt;property id=&quot;10171&quot; value=&quot;You answered this correctly!&quot;/&gt;&lt;property id=&quot;10172&quot; value=&quot;You did not answer this question completely&quot;/&gt;&lt;property id=&quot;10173&quot; value=&quot;Your answer:&quot;/&gt;&lt;property id=&quot;10174&quot; value=&quot;The correct answer is:&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0&quot;/&gt;&lt;object type=&quot;10062&quot; unique_id=&quot;10136&quot;&gt;&lt;object type=&quot;10050&quot; unique_id=&quot;10137&quot;&gt;&lt;property id=&quot;10020&quot; value=&quot;2&quot;/&gt;&lt;property id=&quot;10191&quot; value=&quot;-1&quot;/&gt;&lt;/object&gt;&lt;object type=&quot;10051&quot; unique_id=&quot;10138&quot;&gt;&lt;property id=&quot;10020&quot; value=&quot;2&quot;/&gt;&lt;property id=&quot;10191&quot; value=&quot;-1&quot;/&gt;&lt;/object&gt;&lt;/object&gt;&lt;object type=&quot;10061&quot; unique_id=&quot;20000&quot;&gt;&lt;object type=&quot;10058&quot; unique_id=&quot;10372&quot;&gt;&lt;property id=&quot;10201&quot; value=&quot;Grup1&quot;/&gt;&lt;property id=&quot;10202&quot; value=&quot;1&quot;/&gt;&lt;property id=&quot;10204&quot; value=&quot;-1&quot;/&gt;&lt;property id=&quot;10205&quot; value=&quot;10&quot;/&gt;&lt;object type=&quot;10064&quot; unique_id=&quot;10373&quot;&gt;&lt;object type=&quot;10059&quot; unique_id=&quot;10374&quot;&gt;&lt;object type=&quot;10060&quot; unique_id=&quot;10376&quot;&gt;&lt;property id=&quot;10020&quot; value=&quot;2&quot;/&gt;&lt;property id=&quot;10102&quot; value=&quot;0&quot;/&gt;&lt;property id=&quot;10191&quot; value=&quot;-1&quot;/&gt;&lt;property id=&quot;10210&quot; value=&quot;0&quot;/&gt;&lt;property id=&quot;10211&quot; value=&quot;49&quot;/&gt;&lt;/object&gt;&lt;object type=&quot;10060&quot; unique_id=&quot;10377&quot;&gt;&lt;property id=&quot;10020&quot; value=&quot;2&quot;/&gt;&lt;property id=&quot;10102&quot; value=&quot;0&quot;/&gt;&lt;property id=&quot;10191&quot; value=&quot;-1&quot;/&gt;&lt;property id=&quot;10210&quot; value=&quot;50&quot;/&gt;&lt;property id=&quot;10211&quot; value=&quot;100&quot;/&gt;&lt;/object&gt;&lt;/object&gt;&lt;/object&gt;&lt;/object&gt;&lt;/object&gt;&lt;/object&gt;&lt;/object&gt;&lt;/object&gt;&#10;"/>
  <p:tag name="MMPROD_THEME_BG_IMAGE" val=""/>
  <p:tag name="MMPROD_17993PHOTO" val="iVBORw0KGgoAAAANSUhEUgAAARsAAAGNCAYAAAAhEtV/AAAACXBIWXMAAAsTAAALEwEAmpwYAAAKT2lDQ1BQaG90b3Nob3AgSUNDIHByb2ZpbGUAAHjanVNnVFPpFj333vRCS4iAlEtvUhUIIFJCi4AUkSYqIQkQSoghodkVUcERRUUEG8igiAOOjoCMFVEsDIoK2AfkIaKOg6OIisr74Xuja9a89+bN/rXXPues852zzwfACAyWSDNRNYAMqUIeEeCDx8TG4eQuQIEKJHAAEAizZCFz/SMBAPh+PDwrIsAHvgABeNMLCADATZvAMByH/w/qQplcAYCEAcB0kThLCIAUAEB6jkKmAEBGAYCdmCZTAKAEAGDLY2LjAFAtAGAnf+bTAICd+Jl7AQBblCEVAaCRACATZYhEAGg7AKzPVopFAFgwABRmS8Q5ANgtADBJV2ZIALC3AMDOEAuyAAgMADBRiIUpAAR7AGDIIyN4AISZABRG8lc88SuuEOcqAAB4mbI8uSQ5RYFbCC1xB1dXLh4ozkkXKxQ2YQJhmkAuwnmZGTKBNA/g88wAAKCRFRHgg/P9eM4Ors7ONo62Dl8t6r8G/yJiYuP+5c+rcEAAAOF0ftH+LC+zGoA7BoBt/qIl7gRoXgugdfeLZrIPQLUAoOnaV/Nw+H48PEWhkLnZ2eXk5NhKxEJbYcpXff5nwl/AV/1s+X48/Pf14L7iJIEyXYFHBPjgwsz0TKUcz5IJhGLc5o9H/LcL//wd0yLESWK5WCoU41EScY5EmozzMqUiiUKSKcUl0v9k4t8s+wM+3zUAsGo+AXuRLahdYwP2SycQWHTA4vcAAPK7b8HUKAgDgGiD4c93/+8//UegJQCAZkmScQAAXkQkLlTKsz/HCAAARKCBKrBBG/TBGCzABhzBBdzBC/xgNoRCJMTCQhBCCmSAHHJgKayCQiiGzbAdKmAv1EAdNMBRaIaTcA4uwlW4Dj1wD/phCJ7BKLyBCQRByAgTYSHaiAFiilgjjggXmYX4IcFIBBKLJCDJiBRRIkuRNUgxUopUIFVIHfI9cgI5h1xGupE7yAAygvyGvEcxlIGyUT3UDLVDuag3GoRGogvQZHQxmo8WoJvQcrQaPYw2oefQq2gP2o8+Q8cwwOgYBzPEbDAuxsNCsTgsCZNjy7EirAyrxhqwVqwDu4n1Y8+xdwQSgUXACTYEd0IgYR5BSFhMWE7YSKggHCQ0EdoJNwkDhFHCJyKTqEu0JroR+cQYYjIxh1hILCPWEo8TLxB7iEPENyQSiUMyJ7mQAkmxpFTSEtJG0m5SI+ksqZs0SBojk8naZGuyBzmULCAryIXkneTD5DPkG+Qh8lsKnWJAcaT4U+IoUspqShnlEOU05QZlmDJBVaOaUt2ooVQRNY9aQq2htlKvUYeoEzR1mjnNgxZJS6WtopXTGmgXaPdpr+h0uhHdlR5Ol9BX0svpR+iX6AP0dwwNhhWDx4hnKBmbGAcYZxl3GK+YTKYZ04sZx1QwNzHrmOeZD5lvVVgqtip8FZHKCpVKlSaVGyovVKmqpqreqgtV81XLVI+pXlN9rkZVM1PjqQnUlqtVqp1Q61MbU2epO6iHqmeob1Q/pH5Z/YkGWcNMw09DpFGgsV/jvMYgC2MZs3gsIWsNq4Z1gTXEJrHN2Xx2KruY/R27iz2qqaE5QzNKM1ezUvOUZj8H45hx+Jx0TgnnKKeX836K3hTvKeIpG6Y0TLkxZVxrqpaXllirSKtRq0frvTau7aedpr1Fu1n7gQ5Bx0onXCdHZ4/OBZ3nU9lT3acKpxZNPTr1ri6qa6UbobtEd79up+6Ynr5egJ5Mb6feeb3n+hx9L/1U/W36p/VHDFgGswwkBtsMzhg8xTVxbzwdL8fb8VFDXcNAQ6VhlWGX4YSRudE8o9VGjUYPjGnGXOMk423GbcajJgYmISZLTepN7ppSTbmmKaY7TDtMx83MzaLN1pk1mz0x1zLnm+eb15vft2BaeFostqi2uGVJsuRaplnutrxuhVo5WaVYVVpds0atna0l1rutu6cRp7lOk06rntZnw7Dxtsm2qbcZsOXYBtuutm22fWFnYhdnt8Wuw+6TvZN9un2N/T0HDYfZDqsdWh1+c7RyFDpWOt6azpzuP33F9JbpL2dYzxDP2DPjthPLKcRpnVOb00dnF2e5c4PziIuJS4LLLpc+Lpsbxt3IveRKdPVxXeF60vWdm7Obwu2o26/uNu5p7ofcn8w0nymeWTNz0MPIQ+BR5dE/C5+VMGvfrH5PQ0+BZ7XnIy9jL5FXrdewt6V3qvdh7xc+9j5yn+M+4zw33jLeWV/MN8C3yLfLT8Nvnl+F30N/I/9k/3r/0QCngCUBZwOJgUGBWwL7+Hp8Ib+OPzrbZfay2e1BjKC5QRVBj4KtguXBrSFoyOyQrSH355jOkc5pDoVQfujW0Adh5mGLw34MJ4WHhVeGP45wiFga0TGXNXfR3ENz30T6RJZE3ptnMU85ry1KNSo+qi5qPNo3ujS6P8YuZlnM1VidWElsSxw5LiquNm5svt/87fOH4p3iC+N7F5gvyF1weaHOwvSFpxapLhIsOpZATIhOOJTwQRAqqBaMJfITdyWOCnnCHcJnIi/RNtGI2ENcKh5O8kgqTXqS7JG8NXkkxTOlLOW5hCepkLxMDUzdmzqeFpp2IG0yPTq9MYOSkZBxQqohTZO2Z+pn5mZ2y6xlhbL+xW6Lty8elQfJa7OQrAVZLQq2QqboVFoo1yoHsmdlV2a/zYnKOZarnivN7cyzytuQN5zvn//tEsIS4ZK2pYZLVy0dWOa9rGo5sjxxedsK4xUFK4ZWBqw8uIq2Km3VT6vtV5eufr0mek1rgV7ByoLBtQFr6wtVCuWFfevc1+1dT1gvWd+1YfqGnRs+FYmKrhTbF5cVf9go3HjlG4dvyr+Z3JS0qavEuWTPZtJm6ebeLZ5bDpaql+aXDm4N2dq0Dd9WtO319kXbL5fNKNu7g7ZDuaO/PLi8ZafJzs07P1SkVPRU+lQ27tLdtWHX+G7R7ht7vPY07NXbW7z3/T7JvttVAVVN1WbVZftJ+7P3P66Jqun4lvttXa1ObXHtxwPSA/0HIw6217nU1R3SPVRSj9Yr60cOxx++/p3vdy0NNg1VjZzG4iNwRHnk6fcJ3/ceDTradox7rOEH0x92HWcdL2pCmvKaRptTmvtbYlu6T8w+0dbq3nr8R9sfD5w0PFl5SvNUyWna6YLTk2fyz4ydlZ19fi753GDborZ752PO32oPb++6EHTh0kX/i+c7vDvOXPK4dPKy2+UTV7hXmq86X23qdOo8/pPTT8e7nLuarrlca7nuer21e2b36RueN87d9L158Rb/1tWeOT3dvfN6b/fF9/XfFt1+cif9zsu72Xcn7q28T7xf9EDtQdlD3YfVP1v+3Njv3H9qwHeg89HcR/cGhYPP/pH1jw9DBY+Zj8uGDYbrnjg+OTniP3L96fynQ89kzyaeF/6i/suuFxYvfvjV69fO0ZjRoZfyl5O/bXyl/erA6xmv28bCxh6+yXgzMV70VvvtwXfcdx3vo98PT+R8IH8o/2j5sfVT0Kf7kxmTk/8EA5jz/GMzLdsAAAAgY0hSTQAAeiUAAICDAAD5/wAAgOkAAHUwAADqYAAAOpgAABdvkl/FRgAAHW9JREFUeNrs3U9o4+edx/FvmghmxG6koNniQn51cLfWwpjKJsmE0UUHBdrDuIYdcA5dNCZzyix4FhlCKakoTtjDgg3xwbmsg2PYwxh88Hhgt1AddFHoJN2RFs/BonXHUXbRlhGVJ+E3LQrNHry/weP4j/R7vr8/kt6vUwm1Lcvz++h5nu/zfJ9nLlz4m68FADz2zMPWF4QNAM99i7cAAGEDgLABAMIGAGEDgLABAMIGAGEDAIQNAMIGAGEDAIQNAMIGAAgbAIQNAMIGAAgbAIQNABA2AAgbAIQNABA2AAgbACBsABA2AAgbACBsABA2AAgbACBsABA2AEDYACBsABA2AEDYACBsAICwAUDYACBsAICwAUDYAABhA4CwAUDYAABhA4CwAQDCBgBhA4CwAQDCBgBhA4CwAQDCBgBhAwCEDQDCBgBhAwCEDQDCBgAIGwCEDQDCBgAIGwCEDQAQNgAIGwCEDQAQNgAIGwAgbAAQNgAIGwAgbAAQNgAIGwAgbAAQNgBA2AAgbAAQNgBA2AAgbACAsAFA2AAgbACAsAFA2AAAYQMgAM/xFgDhUqo1RUSkWt9/6r+nrJjEzz8nKStG2ADo3malIdX6vpRqzW8EzEkyownJJC9IZjTRM+HzzMPWF1/z5wb8tde0ZbPSkI/Kddlr2kbfazgRlWtpS3KXLYlHI4QNAJGW3Zal4q4sFXc9+f65tCU3syMynIgSNsCgckKmZbc9/TnxaERmsyMymx0hbIBBmzLlb20/Wfj1S8qKyeL0xdCs6RA2gIc2Kw2ZW9/2fDRzmsJkMhSjHMIG8HDaNL+1E4rXMjU+JAvTY4EuIBM2gAfy69uyVq6H6jWlrJhsvPVqYIFD2AADEDSOeDQiG2+9Gsg6DscVgAEJGpGD0vvVDz7pePMgYQOE0PzWTqiDJujAIWwABZuVhmcb9bwMHD+rZKzZAIb2mrZkF8oqD65z5ukw59yUF8Hg56IxYQMYurp812jD3nAiKjezI/Lj8aFTH/rNSkPWyp+pbw6cGh+SlZkJwgYI+/Tp+uo9119fmEx2fYCyVGvK/NaO6pqLHxv/CBvAwMvvllyd2o5HI7IyMyGZ0YTrn629aXBlZkKmxoc8e69YIAYMRjVug2bjrVeNgkZEZDY7IsW5tNp6i9fHKggbwKW18meuvk5zU13KiklxLq3y/Vp2W+bWtwkbIEz2mrarhdrCZFJ99+5wIqoWYJuVhmxWGoQNEKYplJtQ8GoRVvMYglfTKcIGcMFNJeimx9UercBp2W1Z+1h/JzRhA7jgZgr1Yw8rPYcD58OZceNF46XirnFvZMIGMLTXtLueZqSsmG+tHZw1HJOf17Lb8pHyOS/CBujSg+bj7kcc5/29NSllxaRwJWn0PdY+rquu3RA2gItP/W4dPe/kh1zaklzaMvo9NdduCBvAxTSqVxSuJI2uddEsgxM2gA9KOw8D+bnxaEQW3xhz/fXV+r5auBI2QJ/LjCaMplNaoxvCBkxP/BjZ+Hxn1FEme3y0RmWEDUIjf2tb8h6ezdHidg3Eq2MAnb5mt6MbraAkbBCaT/5SrSlr5Xro22u63b9Sqj0M9HWbjG40eucQNgiFpV/97sn/9qpxuFazqdSLz7v6utuVRqA3Yw4noq7bWrQef0XYoH9GNYfN39HtRLdU3JXsQlklxOLRiKvRTctuy+0Ap1Ii7vf7MLJBX8jf2j72wbz6wScqi8b59e0nHe3y69sqaxBuRwjvBzxFnPLhfBZhg1BaK9dPDJSW3ZY3Vyuupx4tu33saOb66j3jT2q3J6v3mnaga1ImG/wIG/S0sz7pq/V9Vw3Fq/X9Ey9ia9ltya/fN1o/Me0dHGSZ37QdKWGDntPpQ1eqNbsqiZ8WNEf/PyYjG7ejhJbdPnbq2O8IGwSiZbe7mk50WhJfK9c7vjCuWt832tdzzWBXbqnW7KkbNAkb9Cw37QvOKokvFXe7Dg+TfT2mi63adz95KX7evBcPYYPQj2qeekBPKIkfrji5eejdlMRNduU6tCpu3Y6quv5dL5gvLBM28N38nR2jCtPhB/SkilO38i6bfJv2FTatuHXL7UhKY1GZsIHvqvVHKg9oqdY8cyG4oylCNCIbNy652qinMbpxFqv9CBw357O0qleEDXxn2h/3yQO6fNc4aJx+vSYP1M3siMrvM+fxIVS3nfe0ugwSNvCdc+WIXw3AT6J1m6TWfVCblYZcXb7r2Qhnqbjr6ntr7TombBDYg74wPRbYz8+lLdXAm82OqFwQ50wNtQPHbdUtM5pQ23VM2CAwU+NDshhA4MxmR2Rxekx9ZLU4fVHl+1Tr+5JdKKuVxUu1pszf2XH5N/qO2vvz7Ns//dkv+GePIEc4jUd/Nl407jwQxmT2dW9uphyKnZNzkWdVDnruP27L7erBYu5rIy8YjWiur96TP7X/4mp6uPwPP1B7f5552Pria/7JI2jXV+952skuHo3IysyEL+eCtH+XzGhCZl//XlevvWW3ZW592+h1bNy4pPp+ETYIBWf/jBc7alNWTBanL6qsqQT5uxw0Lv/uqQu2e01bNisN14vBh6e4KzMTqq+fsEGoAueV90qqi6MpKxZI5WuvaXd8RsvNKC314vNPlaRbdltKtaZKwMWjEfn0nYz6e0bYIFScxVENubQVyAL04d/Fr816mrSnTw6qUQjVyOYjxetex1+MBfr7BDWqMrE4PebZuhZhg9AEzdUPPlFtdJ43XCAdtMCZzY4YH70gbNATUycvFofn1rcDb+PQC4GTS1tSmEx6+jNYs0GgSrWmXF+95+m6hlcLnm5CNb9+P3Q9bAqTSZXjFoxsEGr5W9ueL6A6U7SgF2qdEU6QNxwctTg95kvQEDYI3Icz476MOKr1fddb9rVHWSszE55PWc4ynIhKcS7t6RoN0yiEcip1dfmuLz9rNjsS+IMe9LRqanxIFjw4G0bYoCesletGzce7nTr4+Yl+lqXirvGO305HM4XJZGDTOMIGoZFf3/bkju/jeLVxzS2nsZUXoROPRmQ2O+Lb2gxhg55w2iHGlBWTD2fG5f3irnEoOQ28/Dov1e0or1R7aLxHKGXF5NplKzSjOMIGoXLSIcbMaEJWZiaerDNcXb5r3MrBWSQN6/6Xlt2W25WGVD7fl2r90ZlrO/FoRDKjCUlZMZkaHwr0ql3CBj0TOIcPZB53xknrZHWvHSnYa9ryoPn4G/89TFNCwgY9xTnEeNpag9ZBx6APbA4KwgahHuGcNeLQOiUeppJ4v2JTH0Krk6nNQWMs81HJksKiMwgb9DmtQ4T59W2V/sGn8fuqXcIGUKbVHuH66j3PdvRW6/u+XrVL2AAeWZweM94307Lbkl+/70kgbFYaUq3vy/XVewP592GBGGqcKcjRkUHKikn8/HO+bKDTLIkX59Kqr+uscj5hA5zxSd1No+3MaEIyyQtPNp95NV0JW0l8qbgr81s73xiJhemMFmGDUHGuCvmoXDde7BxOROVa2pLcZUt9U51WSVyjsdRpNy2szEyEqr8NYYPAtez2k9PJXsilLbmZHVHdYq91ktxkBHLWtC7MZ7QIG/jOrxYIXpxOPm764mfgdHKSPSxtSwkbBDplyt/yfu/JUdo3WGq1rug2cLr5ub147QthAxWblYbMrW8HuidEqxG35nW4ubQlhSvJU0Nhr2nLm6uVrn+eF1feEjYI/bRJY+qhQauFZctuS3ahrLKDdzgRlZvHbCLUaIDVz2e0CBt4MuXQnlZpTDG0r8N17tx2aEw3+7k6Rdgg1EFz+MHWqNr42VzdzRStnzf6cVwBoQ8aZ4qise6SGU2E8oFOWTEpXOnvFheEDWR+a6cn2itoBU4ubQXe/PvoqG1x+mLfl74JmwG3WWl4tlHPy8AxXXcpTCZDcVSATX0YCKdto3czPckkLzz135xzU16UzzUWjTVL4m5xXAEDwfSGAqcE/OPxoVMf+s1KQ9bKn6lvDtTYl6JZEu8WBzExMNMnk74qhclk1wcoS7WmzG/tqI4kNDb+aZfEO5k6rcxM9MSNCIQNjL38bsnVp7nGg6K9aVBjKuJX4AzSGs1RLBAP6KjGbdBsvPWq8SfybHZE9XI4jWMVfpxNcn7GIAYNYTOg1sqfufo6zQfF6YSn8f1adlvmFFpJpKyYfPpOxpMwyIwmBjpoCJsBtNe0XS3UFiaT6g/KcCKq9gBuVhrGd2M7o7fiXFrtfFI8GpHCZFI2blzq+300hA2+8VC6CQWvNsFprmFonlJ3pnomU8ap8SEpzqVDtYGQsIFv3FSCbnr8sGgFjnPqWkvKisnGjUuyceNSxyXqeDQiubQlv/l5RlZmJlQ7D/Y6qlED5m9/9quuP/1/+8+v+zIF0Nhk6EyDvHrInebuD5q27D20n4RSPBqRlBUbuHJ2N57jLRgce0276wfZeZD84KzhmJSgW3ZbPirXPesJkxlNEChMo3CWB83H3Y8Uzvv7eaRx+nnt4/rA3jpJ2CAU3DyAR887+SGXtoy28Wuv3YCwgYtpVK8oXEkarbtolMFB2MBHpZ2HgfzceDQii2+4b3JVre/3VLgSNkCAMqMJo+kUoxvCBr00svH5zqijTPb4BDUqA2Ez8NyugQQ5QhhORF2PboIOShA2A8vtfplSLdgRgsnoJsgufCBsBtbhO466cbvSCHTfynAi6nojXevxV/zhCRsEMbJxM7pp2W25HfBiq9v9PoxsCBsE9dC6HCG8H/ANDIPSFJywQf9MpVyerN5r2oFe+cLpacIGAzKyETnoHRzkRjkOQBI26LGRjdtRQstuS/7WNm8iCJuzpgE4cM1gV26p1uypGzRB2PiqWt+Xl98t9cR91n4wXWzVvvvJS/HzEf7ghI0/WnZb8uv3Dx6SOzuUQsVsV67j6gef+D5adLMjePgCC8uEjU+WirtPAsa525kplXlf4ZbdljdXK75t9nP7IcGicnj0dVvQ49YXnIfE6wvJOn1gS7XmwfUqJxwazCQvPNlBq/l6ndGNydTSuUXSj/fSzfksgiZc+rbhectuyyvvlU785M2MJmTjxqVAXttauS6l2sOuH6Cp8SHJjF5Qu4xeo8G487pWZiYC+1ueROMecOh59u2f/uwX/fiL/eO//ZdU649OedAeS+PRn+WHF7/ta8i8uVqR9U//W3YaX3b99TuNL+WX9/8gtz75Hzkfedb46hNnNGJ6Onqn8aX8eveP8sOL35ZzkWfV37d/+Y/funqNi2+MDfzFcIxsfHio8x1ex+rHp1+p1pT8rW31taKUFZPF6YvGoZNdKKssnHtxX3Y3f8uwjFxxvL5bIN5r2jJ/Z6fj///81o5nJfGW3Zb5rR25unzXk0Xpan1fsgtl430vi9MXVV+PVsWvVGt29bd8emr3HZ5uplHeclNt+vXv/yiZ0YQMxc6pht5P/vU/fTktXao1ZafxpWRGL7iaxgzFzsm5yLMqzab2H7fldvXgd35t5AWjEc311Xvyp/Zfuv7a4URUlv/hBzzdTKO8s1Tclfktd5+E8WhEPn0nozIFcKo0fveAMZ3GXF+9p9qVLzOakNnXv9dVVahlt2VufdvodWzcuEQlirDxjjOED3rNYa1cl/k7O4E1mzL5HZx9SNobHw8al3/31J3Le01bNisNWSruGr13XlfGQNi4Lo9q/mPdrDTk+uq9wN8Lk8DRKoefNHpMvfj8U42wnL1GGgGnOToFYePL9CWXtmRxeiyQnx2GwAnb78L0qT/0VTUqZcVkYXrM+PusletdVaic6UeYHs5qfd/1KMuLErbXFqfHCBrCxl9T40NSmEwaf598F4uUc+vboRwFlGpNV3tUei1wZrMjaruqQdgE8o9vbn37zLWEzUoj1DcvdjtK67XAyaUtlQ8XEDaBDqs7mR65LbX7KW9QSnYCx3SXshcKk8mu19YQnL49iHk4LEwrHSd9wrvdSn902peyYk89zHsPbXnw/6VgrZ3H8WjEKDQ09r9of5gwdSJsQsXLk80mW/MLk0mZGh86sx9wqdaUpV/9TmV3r0Zp2GTjpIbhRFQ+nBkP5UgLAx42It6UxPeatrz8bsnVKMnN4Umth1xjHaZa35f8+n3fux5OjQ/JwjQnuXtV37aYOGwodk7i5yPyy/t/MAytRzL0/DlJWTG5XWl0/f1yaUuWf/IDeclFq8rXRl6QH178ttyuNlydF3L876M/y17TNjqoOBQ7J9fSlpyLPCvVzx8ZvZ5ORzOLb4zJ2z/6victLEDYqEpZMZXDhr+8/wdJDv31QQ+X3/+x61GRycMyFDsnmdGEceDsNL5U6eXz2sgLkrtsSTwa8SR04tGIvP2j78uHMxPyd0N/xdPKNKq35Ne3jVtKxKMRiZ2PdLx4q11C1liYFtFfZHXbgfC49+vaZYsFYMKm911dvquy4Nqp4lxafUFTaw1nZWZC/R7tlt2W25WGVD7fl2r90ZlrO/FoRDKjCUlZsY4WzUHY9AyvTjefNn0K8yjNj300e01bHjQff+O/c8SAsOl7Xp5uPuw3P894+kmtMUrjtDT8MLB3fQ8nop5vxTe5V7ubaZDpqCSMB0lB2PSVlBWTwhXvztVor4WcNCr5cGbcODSr9X3X/X4BwqYDXh7k82s9QmuUtlau98RZLxA2PcurFgV+bqnXGqUtFXc9u20ChA3kYM+JZjgEUb7VGqXl17d93RoAwmbgaJaAX0qc7+lR2vXVe76ffQJhMzDi0YgsTl9UqVAFOTLQ6uXz5mqFChUIG684Rws0BLnYqlES32valMRB2HgdOBq7foNcbNUapVESB2HjMc3F1qDWPrRGaZTEQdh4TGux1a9zWP06SgNhMxA0SuItuy359fuBrX1QEgdh0yM0SuJOa9JeH6VREgdh4yHNxVaNpldBj9IoiYOw8VDKin3jdgU31sp1WSru9vQozSmJA4SNRzKjCZXF1vmtnb4oiQc5SgNh0/dyaUtmsyPG36cfSuLV+iOmUyBsvFSYTA58STyXtkJ/DzgIm/4InCvJgS2Jz2ZHZJHL4tClvuhBXK3vS+vxV7L30JbW4/aTT24RbxtYtey2ZBfKxvdxp6yYFOfSgb1/3TRO545tDFTY7DVt2aw0pLTzsKNNZsOJqGSSCcmMXlBv1enF1b5BOOve8ng0IiszE9yGgMEIm7VyXT76uG60zhGPRiR32ZJraUutwVWp1pSry3fNp2aTSZXFZ+1R2nAiKh/OjPvaeRCETWAh835x13i6ctxo4mZ2RCV0wnpLpekoTfs2TxA2oVSqNSV/a1s9ZI6OdGazIyojivmtHeMNe35dGtfJKC2XtqRwJUnQoH/DpmW3Zam46+tO24NS8EXjh1zrlsriXDqwa2jXynV50LQ9u3UChE0oHOxMvR/I/pN4NCKFK2Z7aLSu9mX6AsLG40/U+Ts7ge9KNa0MaZXEM6MJ2bhxiX+l6Auh2dS3VNyV/Pp2KLa/r5XrRveAa91SWao1OX8EwkZTfn07dG0nTffPpKyYLCjsmwn6lDjQN2ET5naTTuC4nQ5NjQ/1/ClxoC/CplRrhr6RdrW+L3+/7H6Ek0tbKvtm5u/s0CEPhI0bLbst+Vu9sR5hen/S4vSY8TEJp8rl5Z4joC/DZu3jek89OKZrOAu05MSAC6T03bLb8sp7JZWHJh6NSOrF5yVlxSQejUjLbku1vi/Vz71p7GRSjtb6vSmJg7DpdFSjcI4ol7bOPMW9WWnIWvkz9etHTPbh9MspcaAnwubq8l3XAeDm8KSzEK25wGpyYHKz0pDrq/cCfQ1AX4bN/NaOTI0PPVmzuPBP/9719xhORGXxjTGjfipLxV3V6ldxLu16HUbrlPjKzIR6jx7AC54uEB+0vdyWpeLuk4VNNyOaXNqS4lzauHHTbHZENm5cUjtvZNLSU6skPhdg43QgFGHjlGqdzWhO+bjbB2Nxeky1321mNCEbb72qcqK6Wt832t2rWRKnQoWBnEZV6/vy5mrl2NK2UzE6i9d9XbROZ4uIbNy45HrUxSlxMLJxqVRrnrr5rNNPYI19KX6FmcnmRK1Dm9X6vqx9zJEGDEjYrJXrcnX5rvGQfjY74suip9btkHtN22g6NZyIGo9KtC7PA0IfNvNbOyrVFadNp1+0ph9LxV2jkE1ZMSlccdcZrzCZZM8N+j9sDlecNOQuW76vO5g86IffB9NpTLeXxh2MzMYY0aD/w+ZoxUlDJnkhkDdCYxrykcL7MJsd6agk7qw5sakPAzeNUgubAC9BK0yaXam717RVgndx+vTNi84NmtzjhIEJG60F1sMPUdBMK0Ol2kOV17EyM3Hs+6G5TwjoqZGNs8CqIX7+ucDfkOFE1Gg6tVlpqJ1mPxp8ubSlugMa6Llp1MGdS+bVkFKtGYr2l7OGt2TerjTUgs+plFFxAmFz6FNX41KzfEjO+tw0GN1UPtd7/c76DBUnEDZHRgQa1RGtYwSm4el2dFOtP1Kf2gGEzRGLSu0vTU5Ua7nmMjg5hQ34EDYionLmyOloFySTIxM0Jgd8CButkvjBvd/B3cAwnIi6Ds0Hzcf86wK8DhuRg4XNlZkJ4+8T9I2QKet5/pUAYQ4bkYMNaL1+I+RLLM4C4Q8bEb3WB3naXwKEzVkKk8m+KYkDCHHYiIgUriR7siT+wGVVKcgDpcBAh43TEsF0g1q1vq9y51KnSjtNV78rgIDCxnkINfrtlmpNX0rie03b1X4ZRjVAwGEj0lsl8fddfn/6zAAhCBvnkz/sJfG9pu369DYjGyAkYSOiVxKfv7PjSYVqfmvH1UK0ya5jgLDxiEZJ3OmDrHkWaa1cl02Xo5pr9AQGwhc2InolcecucVPV+r7M39lx9bXxaERylwkbIJRh45TENQ5tmpbETe/NDuIaGoCwCSBwTEripkHj9+V6AGHjUsqKyYJChcpNSbxa35dX3isZLTTPZkcY1QC9EDYiB82q/C6Jl2pNoxGNyEGpm1EN0ENhI3JQEtc4tHlWSdy5Nvjq8l2joIlHI7L4BrceAGd55mHri6/D+MKur95zXX4+HASfvpN5anqzWWlIqfZQbTPgysyEUftQgLAJmLNga7phbzgRlZcS56X1+Cv1zX+L02PctQ30etg4gfPKe6XAb1k4abrHpXFA574V5henVRInaADC5kxaJXEtXIML9GnYiOiVxE0tTo9R4gb6OWycqUtQi7HDiagU59IsBgMGQr1AfJyry3elVGv69vNmsyPsDgYGMWy0SuJnyYwmZPb179EICxjUsBE56KKXXSh7UhKfGh+SXPq7hAxA2Byo1veNzzQdDpiUFZOp8SHj2x8AHO9bvfrCU1ZMCleSSlOmCzKbHSFoAMLmeLm0JYVJ88DJr28bn8MC0MdhI3JQLdIoSc9xlzhA2JxlcXrMeEFXs48xgD4NG5GDVg+mjdP3mrbaojOAPg0brat9TW5XADAAYSNycKxA45T4Wrku81sEDkDYnEKrJL5U3PXsal+AsOkTmiVxP89hAYRND9IqiV9fvUdJHCBsTrc4PRaqq30BwqaPbbz1KiVxgLDxXjwakcXpi5TEAcLGeykrJhtvvWr8fSiJA4RNR4Gj0ceYkjhA2JxJsyROhQogbE6lVRL3ozUpQNj0OK2SeH79PhUqgLA5nUZJ3GlNCoCwOZFmSXypuMu/JICwOZlGSTxlxSR3mcvrAMKmg7BwWxLPpS0pzqW5wA4gbDoPjW7v8C5MJkNx/zhA2PSYwmSy45L44vRY1+EEDLqevaTOC2dd7RuPRlSqWAAjmwHnhMlxl9U5i8kEDUDYqAXO0cbpBA1A2HgiZcVkZWZCRKg4AVpYszlFqdY0vvwOAGEDgGkUAMIGAAgbAIQNAMIGAAgbAIQNABA2AAgbAIQNABA2AAgbACBsABA2AAgbACBsABA2AEDYACBsABA2AEDYACBsAICwAUDYACBsAICwAUDYACBsAICwAUDYAABhA4CwAUDYAABhA4CwAQDCBgBhA4CwAQDCBgBhAwCEDQDCBgBhAwCEDQDCBgAIGwCEDQDCBgAIGwCEDQDCBgAIGwCEDQAQNgAIGwCEDQAQNgAIGwAgbAAQNgAGxv8NAGWtyCGXRRMdAAAAAElFTkSuQmCC"/>
  <p:tag name="MMPROD_17993LOGO" val="iVBORw0KGgoAAAANSUhEUgAAAMgAAADICAYAAACtWK6eAAAACXBIWXMAAC4jAAAuIwF4pT92AAABK2lDQ1BQaG90b3Nob3AgSUNDIHByb2ZpbGUAAHjarY69SsNgGEbPV0TFQtohiIPCh4go+BPFG0jaUgTBGh2SbCaNHSQ/JF/9uQMXR7cMLu5egXgBCgXB2XtQnDo4RMjgIIJnOu8ZHl6ozZttq1NrQhSrzO5a0nE9OTVikgZ1Flk4DvLU7PX2AOIkDvnB5ysC4GXdbFsd/sZMkGYKGANL/TAPQEjg5FylCsQVoPunqQJRAHp2ZLdA3APaoPRHQPNLHwFa5rgeiDdAH5T+Aei+43pQmwZ0FV4ogJVgVW4bhiHNfuKH8vAyV2GUy9042KD8B4B6a5irJJJ21+LfcVxPlvZ+gADE7FPVKoJhdvatQjz/flcbxRzs38HEuGo713C7Bo2bqi1vQXMTHoovdVNK1BxPqRIAAAAgY0hSTQAAeiUAAICDAAD5/wAAgOgAAFIIAAEVWAAAOpcAABdv11ofkAAAk4BJREFUeNrsXXd81VQbfk6SO7oXLVD23mXvoYAMBZQhMgQFxQ1uEMGJgiIoKMOFgqgsGQoqs+y99+oCyiiU7nFXkvP9kXGT3Ny2ICj4mf7yu7e5ycnJyXnOu9+XUErx3/bf9t9mvjH/DcF/23+b/427HY0SQkp87r+QglUB0AdAOwDtAZQCsB3AFQCV5P9jANgBEACs4XoBAAXgAHAVwDUAKfK17QBcBrBNbvNHADn/zxP4ds81cjsm6P8ZQJoYAMH+zfd3aACzDMDJ/wDyH0D+ic0O4DkNELYBKAOgzR3Wz0wAC+R+bpf3xf8B5D+A3M6tE4AvAdS8S+fRZgBr5GfI/Q8g/wHkVmxRAAYCmAIg4F8yn84DmC8D5cp/ALkLAGIr3+CfHF3dd+f5w5Eya9IOwOibbZZSitFf/IJVO4/hem4hHmrdEKWCApB8JQNXcwpxKSsXTl6ASClESiVRHZJozhAChhAEWjjEhociNiIY1ctHIcvhwqLN+1E2MgSDOjfD+Cd6/pUnzwJwXZFd7JUazYV2HvyNi5Yz9eh/ALnjAOILjBAAowBMvJnmki5exZQf12PFzuOoVKoU8pweZLs84AkBIYx0P2VX0UBMx0p6H8bJSqVPKoJSEVYKRAbYEBFsQ8q1dLzUuz1iokPx2AM3LQ7tBfCcvVKjgyo4/iaQ/AeQOwkgvsCoCGAwgI9upJla/cfhkfta4nRSGradSYVAWIDlQFgOICwIwwIMA0KkT+l+jK4PBEWPEQWVcaIFiLRTKgCiCCrygCiAigIg8KCiB493aISK5SOxYvMBbP7qjRt5rEsAPrBXavy1er+/gaL8B5A7ASC+wGgC4GEAb5a0iTm/bsGRs5eRlVWI9ScvQOQkQBCGk8BBWIBlvaAgjEw9GJlYyNRDNzTELzz0X/UgoVSUqIkoAKIRLDyowMMOoHbZcCSnXcWnI/ui971NSvqouZC0db/YKzXy3G6g/AeQfxogSl8kYLCygPpUSS+fPPdPLNl0DFfznHAxDAhnAWEtIIxFAwgv1ZCAwQJgYBNZuCxUvb8P1TAbJ8P7oD6ruainJFSUASKBhVIBEARQ0QMq8KC8BzYqQhBd+OL5h9C/a4sbGb1psoyy/HaxXv8B5J8CiI5qMHCeP3QPgBkAir3hhDkrkZlRgB93HAfhrN6dsaisFGE4GRAsiAyMNqExyHHxOMnnYXr3ZujZqTSav74RWZxHRzCKY6904NBREaNM4qUmEkURAS37pQLFA8p7QAU37IKIMhE2ECJg3/dvlXQ017tcrufDarRIvNXU5E4HCId/46ZSDQbO84eekKmGtbjLPvlhNVZuO4nT13NAOCvYwHAQ1gJwVg0oOAO1YACGASsy+PHdtvAIBHXfWoMtJzIRHRmEPI6CsGbGdVIsPIhf7ksGByiIIpuAgoiSEM/yFAInySZE5FW2C4IHbt6N83luMB4PBo/7Dv3va4Q+nZoWNzRdbDbbbFfq0W62ig0pKJXG+P/A0fXfRUF8qcZkAGOKu+zNmUvxy5bjyOYpCGcDsdgkNoq1aiiGRRK8GVaWK7zaKQICEAa12BDk8TwuMw4dCEJ5C6oEBqFHo1h8vuMsCiy87v512HB8MqwBHC4e1zM9mLspGfscmbpzyop2ZAluuFgRlKG+oKEiKCjsbgbb3umEpesvYPKe4zLrpVAUXqImggeUd4PyLjAeNypFBGBkv3Z4rGfb4oYqTRCE5zmO+9VWIY7eCmryH4v1dwGEaIFxuAmATwB0LuqSERN/QML5DJxIz5FAwSm7RRa+LTK1YDXAMKhuNR0gIhAh2hDOWZCMfADAq43qYUC3WMTG2PDhnNP4+lSiaV/K00Bsn9IRLEtAKdD2tU1IJQXq7++2aYRB98fCZiP4fdN1vPTHXogqULzvkBUIfhvRDsu3XsZ3Z8/6sF8KJaEiL4PEDepxgXqcuL9eJTSpVx6vDO5W5FCLojjd4/HMsNvtKQBgq9CAgv4HkDsXILKWyHnhSImE8F1HEvDCZ0txIcfpBYbFBsJaZcrByaDgVFYKhJFvw2i4I4KHylZAk+oRqFg6EPWrh+Hs+Vy8sfAoLsI7uaMEG34d0w73TtkIgfE/3qufvRf1awYDAJJTC3DvZ5tANUP5efemcLp5vLHxiM+1gytXx6m0TBx2ZIIS6suOKbKKVuOloyZuUI8ThHfhoSbVkXz1KuJnjS4OKFNYln1D8y7pvw0gd3c8CPGCQ17NiwTH7KXxGPL29+j99o9ILRDBBISCsYeCsYeAsQWBsQaCWANALHYQziZTEE7eGRksuhsjMSMPTpcb97UphTIxFnyy7LQOHACQwbqQkSkggPoX+SwCg4TzDkz9IRmUAlUrBGF8m/p6/iajEN9uTja9/s+kC3h7QH3sfOM+vNc2Du1CY2ARZUrHMOpzgLV4KaU1AIw1CIwtGIw9GExAKGAPwa9HLuBYag4++HZV0ZOHYUYLgjBZ+d918VhJ9Q93zcbc1eCQH8F54Ug55/nDK4sCx5gvfsE3K/Zh7YmLoIEhMjiCvcCwBKiyh8JaeYVxLSj0M+CEOxtTd50Fz4sAgPa1ok3vfyI5BzWDQvw+TjA4eHgenx85iU17MgAATz9cGfUt4eo50eFBuOp2ml6fzbpxPCkL5cvY8UTfSujWqAx6VqgAnf1FlqEIw0rPyMraOasdjDVQ2u0hYOwhQEAIPv/zAB4YNRNLN+wrEiQej2cqz/MPAYAr9d8FEubuB8fhZwCkAujl7/Ruoz7H9xuP4ZKbSsCwBasTgljtemCwnKqZMlILf5uHFXH9uhsA0K5BKdNz1h66iKaVIv22Ec5ZwECQgLFgL9KuukAIMO/1ZiCCdP/SUXa45HN8XqRA0OOeMgCAddvS8fbWY1hx+YJu0O6LKo+yNMAPUCSKQqyB0sJhlxaRfVdy8OwXv2HM9F/8q0I57lWWZVeIorja4XBUdqUeI66Lx8h/APknwUFUcHzlbwY/+cFcVHv4PRy4lANiDwUTEAJiCwJsQYA1AOBsAGsFZSSZA4QBJQSUSEpWaUeJ9qMJ+aCUonqlQNPfz2TlI65qhN/rQy0WpOe6QAE4OQEjpu0HpRQxpWz4vJcCEh48oabXV7YEITrSCkopft970fSclKxcbJrUCR93bAw7z4IyjPTcDAuqqLMtNsBiB6yBILZgEHsISEAovt9yAl2f/wKvTl9UlDzQzWazLSssLGypslz/AeQfAsf5w4/I4DDdfv59B1buT0YOsYIJkGQMYg2SVknOBsJZi2GlbmzbcvQqACAyzIog3tfukQ4HosLsfq8Ps1uRlulS/z/szsLPqy4BAHp3jsH3PdrA7SEazZV+6x1XXqJmHor4C1dNz0kU83A9y43BPcvhzOf34+X6daUnVSmKIqNYQSx2MNYAiQWV5ZOD13Lx48bjmPjd70WBpLHdbp+tDKLr4t1NTe4AgJRwjVaFcQbO84dfQhFRcv3HfI0X56wF7NLLJbYgEFugrLGygnCcPCEIwBCA0Bvvj2E/ejFbYjcsBLWCw3x+F1gKhqWw8MT0+kqRwUhOL9AdG7fxMM5dkmSOzl3C4RGorKHy3ft3kQBy7GwOcjmP6TkBPIvQYA4AxVdLzmPViUsgomJUpQBDJGWEYvuR5RNiDQCxSfIJ7MH4bNVefDSnaJA4nc6n5flFvNTErO//AeTWqaskf6rJAKabnTVj0XqUffBNbEpMk3hoqyxrcAEgrCxnEA4EsuoWBHaPBTJP9Zf2k/k5cHukF960UqTpOSEBLEQ/GOzcNEa2inuPiYRiyKd7wPNSu9cyC02vjeKtiC1tAwAsjE/128cgsAgOlJ47/vhlJIk5EkWiwMtx9dG/XCUQSkCgeCJLBlLC2cFYtBqvEHz65wF0eeELdBk11Vx9b7N9mZ+fP1APkuPEdfE4+Y+C3GpwEB04TC3jB04m4+NFW+GxBIKxySyVLQiEs6tUA1p1LYByNASnp3fHhHYNQcS/1ksXJ+BEgqTeHdA5Vk+UADxYpgLOpxVCYPU3ChEsmN6tKTq2jsK7w+qhgTVc9/t55OHT+QmgFMgpcJveu0+diqrnx+rEy377GMJawXHS/MxzeXS/fXngND4eGYedY7qiT2wFr9cAKztncjZJ/W0LktguWwgOpeXg5MVcNB76vun9goKCfsrJyRkkzzPGqw6+e0DC3PmUAwo43vYHjrU7jqD7G3Pg4uxgbMESO2UN1Mgakju6agGXKVKm4ARDgOF9K2D9qI4oRwP/Um9n/XYWlAK1qoXgt6fao2fpcuhZOhZzejfHqL7V8fKK/dDHdogooG7MiU/AA2O34uMfT6BaVIT3d3npn3n8DE4lFCC3gDe974NtywIAUlIdyOE8fvtXKUx6PkqBNJdL91ssFwAPLyIxNQ+ta5WGjWdVrwEVKJyi7QqUWC5bMFysHVdyeZy/nG56z9DQ0Pk5OTmPaEBC7iaQ/OOWdGv5+kWCgzAMnOcPPwlgjilbtXA93l24WRXCGVkIVxwMvd62xKgjBgDsG9MFZUp7/Rg/mZuIGcfP3LQ81S4kBo93qoTSUTZ43BTnrhRgzaErWH/9iiFakOq9dHUUU6eRACEEjEjAUAY85w3R7RxeFg0rh+OVodUAAG/NOoUfkpP99u7xqlXw4Qt1kZ8PNBq/Gi5OomZtgqPx+QtNMGDydiQbjJxqP6ko9V9xV5F9uUS3A9RVAIvHgVWThqNZvarmqnCP58cff/zxhSeffNIBQFQenP7FCfivdzUxB4gOHAMBLDS7dtwXS/HVhkMy1QgCY7FLbABrlWI1GM7gM+Xbr1kPtABTyKBduzCER0iW7kMnc/H0N/uQxjpLqGTQflVcO/ShsgpF0B1XlnNQHbX0fhJ5LInMFhLd8bI0EJ2rl0WXpmVxb8sILF93BWNWH4aHM3+nr8TVxKuP18C1qx40+3gdKAM8Vas6Hu5YAQ/O2AKXRSz6GRUXeyWCUZDcU0SPBBI4C/Dz2AHo1jbOtBVBEPamp6ePLFu27CEFJP8B5IYBogNHHwDLza6bNGcVpq7crbJUEuWwg3AWb4SfwW/KbJvYoSHmrk1BuuDEgpGtUbdOIDiOhSBQfPDtGXyXkFg8KKgovwBRAwhlxZX8n5R4cm88h6hphvqwlNKuOEcSiTtRXeyJxptYAo5FYNE1thxiQgMwLznR9Jkn39sYg3uVw7Gj+egxdwsmdoxDmcgAPLl8t87ny0cFzdvwSN0K+PZsgoaayCDhPTqQiM58/PHBMLRuVNMvSDiOaw8pg6T4V6nI/yVACCFwXjgyAICpVWrur1vx2ndrwNhDJMuvNVB1NlSj/HShrv63IZWrgHUx+OFKEhiBYP/47oiOYdUFc/v+LIz8aR8clIeTFaSJ5AMK2QlQF7ykCYfVRv6p5xgoiXfwVHW26jmsAINhAaLEuzOqcdN7jgQkoksS4R3XRY+2Qdumkbhw3oXz15w4cCodnx4+XaL3NPGeRria5cQXR0/5gkTwgLq9IGHchdg87VnUrVbetK2cnJynw8PD58kA+Usg+T8DSPHgWL5hH0Z8vuKWgAMAGtoiMKJtdXz8+3G8+GBtXL7mwIZTV/D5041Ro0oQGIZAFCm27s3FEwu2wcMIOkpBRWXyC96wV20yBZE3hMR6QeQVxg0AkSkDkSMWvQkgtOG9xnBfQ6IINSZeZskAxL94L2pUCQGlwLMfH8Kf6ZdK9j5FYMGQtmjbNAJfLrmAj/Yc8YJEfkYjSKweBzo3roQf3xthNlGvMgxTBQCvBcnNAOX/CCBEA5DDmQAijOfuP56ErmPnSOCwyQK5KnNwJkkSit8CeBa73umKS+mFePvHYzjozFQnxdF3HwBno3jvmxNYfC5FQy0EfXyFyGv4co88YaRjVkrh4p2wswzqxkahUbVYdGhSHeVLRyI40Aa7zQqWlZSJPC/A5fYgO8+BxAtXse1wEo6fv4azVzNhY61wChQCqwCC87rlG6MdWc4bvyKDhlAGh967Hy6XBw9+tANXSyRfSdvPA9ugQwvJj6ygkGLF+kt4c8uhYkEiOvNQPToQe+e+7dMmz/ObTp48+WLDhg3PyDT5pgT3/xOAeENkXRcOv2RmCFyyfg9enrEKLkuADA7Z0dCEchBKUJMLAy+KSKJ5xa6Oq5/pgAe/3A43p74jlBYCMP3RJnhu/h5ksU49lRB4OUJPTowgeNTvjMCjeYUYZDgKULdiKbz95AOoWi7mlozr9sNnMemHtUi8nIXSISE4cT3b6x7CcrLDpfzJKJ9eChNLg5BJ3d5EEiVYRH58pDXubSmBIzGhEH2mb0e5qED0b1IJ72074p/dcheCugoQBjcmPn0/BnVrZQoSi8XSQyOP3DBI/n8AQghcF448B2C2j8yxahvGfbsabi4AxB4Mxhqkuo0YBfKyYgDWvHsPIsM5UAqs35GJJ1fsKrIP8/q1wIuLD8ouGtIrIoIIkYi+wBCk5AeSgCoHGgketKtaFlmF+XC6ndj3/fi/RUc/6O1v0KdtHN6fvxFXChyq+7pqs1BDhr1BYL7piPwD5ZuHWqJ7+1IgoDh91oEeM7bAbZO4oS5lyqBX4/J4cfU+E8Fd1m65C0Gd+ehUvTR++eRp03tcuXJlaGxs7DIju/UfQFSASBGFrtSjtQGcMjvn4dFfYWNimuQ0pzocyhNB87KrkVBMGd4QGdddaNc8WnarAAa/tw/b8q767cOkDg3RKi4Kh05lYNGOS9hbkKYBBu9VaQo8KO9SbQBRVgv6ta2DbScSsP2rMfgnt3NXruPpST/j1MVMFIB4jXpKRhYFLAynCSH2rwKfdX9T9OpcVrLQC0CNF9fAZZcMlQwPiCxwYFx3HDyZjadX7JKVF7ISQvCoYbyiuwCiIw9Pd4rDxy/2M7OP7LZarV0BeAyUpEQg+f/IaiJlHfzS7KevFsdj45lLktzByUZARuNTJTsDRPMBGNipEh6dvQsOm4Cqy0Ow9O02iC5lkeYA9W/HqFctFOVK2/DRgqvYm3/FAAxvggNlZYyys2hQszSWf/ws7pStctlSWDfjJclgOHsF9p+4iL0Xr0uU1mIH4Xh1UQFrARhRFvSlBcYmMHBxAgCCj+9tooLj2Mk87DyciWHNKiPlfD46tSiDL7cm4rw7H5dTnejWvhQarYnCIWeGpEEDQAkHsFLGFSKKYKwCvtlwCPvOnEP8rNd0/bZYLK1yc3M/Dw0NfcnwSCIhhNB/OLv5Pw8QQuC6cHgAgHuNP81YtB7v/rQJJCBUDmyya1LweNkqTmCx+KU26Dt1Gxx2KaAomc3DV78kYswTtXAwM1NX1iaQt6CSPRCn+GyEC1ZcSCtAv6+3wkM0ArbgUSkF9ThBeRdK2ViUigzCjq9vPK+1x+MRU1NT8xMSEnJ27dqVfvLkyZzs7Gx3bm4uz/M8DwBWq5WGhoZyZcqUsTVq1Ci8RYsWpStVqhRWpkyZUJZlS7xUfvh8H0njF78fL878DYW8G4zFLsV5WGyS+pmzglAKynIgAOoEReC57jWRVyjike5lQAhw7Zobj8zcgXw7j5PvP4DgYAaLVl/GeXc+CAXq1A3C9B+TcciZKbPJVAIJA9UoSiwSJSaigJOpWdh3IhnNDdb2kJCQ4adPn15Tu3btP+F1r5Sw9g+D5E4of9AYwEHj8ZRL6eg4cgZyGatqKZc0Vhav0yEhIJRg5Yh2aFQ3DM99dBi/X/eqLl+qXxMvDKyOnYczEFs6EBt3X8PMPaeRzwmYeX8zjPpjHyg0tgkdxXCqbEKtsEBEhFvx57RRNzQOp06dyv79998vbty4MX3NmjXpMguhsBFadkIwaHKML4UZNWpU5fbt28c2atQotkaNGqVvpB9vzVqBH+KPoIBw0hhaAjSsl0WWTVg0DSqF5RPagGGAK5dcePnlo9hVPh1ggX1ju2DN9qt4e7uUZKF9SDR6Na+AMRsP+hpRKZW0fErmFI0RsXHpEMR/9YqZAfHiAw880HTdunUFsjyijE+R1vb/h/oguwG0NB6/77nPcPBKriSU24IluUPloyX+mREZLBjSCm2bSloWUaSY/H0iZp86i2iXDfNeaoUzSXno0aE0AmV5xOEQsGd3FiJjbOj1zWYIRKOV0mT3oB4niNuJtjXL4Lepz5X4eS5dulRw6NCh6zt37rz+0UcfJckvmte8dF4DFO2uBYioMw55dwYA8+ijj1bo2LFjhSZNmpS3WCxc/fr1yxfXry+XbcK0JVtx3SXK8fdeoEBJc8SwqIAQbP+0I6ZNTcLnCWeAEIIylgA8064a3t9yXKf9o4w5yyq/DK88wrtB3Q6IrnyIzjwMbl0Ts8YOMRPY34qNjZ0pyyNakPiVR/7VAKGUtoNUo0K3LVu/FyO++A1MQCiILVjvgEi87uq9Yioho6AAGQ4PVn3YBgE2FoJIsWJNGs7lFGLOrgQUWARYeIKv+7dA5zZRIAQQBBGTvz+LL0+c9rJUqozhAHU7EGNjEGSnODC3+PScycnJuQcOHMjYuXNn+vTp089pgKAInh4NSDwGoPAGimIECOD1gmXl76xm58aNG1e3devWFXv27FlshuoNe05g6OQlcBGLZGi12AFFmJepSQUEY+IjjfDc/H0o5HkgrORO31aeIBAsslmP10YieCB6nKCyVotzF+CrV/qgT0ffjI5nzpwZWrt27d80Y1ak6vffDpBdAHQK8m2HzmD4xAXIFDnZWu5V6UrOh+aGwCokBCvfa4fwEEnY2LAzA8OX7tKtbAMrVsIDLcshfv9lzEs4q2GpXDI7JYHj5fub4Z1nexXb/6NHj2Z+9NFHpxYtWpSmmfzKp/LdbfjOGwDDG1gvndFMQzmIARycYbc0adIksnfv3lVfeeWVLsHBwX5993u8+jksxIatSVflSMsAzRhLtpRqbBg+frQpPvrpOA6RLImqR5ZFRKANv1w851+oFQi+H9Aajy3d4VX/Kvm33A5Qt2RALG0DTi1614zVuspxXD0ALoNmi/5fAYRS+hiAH4zHh73zHVYeuQBiV+LIFdbKonFbN2+/lGDHmrfao3S0DZQCm3ZlYPiS3RAZUbmpN8GzasdwqTp71uNElegg7P1ubJF937lz57WlS5demDZt2nnD5FfAoP10m/xvBIlgVHHCx4NRpR6MDAgtSCzavVatWhGTJ0/u8NBDD7Uv6jm+WboZY3/cKMV3WANlbZdXJVwewfj93Y4QPDzsdg4FDgH3f7QFmazbb5t2nsWeD7vi0/lnMD85Se/9y7tkVisPoiMPM5+9H4/2aGsmuz1Vt27dpZqx8stq/SsBQillAOQB0K1y+1RXklDZIBhowlqRYkg8g5UjO6CenKHw5Nlc9Jm5HQ1Cw5HtcOG0J1PWUGm8UN2FKG+3oEvLqvj0pUf8tn3mzJnsyZMnn5k7d+5FA3VwyyueS/Nd+2kGFEGzQprJITDIIYxmZ00AwkFK0G2V/7fOmDGj3XPPPdePZVm/2sraA99FrouBi7V6QaL6tnEIECzY9UEXZGUL6DJtEwTO/3zpVaY8Ph3VEAEBAKUEDV5aIwVwyb5oknu8C9RdCNGZB9aZj5kvPYQBXfVW9vz8/PUhISFDADgN8ogPq/VvBcgLAGYaj3d4aiqOXS+Qfa2CvStaEayV2cYIBPMHtcI9LSNBKYXbTbF++zU899tOOSety/ui3AVoXDocHzz3ANo2rFEkONavX3+ZYRiBZVmBYRhB/s5zHMczDCNwHMcr/7MsK3Acx3Mcp34yDCNyHCewLCtyHCcQQijLsiIhhDIMQ5VPs/uLokgopUT5FASBUT55nmdFUWSU74IgsIIgsB6PhxMEga1WrVrVunXr+s3x+vbXv+Gn9UeRA1YGSYAOJHaBA88QGRy+4x/BW/H1sOZo1ShctTueT3EjLcuBh3/epme1FDnPKQnsTcuFYcPsV33aXLFixf19+/bdVxyr9a8DCKW0JYDdxuPzftuKl+eskVOBBqshs1qt1Y2m45netTH6dCmL42dz0WPWRlDq8Wqp3IUQ3YVoERuJtbNG4f99m7tqBz74IR7ZlNXLJVpHUKWcnOY99ClbEVNerA+bVfotJ1fAW7NO4Nf0C6gdFIZyoYGIT7usYbU8GjeUPIiOXBz6+lVUKa/XXOfk5KwODw9/QqYiflmtf2NuXlOL+edLtskBTzaAUagGK1vLbybrCMWM9QlIvVyIXjM3g1IluEfhgwvRvmL0f+CQt+G92uKtxzohihVBnYWSQO1xg/IeWQ0ugvVQPBxbCaAU0YIdyx/rgM9fi1PBsXVXJtq8EY9f06WMjqcLctCuVjRCPBZILveK+74FhLGCsHYQzo4vft7o05+wsLD7169f30FmF1mNouJvjWX/WwFCKQ0B0Nh4fM7yzTiXWyj5DrFWKSpQW4cDuMFxkVaKnvXKodfHWyAQj1db5XZAdBeiaWwEVn7+/H/I0GxPPNgOHz/3AMIYQQaIU3bGlOJbeCKiYmkbfn2iPXZM7oTmDUNBCHDuggMffHUGOxMzkBugF+BDYMGHPeIU1kKOc+GkEhNygrq5W47gwpXrPv1p2bLlixqZSpG7iEw5yL8OIAAGGA/E7z2BST9tAtT0PFZvbAOREhgwAoNOEWXQwBKOMN4CRiDF5xyjFNMPn0AmcWh4XyeopxCxdg6z3njkP0SYbP06NsXLD7cBx0syGvU4JQOqwANUwGf7TyM2OgB2K4FIKb5ZmoL2n8Xjm7MJ2H/xOiZ1aKSqHHqUKod+D5RGx5ZRUDy2VVaN4SQDJSulO3139kqfvoSEhLQ9fPjwAI0yQpcZ5e/Y/m5frJHGAwdPnkemhwdjDwQ4G6gSBEQYUJl61AsIx9zxTVUBsDAfuHzdgWuZDpxPc+JyeiGy8l1IvFaISwX56FEnFmcu52D99Ytq3LRkqHIAbgdeeaw7alUqU7wB8EIa1u8+AZeHB6vLjHIXbXKptujwINzXOg5R4SHFXvLSwPuwcMMBnL6ap05owjCAIOUrHjh5BzZOuRdPvH8Q8flp6jJ7KCMLvzzUCq3rRcLtFlGnbpCkYKAW73qmvFc5jgWcFeBsWH7gLN5IvoTaVcvp+tKgQYMPASwxsRUJMhW5rX5af5uQTim9D8B6HzI67GOczXHLdg9JODRT607r0hQPdy8LXhDBsUyRQtjVa060/mAdPMSl0b0XgDrz0KNxFfw8YYTfvj/z4TfwOCmW7zkhJXQ2uNT7ZB+5Q0Hh/fSGBhPegyAW6Ns+DjPGDS+2mZkLN+CtRVvV8GZFBQyGw9QuTTB/YyqOIVtlgDe80AkMx+BUQh56dopWk9m9/vlxLEk952V/5SI+iguK5KeViyfa1sZnYwb79OPnn3/uNWTIkP0agd2jUfvSkg8LvaMBkgCguvbYtgOn0eudH0ACwiTNleIjxFp8JiShwJbX7sPZo4X4ZV8yapUJQ/3qYejcoRRyswSwHEF4BANBoBj+4V5syrjoZavk8M9Ph3XGk33v8dvvT+b+hk8XbYQTnKaIjsZz+E4HhhlQlOpS2pJr7kKE2wgu/PF5sU08MuYbrD+bBqJoFuUQZxYWWFkOTkaAjXA4+F5XhIaw2H0oG/1/3I761nDcWzMam8+m47g7Wy8fao2Hsh1KdOaDdeZh0ohueLpvR10fTp8+PbVOnTozABRqbEsKRUFJQXLHxoNQSssYwQEAXy3dKvkBqSGinGYi6gVzSoBHpu7A50OaYV1WGtbmpCHwKIdVle9Bz8+3wEN49K9aEc/3q45NmZe9tfhkj9yqYYFFgmPPsQSs3HQUTtlHSc0Cr4K1+Ai8Owwdap4uogR/KZ4DhEG2uwCT5/yKN0b0LrKVBzvWx4bjKaC6Oo0MBJbACYqyYjB2f9oJjFxb8Zs/kwAAx93ZOH4822z5lMURRiq/oNZlsYBnOTgdvlb6ChUq9ATwNbxGQ1ZmtW47i/V3CekPGg/8uuUgfj+cKPGgciw1lTNzUMKYam6vMA4s3JyCAQ0rgQIY0qIyJi86gUKOh4el2H8hAy/PPCBZbUUeohrV5sDDnYuuhZiRmYujVzIAS4DX9cIaCFgDAcXlRf0t4C7YA9VPaJ5D+pRY2c+Xbin2xQ25vw3mj30EoscB0eOEKLghCh5QKkCkIu6pVAogUuzH9B8TsS7jSsm08IRIsogij8iyyIzlO336EBQUVHvt2rVd4fUY0Lrd3NYV6+8S0n2yGyenpMnBTxZvKChh4Jt6U7+tuHwRjT0ReKZ5dYSyHNZmpKmr5VkxB9SteOcqflYOvPZgK4wb1qPIDu4+lCirHeUIPA2L5e3X3SmkE1ApSIqRo8bk2Jd8hxs7D51Gm8a1i2yiZ4fGqD1vHc5kOuRYHG98+7ZzVyGK9bFi/eUS59jSUxEpC4sSO3/N4cD2g2fQrkkt3RWNGzd+GMC6v5uKMLf//dDqAHxURgs3HpGSCSj5nbRhD5QWuR+6lok+TWJx6YrTe1xJxSPnjYVMPWqEB+HJPu2K7eeRxMsqqZdCUi2yQUtTyJOwd9+u5s+SSxlonpGwHFZsPFCi9zj60U6wC7waXSllcuGRSvMxevpxxMbY8Wbz+qiGkGLfny4fGGHUvip1ST6Zv87n/tHR0R1Lly4doKEiRpUvuSsBAqCT8cCSdbuRcD1Hlj0kCuKNjy7Zs/aeuR3D76+I2lwIOobH4KVGtdRYcq8LuxPjHu+McjGRxbbnFqiuJrq36hSjSfN5N+6Mt5SBYn9Q5D2WQ6HbN2P8qVOnthuPPdy5OZ7s2hjwyJGWvEfOhyXil9QUPPrDbkzbeRJJNNd0fMuIAVK4QXRZcILXKE7kKrwSF2EBWCuOpFxDYqpvko1p06a10QCEw99gXf87AOIjf+TmOEBZTqoNKLMwVKkPiJJ5kjg4AWPnHcPaj9vjuzeb4Mu9Z2WPUSkDici70Dg2Cn06N/PpUEJCQpbxGMuxst2FUWsTQq1XeLfvcr1FTT5fhf/34+grFBQU+Ji2J47qh3CWQORdcpYXjyTrUREeRoCD403v/2yd6tg7rRM+eak+xg1uiDUvdUQ4b/XWgiQMKGElGxjLIYsX8Oe2w76LYu/e4+FrWWfuWoBQSgmAzsbj36zc7WVn1ByzN74Q7HdkIDOHx9R5iXCybg31kOSP5/v7slZZWVlOc55VmTwwyWv7L9h8NHCaBNgm7+3rr7/+1qyZr17vByjRl4JHk5xbGlK7h8Eztatj1VPtQSgQLHJ480lJnvh0TiLaTVuD4VN34b0HG3jV5kRbdVeWRa77JvwLCAioMGjQoLJ/J5t1uynIcwB0lSvPnruM09ezvIIeI8kfRJa1LDyDXqXLl5iPXbbhMr46fFqSPZRMJB4XOlSNxSNdWvh0aNKkSUcYhhHN1aJUdXT0fv4Ld80jEz8L22uvvXZw9+7dK4y/dW/XEOUCbbILikdyZpRTr350TyOcmd4dbw6vhQlzT4KCYkj1SioGVxy+DEooLtgK8PvBS2gfUlqj0ZeBQqR58d36A/hti698NHjw4BbwBofddjbrdgPEZwnfczRJl0eWaPl7APUDw3FvXHSJb/DB9sPgGUHHXoF3oZlJHoOMjAzn1KlTEwgh9AaXXfzbyElRop4gSELC008/vbSwsNCndNSoPm1k/yy3nJxbSuD9wbojOJGQi59/TcU+j8Sh2a3em5QPDvDKfFkU7WrFGKgZI+catqBAoKht4g5UqlSpCjKbxf0dbNbtBohPyOeUBZtUDYreY1daBOIqRODBjmXwx1P34I3m9dA4IAJ2k7LKAEVZIVC2EkuGMCWMtk6pMLz3tK8B7O23394HwGVOQf4/N+qfNSbHjh3L27lzpw8VadGwKgIYyCDxqBnuCzkPzibn45vN3poqWQXeknDVY7wBpHXLBSPf6TJns+SS1Av+2G1mNGxkoCDs7WSzbhtAKKUPA/BZxq/kFqpGQapYUwmjCsMdG0bBZiVoUDsYLwysjN8+bIMz07tjy8ud8OE9cehZujxiBBuqMiF4p3cdUEpBqUZ7JXjwTO/Wpn36/fffLwFw+gMI/ZfvQMmKMIuiqIT1YujQoT5utk3rVEGD8pGSwVAGCBVFiJTC4RFwEQVq++euOeR3RBERwkn3FIBHe1ZEu7hSsPCScgaAPB8klTRlOfy04ZBP32JiYhpoKIjRaHhXySA+7NXm/SfhAryqVFVIlIaTEYDG9SKRdknAwQP5cBQK6gJTpUIAHnuwAmaPaYj90+/Dho86YOPha1IJApEHFT2gogdE9KB+rQq+wuVXXx1JTU3N9QsQ+v8EFVoS5QoDAGlpac7r16/7qJSmvNQXENxyLRSPlAiDCsjK86CUYFPvk5SdC1H2mBJEyb/ws/uaokKFAATaLQgnVlkY0qimGSlmJNvlW5DUYrGE/Pbbbz38UJC7GyDvf/uHHOchy1ZEk4eAAiJD8cL0A0jNKMChA9kYNuwA2r22CdPnJ+DUyTxkZHgHjGEotiVfkdgrQZB23oN2Vcuhed0qxhWRPvfccwchObo5/Avp/wf4QPE40VAQAoBu27ZtqfGcRrUqI5hlJEFd4OWgKhHLD5xD71YV1PbrxESAYSXdwK/JaWBFBtmiCy1ejUfPOZtxjXFq+kK8RkOGhQcEKzf7Cuo1a9Zs9HfJIbcTID4S1tWcQtlQpamC5FVjAAC25VzDI3O2A6UEPPpsReS43fj091PoOmcL2o6Px4Mv7cB3888hK9uDNNFbt0PJcTWsl6/m6sSJE9fgzTLiLLmQ/k9LB/QfaUeRQRS89O3bd0NOTo7PTB3Vq5VcMEhQq2Yl8DmwcQTv31sfE1rXx6w3GgIAdh/OwgV3AQQi4v3Nx5BGHHplCGF0u2L9/2j+Wp/+xcbGNihCDrmllOS2+GJRSnsDKGc8HmYPwEWnU5U7vEUo9ZuHE/Hu9mOoRoLwUf+GOJOcj88PnUZ+II+DyMLRvVmILGODwAgAL8U6iCKPQAJkFzp82luzZk2KQj38URBahNB6YyLuzWjDaDHsnrEJcgPteGNDqMb9ncp/RTyC9sUIly9f3h0WFqZLhdgiriror7vUkFyIIihDMX3faQyoUAnP9q6O4wm5WL7lMn5MSi6yUKjySJQQUEaRRViEBfrmv3O73W7oLepaOUTELfTNul0UxIe98nh4nM/IUQu4GOUPsz2J5uO55fsRVy4a+97qjg5caQAUvFXE67/tl+UPQSrcInpwT52KeKr3vT6d2bBhwyUtBfEvg5SERxG9u1rFVjDf1WKd2uJJJm35tOPR75Qvpj2zdiTZQJLPJBlNq5L1tuWXgqgcFwAxLS0tyXhevtOFckGBak1GqbCp1Pbii+fRceZG9J67DfOTk0BJCcZWNdR6C5fm5rvNVL01Xn/99VoGCsLeDjnkdgHER73bddSnKOBF2TFRk6kEBIoKqyYTivsiy2BQxcoY37I+vn6wBb7v3wKVq1gRU4rFz5Ob4YdercEJDFysR1bvemWQC5k+HiRwOp2edevWXVHA4V8GQbFZUiSnSAAiBQQ5GzyveA97vLvAgypykShK54paw6PGGClS9Rm8Xsja9rz3UNsTDX0ybUc24vFuedeUjJNX+6JAYhyVn3/+ea/xh4fuaYK4yjFqBS6qvI8bkImICETxdg0nyIDIOwiD1KxciILv6+rbt297Exnkls/n2+Xu7sNeXc7IgcgQMDrHP69cVYMJwYZPOhTr4dHp3iisKn0Pes6KB69ZMakooF2DKj7nx8fHJ2qpBwAny7I3aAfRhLAq1W019c99Jpri76StNqusR0SjEKCivi2R90YAUtFboZaRDGiUsN4mlC9qSWrqrbgrKO0IBsu5l0opv1H/3IiOinz33XfXvvzyy1SLxaJTEZ6+dMVAMeW9hHM1WOTwUZ+GeHrlbq/bi+pkySKvkMeIiXPx/TtP6q6rVKlSAz8slsJm3TjH/DcCZBuAgdoDbw29H89/vVbSecu7VCFF+r1zzbIAKK5c8aDQweNKpgsX0gpx5bqUkCH5ugPnc/OQy7tRKHrgYXiApyqLZaVSsgHjtnv3bi175QLg8iekU7/AMJ+E1MhOKdOKeI1dYFlQhtPMNqIBm7ZCLC+zQLycP1iUs4DITnwMB8JSA90nBsDy+kq7Sju6RxJV1xCq6F9LKOkXFBTsDQ8P1wHksW4t8P7i7TqKRAH0KVsB+y9l4SJT4GVXRIIAkUE0Z0NscBCqx4Tg3kalUCYqABQEzQMjMbZ/bTz+5SbkEidAGPAMg5U7jvh0qHTp0nVNWCytoE7vZAriU2P4VNIVjY6B+GhYurWWlF7Hjzvw24pzWGVJhcCaPCNHvWyLrHunIo8gK0H50pFmxsFUA0CK0GIZ6D8VZfZPO5kFdQKCd6ul2kBFsCAIswci2+2EqMRcwCq1zLCyyCUbxYwTWnHdEDywUGBou/qIiQjCF6sPolBwg3BWUNjURYUoRZi08d3y9ZR3A4IbrChgwoB7MXXVTnAch7gyMdhw9rwMcMV2UeJ5JGZkZOwJDw/XFRp8dUh3TF60DS4qA5xK7+ViVj6+ebo5Vu64iPqVw1G+jB3hIVaUK22H3a5nE7KyPQAoapUORVytIJSy2JHrzlOJyWsDuvp05vLly2eKoCB3thYLQFXjgcRLGV6WSqP3BgUsAgNRBPq8tQutqkbhvj4x6B1YDpevF2LbiWs4eDUL6cQFkVAMqlgFoAIWJJ8FFanK97IW3zEpKChwHj58OAPexNEuAG5zgFADRigoBYgo6jPCa0uzyROxR8OqeOKhVnjik0U4t3A8yjz8AQKtFlx3uiQWiRKAJaBUin+gcoAX5Iq5kuOflIFl1P3NsO7QGUx/7SEAwLgn7kO1IVOQ7nCCQIr7JiDe4jVUkTs07XgcaF25DByiC6MGdcCoQR3Up6zcfyIyChxycRvBl8IUsWo89thjS3bs2PGJTohlCMBQUEEEEakkC1HgVG426tUKRIM6tfw27HICmVkeBIcxsHtY/JSSgiWvJcNFnN75AYJykaE+154+fToBerf322ILuV0AifGVQXK91E91TpSexUYZvLPgCI67s7H/eAZwXAJNNVsQWleOwTvNy6NibCDsVoIaVYLQ+pV1Xo2NvDeuUtanE+fPn8+Et9SAmmG9RL5YKusCjZ1FOwmd6NOoGs5lXseiiVIKnYtLpcjitKVvAwAeeG0etqdmaEovS1nPVRaNd0ml3twOxAZYwASwmPT8g5hk6ErST6NRe8g0XHa5pXZEjW+aqAGH2wHqceDTYV3wdP97TR/rxzf74/43v9XIOiXPmrNz504XpdRJCLHraYsAMN5SdoSKcEJAXj6P0BALrl53IfG8E2fOZ+PidQdOXs5Bam4hsgQXChger7eogzpB4Tjkug43J0i5SjRmgIOnLuCx3gYht1y5CgYKYiaH3LEyiI8PVkp6Nihjk1MCEV3P8zgex3SpYQA3K+IUn4dTiXn4PjEJjEjwZJ2qeH1oTVyhDnlZk3T7VBTRoWE1n04cPnz4EszrdPgXxbXAE2UWRLvSexwgbicqRgRg/ofDihyEJ7rHYdtX6yTjqNbeQwVvcVB3Ie6tWgY9OtTGc33v9dvWsE71MfGPA16ZRxb0qeiRovzchaCuQtxTu5xfcADAtF/iwQg8BCVfVgkz5ij6ZEEQEjiO02XAqFehNPZfzlXlNFCA50RcSnOh2zvbcJEpNFcByLPvi11nJKpokXgqfWIHgmtZBT6XBwUFhfgBh1bV+5dlkdul5g3wYXfcrps0osmLFEMx70Qy4ndmgDIGrRIoWjf04eqwdevWVOgL2ngAePzKIEZwaKvcugpAXfkI4p34YGgnnFjwTrF9tnGMxOtrbBFUcOvA0bh0KMY/2aVIcABAsJ2VZB01rFiWOeSMkdRVgMVv9Mcf00YW2c6i95+CVVvT/AZN8IIgnDceq142yqvJU5PVUcTvv4pLKCxeYLWIcFgEzXzQO+Zm5fsaf202WyCKdli8JazW7aIgPsATVf0/fAOSSrh5WIqRq/bI9ghRN6EjQoPNBLk8eKs4qaXQzGpwUJHq3VYUw6HAy2xQISoEWjH37aFoFVejRP29kJYh2SIYjxSBQRi5ToaUUTCcEfFEr+Zo3aBasW2dSL4iJ0pwq2+eioJKPV7v2RI97i22RCHaPPUhPAKvrvRmWSpF0a96i3o8niSbzaY7WLNiKWBvgiSnKVSXUkzed0Jik0rOxRnU0lIfM00AYrfbA/zIH7fUcfF2URCfzglUk3HxL3RdJOZOIaUifHPODh8+vCb09QJ5ALxfIV2xqQi85KnKu9TMf60qlML++WNLDA4AWL/7pGQJV5JI8E61DqKFd+LBNjUx/MH2JWpr69FEOWOLNyEFPA5QTyG61imP917oU6J2Ph01ADwV1ZfAmxjhWJb1Oy8KCgpOGI/VrRrrteQrioO/aIUgSkIHQpCdX2hGQQIMlOO2ePX+bdndbyQhg9n+UJlKeL5+LTCCeTvf/+6TiANxcXHloa8uqxRhMYMeqJIzVvRAlEN3RY8TVcMDseGrVxAUYDO9MikpKVcURZ/psPHISSlxNu+UWSqpLgl15aNMKIfZbww14fLMZ9W17CxQwSMlTJBLx4muAjQuE46nHzYH2dGjRzONxzbtPi6/C1LcNDJjsajb7fZJNxIdGaLGfFDZDlLcbuMZvNu2Id5rVx/DqldBDSbcr/NxnttXbOQ4zuJH9rg7AaKzMt9E/39NO4+aYcGY/2hL09/f+eY3n2PVqlWrAJNagGYURBSpyt9LrhmS2nVou3o4+vN4v/16//33j1WvXj2eYRifh/J4JKqhlROoKx9bp7+AU4snmrORHo8PgCM7DEeBs1DXFlwFsAhO9OhQF93bxPm089133yXExcX5GIa+XLlDNmRqvKl9XhGh/qzRHo9HNDn/xg1lnIiPNh/DhasOvP9sXXw7qql/rkEU/c1dpggB/W4DSNFrioUn+KxbUxx8pxs+vrchWMF7TYxgw4gaVdGhfRSax4WDiIB5kIPpJhh20WwQVYc+pTS04MaEgffiqzcHmTaampqa//DDD+947733zoaGhvoscS63JC8owjh154O68vH7h0+iad2qpm3+9NNPSVar1Se+uLAwz8tSuQtAXXkIENx4Y1AnjB3mW646JSUlt1KlSnbj8YMnk5HH83JoqxzJeQumANGNv/e9VEQwyoh2v+/cZRHwXUIieo7bgUtX83GjgV0mFIMxkfTvSCG9CEWh1mHPOwZLnmyLZnFhAIBHe5UHQwjeiD+Eqd0ao3+3cqrxPSPLJXmGGsZxwlO9zSbKeQ0o1DLLhBATb17ZcEZ4WAiDjZ8+gyZ1K/t9nJCQEMuqVasuA3Dl5ub6qOhsVguoxwlCKSjjBkAwflgvdGod549Nyxk6dOiBJk2ahNStW1dnR3r10Z5Y+McOpOU5AIZBmdBQbP/hPZQrU8q0rVdeeeXAr7/+2tF4fMI3q+SMkaw87qIfIk/8zk6r1WrxoXq8AJ0vu3x1ywphKBUShC9Pni1yahx1ZeFkssPv+mlCnJUahYxhB+6GeJAirAymm51n0bRBGNxuipRUB2IiLejfvRwqRYaiTRuv8J2V48Gznx00tzn08s2BdfLkyRTo648rxiOfVVrgpQpKhFKc/nEsypQKw96jSXht2mKM6tcej/TU8/nh4eG2Dz/8sNKYMWMOA3AmJiZerF69us7+897w3vjs5z8wfkQ/rNi+H28987Bp35OTk7NfeeWVfQCcR44cuWwEyKRXhqHXvS1w7EQiwLAoXSbKLzgmT558oFatWhYzjdq5K9lqRhlQCkIFU/aoKIAEBQX5BsJl5Gjch7zz0+GmeOnR6nj4SqxkThIoeEGEhxfhdAMulwiXx42QIDvOXij0O28CON9pKggCbwACMdUR36EA8akXzIB4jVKGoQ9jOFy56kC/D3Yi1eaA3cHg2yEt0aF1BJatvYLf91zCxZxCnBFzIcoXU42xkQJIz8xBZFiwkWU5Cn3tceW7D0tk5RhQSvFS/3tQplQYVm06jAGT5oPybjz+0fdgWaDf/XqQtGnTJgpAAYDC06dPJxkBMnbkEIwdOQQA8NKTfU0H6sMPP9zz9ttvn5UVCK6pU6fuGzRoUCPjea0b10XrxnWLHPSpU6fuGzt27PHjx493M/42fcFanM3MkcpNMJxkrBTIDdtB7Ha7T6brUylpXg9mTZJvjrUi0C55PxS3JVzINjDLisBPERXqGzTlcDgcBrUucLdEFMqrtq5tjiHwUD8BSBT4Zc01pNqkVcQZIODTZadgt9XDS2v369aIaGJDpocHT7xCPyFARravtbVSpUrBBuohAoDb7U6wWCw6o0GliqUxvk0jvPVELxw+eQ4DJi+QU9FIaTrf+HyBD0Dq169fBlJRl7wpU6Zs6Nmz5z03MkizZ8/e8/bbbx/TgNZx8ODBgl9++WVN//79u99IW9OnT98xevTo423btg2uV69erA8b5BLUZBle2wS94aIyLMv6OFedOncV3oztXmyVj7DidGI+Dp/ORlCABXYbiwA7YLdzsHI2BAUxiApjERbCodBpXMO8BsfIIFOAOEugufrLlvTbBRAHAJ1hIshilYp1UV/5wUEFOF2i7lHOFuZj/+lsn8f7pE8TvLJoN7IgGcwkzBHsPJKINo1r6s7t0KFD5cmTJ283SvPZ2dm7g4KCdAVFv3znaUn4vpyONq9+KbmZMwQQpNLF9zap57vqJSSkyhQkf+vWrXnr16//qUuXLkNKMkBHjhxJeeGFF3bLL1GAZMh0AMh/5JFHVqxZsya3W7duJao0+swzz/zyzTffXASAkSNH+hRC2X8yBXM3HACxBnhdXigkY+sNzh+O4yr5jMOlDBl02rnKoE7lEIyYvQ/nUVBkm6VEOx6uW9lrPNY4PYICEcE++gYUFha6TNipW5604XYB5AIA3YyqViYSB9Jyva4ImhdTQAXE1Q9Ag1NhIGAQbONQs1I4OjaNQqGzFsKDOAQFWFA2OgAN64ZqrvQG+289kozXjQasunUrm82ArKys8+XKlfNVCz88HldyJddyEAIiEik2mhCMf85Xfjh8+HCyTEEKAOR37dr1x927dxe0bNnymaIG5+TJk2efeuqpNfJ1CsV1ym3lA8jv3r37T6+88kr8W2+9NSoyMrK+WTsZGRnp77777u8yOEjTpk1D+vfv75O1YsGqHRAZJXCLyJRD8kAodLiKEsSJiXwSZTx2PbfQGyarWcw/+eMkzouFxepKS1mtCAnUxMloFSegiIn09ZLIzc0tKJFy7Q4FiE9m8NJhwaBXcr2DQL0g8XAimtQKxx+f+QradWtV9zGkWYlFUk8qWeEZBkdSLvtcW7p0adNStmXLlm1lPDZz4VpczswDsQbKoGAAyoMSgkDOhioVfJuSoxUdGpAUtmrV6tsePXr8/MknnzxSpkyZJmFhYY2vX79+jGXZ0NOnTydu2bLlwltvvZUAKW0NKw+CB5IrfiGAPBkkjmnTpqVPmzZt+NSpU+tER0eH1a5du77D4WDOnDmT/e23317Yv3+/ACn3sQUAmTBhQhvWJF379+v2gLI2L4cveiMZ61fz4cZw7ty5K2YT7K233ooghPjkhXULFJRwmlhy6dIUWgAwRc/TxvYILH6nNb5akqiXQRSDIxXRsGZ5M61f2t+hWrpdAEkGoOPHq1eIAk6lej0+oQdJTq4H0ZFWg6YCKMincLl4ZOS64HR7ULViCMoF2XG1IEeXiZ03sY8HBAQEdu7cOSo+Pl4H2ODgYB+AbNtzWq6focl4LvPTz/Rq49P2mTNnkhctWpQsr/xOAM533nmn7LBhw7rGxMQ0DgoKaiobuVwcx9HExMTdr7322qa9e/cKkJw5LbKASeGNVVEoSMGiRYsadOvWbUhoaGgThmFUHiMnJ+f0xYsXf92/f38agEAZXBYAiIuL88mY99XitXDxHoC1yq40kIO/eAy/rzmqViptRuHSzADy3HPP+ejSz11OR67TDWK3quOmz/trzsI1sJTChMF1EBjAIuVCAQ6k5BhcVbyhDGlZvpne4+LiKt3NAPHxyWhQoxyw9pDe61PDaV3PEvDTmlPYnpQOtyDCRXk4RBGFVADPiBAJBSVAv3IVUat0KA4lp6tUhBAWhW4nzl1OR+VY/QI3cODA2vHx8Wd0GjWG8fE2LnR5JAuzViki88P5Hl9Xh/T09Ex4/bzcCQkJL1SvXr2/8TyGYWxRUVEto6KiWm7ZsqXX3Llzv37++eePwpuZXNQCZPLkyZVeeOGFV4OCgkxVVmFhYbUfffTRsV26dDk6evToOfPnz09X1Nbly5f3cRR7ZdpPgDVI4umJKD2ayGN8/0546+mepi9v8+bNl8yOh4eH+7gxzFu5HZKVR060oFYJK5pyHHNfR7+52yASo96MqsFqyvfPlqzHuBH6MjNVq1at/HcA5G9L+/Pe3D9UUFCdW7T0+/k0B747k4QzQi5SkI/LxIks1g0XJ0BgqDreyy5dwK9Jl7xx7UQSol0UmLE43qcjTZo0qVESowxhDMFossdwmcAAjOjjq5zau3dvCgCxSpUqXFJS0utm4DBRkUYNHz78mTZt2hAAuQByNHvuokWL4saMGTPHHzi0W0xMTNxnn332TL169Tzy9dmmulpRkMN7BTX+/cuRfVRweDy+FaZ69epV3UTdS+12uw9AFm48qEsEqK8zWfSmA4eWq9B4aTOiiN7tG5nZjs7dtOHtDgCIzwpUPibMG4NARY1jm/Q37s8DJa7m5LAImspEUpIxynLYfDjRpyMNGzZsY6IOJKYyneJQKcd5U5FHqTA74mpU9Dl75cqVKQDEP//8c0TVqlU7l3Rg7HZ71OLFi58yACT31KlTgwcMGPDpjQxyVFRUvdWrVz+jtCOKoo/EHWC1SDYPKsBGCH57fxgef7ANjiSkYsjrM/Hqx9/7tNusWbOqxkk2YcKEsgzD+AgDdcqXlRORs973QQiqM6F4okbNG3NK1cwHSiXn0WCrBV+PG+bTx6NHj56Hr58RvVsoyDbjgbVfvI4QjpUEX6oxbssyicsilGgYCaV4qV4tfSUoOS1O+fAIM7295bXXXquJYuOVqYb3FeRkbR58+MyDZjx6UmpqauHx48dH1K5du4O/FvPzzRUtsbGxbWWA5ALITUlJebp27dpP+VUJn07G1r1HTX+rUKFCl7lz59aQFDu5PulBH7q3KSY83guD2jfBFy/3Q5fW9bB27yk8++FPWLr7kOmIGBLHAQB69+7d3Hjslw17cSzlqlyygAAMUe0gXWuXQVz1MDACbgQiKrWTUhPxqBQZCpb1LX/x448/nkTxjlv0TgWIj++5xcKhWkyElFBNTnJGRXrDfu8NbRF4YXA1WAQluRgLyAmPt5+5gJlLNvh0pnPnzvW0Cnq/xjElEEtO0hbEMujWrqHPaatWrTq+dOnSPvXq1Wtu1sxL730FW7MBiLpnGCJbDsTltHQfueS7776rCqAwNTV1ZOXKlYebtbNp7zH0e2EyWjz2Nrq8MAmtB74OE6963HPPPY0BOHJycvb4yAgfvogxT/XG3AlP4LEHWmHKwni8+tlyHLpwBQCDwAAfcUxJ7amb2RERET5k1MZxuFxQKI+/vthTs9rh6HtfDA693xXf9WmJbqXKIoi3mL5Tm4fVJ7/T7JEhdjMN1uXff/89zWBVBG7Ay/EfBQghZJVsC9HbHwry1bxMN5DZz0v6A6Ow7P02sNsI6gSEa8p2SdVbCykQbRJZ2KRJk9YoziVaNVIJKkiee8C3zsi1a9eyOnToUKVx48YNzfr4+JgZ+Hr9XhBbMGANQgFlEL/d13+sQ4cOccnJyUPKly8/wqydX9btxpC3vsMfx5JB7MEg1iAcOXcVfV+eZKbObrx+/foGZcuWfaCo8ev/zlx8unArkjNzvPUA/RNV3TSOjo72sezvOZosl8zWFkJiYBVYtG0m+YpFhlnQtV005rzZFKemd8P6FzpiZFxNVCXBICJQxxKGF1vV8aZ+VeUPiYpkOwrN2FQLfJMylNi9+07QYgFAGgDdqlM6IhgpuZmGbIQyFSG0SA6oZ0x5zHy9IRRq+2i7yjiyIUPKXsiwckF6C+au2oMB3VsZJ1Dt8uXLB1y8eDEXAGMeX6DJaEglTc9DnX1DWPfv35/8wAMPmAYvvDJpPhbvPQ3YgtU2wMuZyg1bYGBgYGxs7Otm7bw+bSEWrDuETJHIbUmJIwQPg/gDZ8zU2S3uueeeiRaLxW+OndqPfoir2S44RVFKRAcKiCwEs3KmkvusOtH27NnzoM1m87HQz1m9H2CsUrViFSQETUIjsH1PBlZuv4g+91REy8bhCAyQ1uJaVQMxpmoNjEENXLrsQlAgh14fbFUzrKgyqhzZOfYxH7cyHD9+PBU+iZJ18St3fPJqUzZr4nO91SQGUpIxwbtaFMFXjapfC7PHSOAocAh4bdpxlAqzgaPeOttK6a7NZ85hxxFf9+rly5c/Cm9wjZ/1UukPj2CWxQ9/+kYp+gPH4NGz8WX8QcAWBFgDAWsAiMUOcDZczS00k0NMwTHqk5/w9R97kUkZEGsQiDVQchGx2EE4C4KDgsxkhkKLxVLb34s4lXgR5zML4CQE4CxqjXQwSulrHw5Am9kP9erV89HQbT94BjkCr/PvInIy8k71ymLcosNYcf0iHlu2E/VGr8bzHx5BZoaAxIRCuGRVQrlYG3hBxHmxQF6gvIkAIfKwEoqHOvqW8d69e/cF+Gbwxu0AyW0DiCAIO4zH2jauhQBC5LSdiurRf7JjRiT49qGWGD2sOggBrmd60HncFixJPYenlu0BzyhUh5Wj5CwAY8HBYyk+/WnevPmjAwYMKA0TV3d1bBX/JJGiZY0KmDHm8RI96/Bx32L5oSR5QgeBWAJBLAEAZwdhrfhh7Z4StTPxu1X4cf1h8JYAEEugBDRLAMDaQFgrLFwA7m3ewGzFD/PX5qfzVqPxCzMkQyFrAxgrwFgkmYGwsJgIwIKgBqrTzp07hypGT+326vSl6nhL1ENaewglKBUWiDTOWxiHt1JUKxuE2YuS0Gn2RnR4JR6vTT6KC6lubNx7TYrvUfyvlDIKgoDIAKuJ4iPf+d577x3XgEPwA5Y72lAIjuNWUEovGNms2IggJOW4QYxp+A1sllVg8PvIe1CnhrRipl1x42K6G5eItBoLDIWUXpBKWix5VSScFXP/3IdRQ3xJ8+DBg5suXrz4nJmWxjiqVcpGleg5X5+8AAv3ngaRJzNhOQAEVORBQMEKAejZvvhsI1/+shGfL90OF2cDrIGyP5jkiUKJVKKplN2Knz94rkT9qtrnddSvWAXrTl+QwGaxSSs9ILm5M7zcftEGi/nz57/hs4IfS0RiWjaI8rzEy16VQSCqRNtAWYB1M/i4Sws0bxCMalXt+G1tGmgScNnuwJKrF+Cax8AWLGhYbU0Sb5HHkM6+1OPUqVOXNIAwA8ddw2JBFEUfHmXckC6qjUExYlEoBV2kJ4vkbdg0uhNqVw8EpRTxWzLQ+sP1+GFTItqGlFYUvrAKjORxS2QZhLGAshacSM/GmM+XmLFHrwOwmAFEpctysrLyMZHFPt/oTxZixgYNW2Wxg3I2UM4CsFZQ1gqrxYpxjxcpO+PNWUvx7vfrkUssoNYgwBIAytlBOSsoa5GKnrIcgu2BJYr//mX9XlzK5bHuzEXJim6xA5wdlLVJ7TGcBDpCwJvIY0p8fbNmzUKio6N9qMeOA2dQCALKWkAZTvVdowToVq0sqlULQv0T4eCtIr7cdhw/rE3BH5uvoG2LKExq01hdDxEiYOv5dG8CQNleo9Q0GdKrrU/fDhw4cEkGhpKAwxgxevcAxIzNatOkplwYhjdkRpeeqS4Xjr1TO6NCOclbZdGiyxi2bBc8NoqTiTkY1skbzz26bV20Dy0tr14swLIAawXhrNh19JwZVQvesGFDL7/LpibtfmCAvchnG/rmt/hiw0EQW5BKPcDZZK2OBWCl7O4Cy2HWrzv8ttNo6Pv4auU+5BJOohwWO8BZve3IAjBhWGQ43Jj75+4i+3X/i9Px5JSlqhaNWAMAa4Dcpn6196u+kheQOXPmPGqxWMK1v6VcTsfny3dIgVes1CZRBHQw6NisNMLCWEyc1FhSyYr5+D4hCc+sPIDm767DN7vOAgQIKmTxUItYXGEcvgn7BB6hLIOky9d8+paQkJChAYYRJLec1brdADlmPHY1MxeNYqPV4o9S6n+lyAxFIMvgwqUCJCTn4+IVJ2rWCMHch1piUuvGGNq+Ku5tFYb7S5VBU3sEBtxfDt0bl1UES0kfz3AAY8Xe81fx/W9bzWwGo80piNfITgiLLUfOma/O8ftx3zPT8MuBRBBLEAjnBQZhOEljRbz2GRcIWtY296vbfegsTqXlwcFaJfaMs0sAZyxyMUtZMy23lSkIqFU+xrStNTuPodfIGdh0+jLcFjugkYPAWOSqwqwXGMVMn++//75Dw4YNexuPHzyejGsOj169q6l7MnzRbjz89h54WBd+eqQNCPW6j3hYESliPjieYMWL7XH+Sr5q76Bqpnvp8/merdCjXWOffi1duvQCvKmcjMk47io1LwICAnZQqq+m0iquBp7s1RKjvl0DotpDBCgVtPY7r6PjF5sl9IoE4dSKcgEBiAq0IiLQhkMzs9CiZinEhNtQUCjiwXtL4+2NBKJc9BEsB3BWEMGKb5bvwBMPdfChIg6HgzGVQQiRAcbij1Pn8fiEBfjhncHqOUvWHcCLs1Yh280DtiBpQsurvcqLAyBUzuDOciDUignfb8bFrDwM6SLJIqdSrmD0Fyux4eQ5EFuwph0riMwCSQFIFIShoFSSsYhoxSc/bkP382l47kGvh3Gjxz5C8rVcuAkD2IJBOJvUHiP3i1GUd3JCl2LYNEopeeyxx4aZ/fb89OXS+CoUTnFzl4mywFDsKUhHvx/SYeNZUM0MG1GrJvp1LId6NYJACPDMt/u8tg9RX4w1LMw3ivDSpUuZFy5cKNAAxB8FueML6GgHewchRBerGhUZCiLwXpWvKqyzOuZHZCgy4UKm2yX5u2ZLx5ddlNf8VQTvtGuAGBqINCZfCo9lOBDWAsrZcOjSdfz0+3YM6an3nQwJCYnzpR9e9kpZHRfvTcAvPd+HKCeLJrLfF7FJqzI4i0o5JC2at6wcYSgoJHvDriuZ2DnjT4z4fCVARVjAwkMgT2apDYlyyAkVGCULPgBRUmFTygEcxbrEK1h75jze+n4jQqwWFDrdyBU8soLA4u0XYwFhWWkCKzEZIjTcJS0y9SvLsj4qpJcm/4wcngI2mZVkNSG8JqBzcfoYhB9PJGFn0lV0qlMGTWtFIYXmGQyDkntPuIVFz3t8qce4ceM2G8BhBpJbKqjfToBQAMjOzn4hIiJC50jU774WmDxvPY6k52uqKnEgRH5h+oAC/zdgKN7beVQqqkMVYZ2TXh5nAywefPD9OrRpVBNV/bAmGjOhpH2SrfISRWAgasKaKSSbi6IQUKgNVWNIGFkTBzm6jpOvJBLw5BBXjwaMlPXKGFSdzJryagq7xnipHBgOBVRAgZvK8o5N7pdcicqsX/KiSuWAKdUoarK1a9fOJwBm1i8b8N36g6DWQBBOEvYJw0njRQg6hJZGndgwzDmRaF74CICTE3CCz8GJYznAMa/3LqXeSl1U8KBlnfKoWcm3nMXixYsV9sqj2c3YrFu23fbEcZGRkacopanG48MeaA4ILjkhM69Wi7qZxKQ1SSiIKLu/a1S+4Kw4l+/EFws2lITUSe0RqDUBJaBZZbDJu8y+SMY2RprQalk5TclmxQ1GBazV24bFBlisqtFOR4GgtGNoi2Hke1qkay02STtltXu/c1aZIrGawC+NUZx6q3Ip3z0eT4ne46cLNsHDWiT1M6uxnDMSpRNEireeqoljH3bHs7Wr6RL/FbkrlENO1gfBg7dG9PC5/549e865XC41ATn0+ZbNhPS7AyAAqMPheN94sEL5UnIVVhkgAq9xUoNpcgd/e5ngQLzUqJ5qNCSy0ZCwNoCz48s1+zBmxpIiOxkTEeSt/ioqvLrsX8RwMqsiTWSiGORVZwdZySCImqq21MtuEUbm1fW7WvFXTeYhqoZKb9VajZ2IElnQZjX9kakGYSXnTSVmQNTy9QKgrZSrJsHmUbtymWJf4Ir4fbiU55QEftbmNTTKfa/FhuLV/jXx5+ZrmLMsEVXLBEosa1EVg0UAguitBiz3KSbAihYNqvv0Ye7cucegL4akTUou3JVqXgUgBw4c+NN4sFeHJujfsp68cni8AT30xheAmmWD8PyAyojk7fLKKVvVWasksFrsWBZ/DImpV/220alFHQ27py3OqeHTqcYlW2ULZHALHu+ucaVRA5aowemUKjEP8oouerztKKWbNW1RkVdjJHzkBqUtHS/PaxYeeXVWcg7LKzUEDwbc37rIsZ38wx8YNOlnWcumqJ85NTy5ChOMF+6viWdn78UzK/fisyNnMWbTUfBERJvgaPSJrYByYqA5B66qdnm1tMMrD/tGD5w5c+ba119/nWxgrYqjIHe+FkvpZIcOHdIFQTjDMIzOme7FRzvjl32nANEmvTDWIpUXI6LsPlK0A2MZMQCzhjVF87gwEAL8/EIbdP96o56/p1ZAtCO1sADL1+3DmCfNw0xrVS8PqyjCzbvkFVoTdqu1GxBy8+oRZWIbBNq/1JahPervXLkmolI+DrwTraqVQ0RYSJG3+X3rSYicXZI7VHW2XJIaBEPbV8O4JYeRF+AVyGvTUHzzUjNUqRSg3n7a/CRMO3par7VS/K7kRdJORZQpHe7Th/j4+BQNKNwGCmLUYt1ajxD8Tdv169dHxcTErNMeaxlXA03KRePg1TwJHIJFWpkoU2wW+Gdq18KbT1QHy0rnJCQXILfAg9cb18HUQyclvyBw0qpqsYGIAt5auBHbTyZj5acv+rTXvEENjOzdHp/9ulUS1iGtbIS1aABCcPdtVAWItEq7ALcTASKP954vuqbIOzOXY8+FayC2IEnO0RoFCVDXEoJjqdnIC/CG7VZ0BWP15+3Aye8l5bwbSRfy8NLQqtj8VhoOuTJV2UMBhwLcitHBGHy/r/V83rx5CQbWym1CQQTcTb5YxrdUunTprR6PZx/HcbogowFdmuDgvHWgrBWE9UhqWqLIAL5UpCwNwFcjmqNx3VDFVIBFf1zCm+sPQ2Ap2oTEyAkDpMz4hOFAGSvASfz4+kMpmL5gHV4e7Fta+OPXHsUfu48h+WqOVIWJdUtUSI11uEs3NUpPKu3ACG6smfk6Wjf26wCMugPfRmJ6oQQO2cmRMBavJR4ElSMC0KxcFJYnS6E/QQ4Oi95qrYJj36E8DPp2O1x2AS+frY1OtWJw6HCGXjaSy1YzghsTnxno04+srKzCffv2ZRooSFEs1t0JEABiQUHB12FhYTqANK5XGWUCbUhzuwHBqmGzJCE5zhoFUIpj7my82rQORg6qCo6VyiGfv+jEE5/vxVkhV/XR3Zl3zasmllWtYKlafVWgIqYs2IxmdSujXaOaPh099svHeGrCN0i5mIFQqw2Hzl0FVbS2d+nG8xQBFg73NKiJjcdOo0rZskWC46VPFyLlWiFgC5C1Yza9U6K8YO2+ko0vXmuGk+ezcCGjAO+NilNdhM4kFWLAnG3w2CWuZ9PJNHSsH60Clqosn0Q9hrSPM3VtnzVr1n7oy3i7/Ajpt9wGIhl96S2PczdzqCMA2CeeeCLgu+++yzX+uPDPnXhs6hIQW4jk+GcJUP18GJHDr0+3R60qIQiUs+95PMCH353G9wlJahs2nkGtgDB0rhODQd0qYvCnu5Ao5Hq9Q+UyaPA4AI8DtSOC8MsnI1CrYhn8t3m36QvX4b2561HISO4vsCrvwqILilJA8kazuhg5qIqujaRzTjz0yVbkBHhVyENqVcGO02lIEfMkpQHvBjyFgKsA1JmL1KUfoEwpvfxx7dq1vNKlS8+HFLufBSADQKa8Z0NKslcAKXmfWwaL6F8Uo3c0QBgAnMfj2c5xnM9S0WjAuziR6ZCd7GSnPUbyZI2lgdj1aScwDMHpkw7Mm5eKJa5ENAmNwP0Ny6J6xVC0jIuA3S7dd9OeTDy2ZKdeQFU0JQpI3A40jY3EDxMeQ83/QAIA+GrZJrz97VrkgAEsgXKQlmw1J17bChEheVHL26OVK+O5vtUREmTBys2X8PbWozpxrXlEJNpXj8Fne0/KmjWlrnshqCsPz3eKw+fjHvPpzxNPPLF27ty5p2QwaAGSBSmTSz6kZHtODTWhdytACAA2ISGhWfXq1XcaT/jhty0YMX25BBCFisj+RGAYjG1eDy8MqoZDB5w4feU6SkUGIOFiHhbtOYeqEWH4blxjsAxwPcODFhPWw8OJ6F4qFmvSL0njJXsPU1nVCbliU4sK0Zj5xiNoVLPi/zU4Ppr3Bz7/ZTsyBSJRDotdQzk4FRz3hpeFnWOx5volv22Fw4ahtasDRECbhpE4nZaH9zcdkam5TMndDsCVD+rKw6n541G9ot5yvmHDhuQuXbqsk6lHtoZyKNQjVwaIQ2a7FI0WbiVA/k4ZBABojRo1Dl27du3F6OjoL7QnPP7QPZi3che2n7+ucdhTKvwSTN5zEmlZLhy5mI2T+Tk6P59PH2wElgEKHCJ6fbgdHlaKDny6Zw1wqwl+v3IRipBCGAuoJohub+p1DH77B7w7ohsGdGnxfwmO9k99jGMXMlEITnbbl8GhuNvLckdFGoTPXmiI1u9tKHLmsAJFpfI2PNI9Fh4PxeCfd0icjyh4jcMeqQbkPXUq+YADACZOnHgM3pzFyu40yCBmLia3dMX/uyiIls1iAVhFUbxECAnVnnAi8QIaPTkFxB4sB/oEeEk8wxqqGEnbjAea46HOUn7ZER8fwrp0aWUL5Dkc+Pg+sAyLuDGr4WR5X3ZLcKuUJNLCoEnNGPw57WW/z5WXl+eQV6K7Rt8bGhpaZGDLT6t2YPi0pZJrvEI5FMrNesFhFVnsn9AFEWEWxO+8jqcX74WbLdrsECJw6FWlAhacT1INl5R3StTDnQ8b78Si9x9HD0PE5e7duy+1bt36T3gT6/mjHlr2qlg1753MYmnZLAaA5dKlS4NjY2PnGE968p1vMX/7KSmbhyKLsFbvy9IIiI9WroqPR9UBACxefQmvbzgMAOgYXhofPVUf834/j5BAGyICrRi37aDXKi56rc2Ud6ksF+EdqBIVhDNLPizy+Y4fP566e/fuK++9997JS5cuee40UFSsWNH+0UcfNRg8eHCjos6b8fM6vPr9GlXeAGfTsLWs7CYvJQZa9ngHNKgVCrsMt/QMHt0nbMY1zlW8DYaKqoeAJHsUAK58/Di6PwY+4Gv3ePbZZ+O//vrr0zI4sjTgyDII5wpF4Ytjr+4GgOiEdQBWh8Pxh91u17nCbz98Bg+P/RYZAquRRWwSSDRGqkoIxtYp94JhgNRUJ9pMj4fNQ/BFv6awcAxGLj6AQos0ZhaewMOJXqGdUq+riKBxw5A1XK/0aIFPXh1Y7HNmZWXlvffeexu++OKL5DsBGAMHDozt3Llzuccff7y1xWKx+Duv/sDxKBMehS2Jl1WqoUYIKjE1mhy7NZlwRNhZHM7Nwud9m+OBDtEgBHA4KUZMPoCtuVf9gAP6ceYlwRyuAsQGEpxf+YnPVampqTkVK1ZcIoMgWwOQLBPh3KURzou1gdwtAJHTkMCya9euFq1atdpkPGnlxn3oO2G+pPa1arUpkmMeQxlsH90VFWKtuJ7hwTvjzqBGHTt69CqPjxYex4astKJFISVJmepz5ZF4Yw3LFWVh8Odnz6FJnSrFPm92dnbO2bNnzx04cOD8888/v+/vBEVgYCD7+eeft3j88ce7FAUKZZv761Y898UKCJxFcj6Ug7VUuc8ADjPvgZfiauO1x6qrhtqPvjuLL0+d9QUHqOwLxntV7K4C2HgHlk98El1NKv4OGDBgzZIlS5LgTcidqQFJjsxeFRqE8xL5X90tAIEMEBaA1eVybbBarT7ScffnP0X86YsSq2UJkHhkDas144GmeOi+WOzaUYBsjxP5LhfGrDksZTspib5AzeQnaiiJDBJeAgoRXKhaKhizRg9E5+b1SvTs2dnZ1xITExMPHTqU+PTTT++6HaB49tlnq3Tu3Ll6gwYNqpcqVSomKiqqWD31W18uxYzl21EoMCrF8MaVa1iqYsChbG1CYjDvzeYIsEtG29Vb0/H8ir0QGBENrBE45srUWe8l6lEAuArwSq+W+ORV3/rzU6ZMOThmzJgD8Cb2ztKAI9uEerihdzPB3Q4Qo7DObd26tXH79u23m50Y0/VVZImsV2C3eFkti8jh+OQHcD3bjVEzDuKgM/PmFGtUAxIjNZHlk8ohASgVYcOu78ff0B2ysrIuXLhw4dShQ4dODx8+fNvNjifLsmTZsmVd69SpU6d8+fJ1AgMDo27k+tGfLcJXf+6DE6wc02KXw4Q1iRzU8gUlL/cXKwZi2RttUb6s13p+Ob0QP21Mwbprl7yexDJVhisfzctHYucPvuN48eLFvJo1a/7qcDgUKpFlAEgOfA2DJRLO70aAKFSEA2A9evRozwYNGvxsPPHT+X/ijTl/aFgtxeXaCjAMBlWphkZVw/HGpiN/TftMNTmZqKLlkgxaiiMdeBei7Rwc7kJkrZ9xU3dzu90ZOTk559PT05PPnj17+uLFi5k5OTkOnudFQMo5GxISYq1atWrZGjVq1A0LC6sQFhZWxWKxhNzM/b5bvhmvf7kK+SJUVkqbYAKGlKE3Ag5ls/AM5g1pjfbNIwBQTPvpLKYdOC1TZbfXYu4uRIDgxvrPX0BLk3iPgQMHbli8eHGyCfXIKgH1wL8JID5UBIAtPz9/cVBQUBcfNeRvWzBs2nI591SQnJDApr7cETVr4buzCTrL7k2DBDBQE96X9eJd6FijPNo2roL3nu1zx6l1Zy5Zj20HE3AyKR2nMnLUCEgpIYSWneK8VENX8ObmxnHj8x1x6lwuXvhjHyLdLAoFJ5wolI2CEmvVJa4CVn/hm3F17ty5p5544ondMoXINQjn2beCetyNANFqtCxffPFF1VGjRh02O3nIG19i0b4zEqtlDZTT41i8L7sEPPMNyyU6dbDsKi5qqYoboSxB+3qVcPzcBSStmPKPAmPP0UQ88ta3uF7gggusN7eWDAqiCuDsX6Yaxs3uYTB7QHM8sWwXWI+AIx92xuHjGXj0h02S1sqdj/cHdsT4px8yU5lfb9CgwRqZOuSaCOdau4fjZqnH3QgQGKlISkrKM5UrV/7I1OjUcSQcxGoij3C3CCT+gKKlKJoYBjUC0A0IPDrWqoQMRx6cTgdOLp70t4Ci35gZeLB1HN7+fi0u5xdqktZ5dyWBg04Iv0VUQxksK8+Co0Ah4wJEHs/Xr4x9Z65gb2Yq4C5E17rl8efMV0yvfvTRRzcuWLAgRaYQORrqka1R6+bBaxS8KepxtwHEVKMFwHb27NlnatSo4WOpW7p+D0Z8vBD54DTyiF1V/d46kPhhuwxA8Ybm8iorBpEHKwpoXrEMUq5noHREEN4f0RO97mlyS8Z17m9b8cG8P5BT4EaFyAgcv5opq2Y1Klo5SRz8AgO3hGrobR3e0Fmd17S7EKUswJRRvTG0h2+J7y1btly899574zXUI9sAkGxoymJD73N1Q9TjbgSIVhZhIJUytgKwZ2ZmfhkREdHbePKppFQ0fOJjiErmc85+G0FiFOKpXi2sSbRM1aJAgs8nEUUEsgwK3A5UiAhFXJUyaFSjHJrXrYLSpUIRYLOCyPITzwtwuDxITcvE7qNJOHX+Gg4lX0J6vgN2zg4XpWo9FCnVqoZlYlg9tVByfKnUgtxCqlEcOJyqK3v7euWx6atxPldv3rz50uOPP77zwoULmX6oh5a1KoDeB0tK60EpvYG5dtcCREtFLABso0ePrjBp0qT1HMeV8hEGdx9DlzFf6eURjRHxtoHEh6IYwKIDjqAmbDA/R06HQg2UShv3ThjfXZ7wRAGIckxJVKEFhdKGjmLcwjHRGVt5fby7pxBBogdDuzXGrDd8S0hkZmY6o6KiVshsUx70VvNsE8Fc61KiWM3x/wAQrcCuyCIWAPa9e/c+1Lx582/MLvh2aTye/WKFXKhGCxK9D9GtA4kRKMokoXqhXgsANVukHiBUd74JC61OakZT5trfrk1NxNxGanFj4ODcThz9YSxqVSln2sKzzz674+uvv06QJ3+uCfXIMbBW2ngPlXrc6Fy7mwFiFNitAAK2bdvWq02bNtMYhvHJG/PxnN8wfv46jb/W3wGSkoDFABgttVCO6dJ++gOIMsk12iYVAFpwEOjy7d5yamGiwDCwVVpwsG4Hds5+Bc3qVzdtZefOnZfbtm0bL4PDqNbNgbm3rhItKGipx98BkL8tq4lfdMTUovTaGSX9n6gRwNzt27f/c/v27YFt27adZrxu7IiHQEAwbv5adb4R5QWyVJO283aspMQwceQJqhQBkgve+ADHCAzqd4XRsFrEQBUMgNBRCsgJK3B7FgSto6fsYyWBQ3LytPBObJnxkl9w7Nix44ps73DKlKFAI2Moe6GGpTLGnOvA8bfMz3+agpCYWpABAo3ArrJaAAL27NkzpEWLFqY+6PN+3YwnP/tFHz+iGBK1GUlumebmJqiLToYxyB1FAUQFgB8wAGAFBmGwIA+8FCh2O57HqPZWE+W5VDeSAMGNg/PeQM3K5mzVvHnzzgwfPvygDIB8g2CupRy58BoEnQatFTUC5F/PYpEYKZecBiSsBiRWGSSBR48efaFBgwavmrXx59aD6PPWXPAWm4bd0oaLsrdY9y9tEbwVs4c0w8XrDhS6PIirVgoPz9kKgRP9g8b0EPXtEymacll5Fs81qYFypQLRvW0MLDaChX9cxIRdx249S6XV3vmwVQ5YBRfOLn4PFcqUMm1p1KhRe2fOnJmkoRp5BtkjxyB3aN1JTFmrvwsgd0wyGxJTS1upVGG1eHmQnHFxcV8dOXJkmtm1D3RogmUfDAd1F4C6C0E9DlDeCcq7QQWPvtwbVUq90ZtIk63fMzk3Bi3ciVqVQjC8dyVQKoDnRJNzCSgIooUAtA4qjapMCBiRUcu9UcLIu/Q/JzBoZItCt1LlECsGqtcr7TECweaxHZF9VsDoH/ej69tbYLMQPNmvItoEx/zl51LHRpMelQo8qOAGlYFBPQ5QTyEiOIqKpQL8guPFF1/cN3PmzGQNW6VQkHwNIBRQaG0dHhjCaf9O1uqOA4hh6VJAok1W7GjUqNHXhw8fNgVJz3uaIAAelLUzoO4CKazT45AdDeXsfWpWc+rL/txsZwmgFIWdvy7FHPwi8H3vFnjvoQZwiG481aY61r50L1oE+NZBbB8ag5mPNEe1kGBUiwjEhokdMa9fazVxPADcExWD8mVtePCh0mBiGFxJL8S+vTkgBKgaHfoXh556E0xrBXHFu1k2AFJXAXrUq4juLWvgzDJfN5uCggJ+5MiRe2fMmKGAQwsMf+AwWspvS0mDu0pI1z47ialJ6bWzWoGdKAK7Ip80btz4m/Xr12fed999H/i8lG1SBO/gN77Eot2npApWSrp/1iI1qWW5qKZkwU2yXNGCHY3rhcHjodiemi7VKjFs49s2QPumpVB3zGp4LCIObc/C3KhWWPpBa9R4aTVccuRjGG/Fd2OaoccbW5BgyQeuAzlf8fjo1Xp4YHss/rgqxdtfyC4EpUBcgzCwIoEIHunXXMjK4vHL2WTAQm/+PWi1bVTJfqj1apaox7QRPfDS0Pv9tvbRRx8dmzVrVooGHFrZQwuOApi7kehcSf4J6nFHUhASU9PIavFaVguAo0uXLsuPHTv2jb82Fkx+DnNe7A3GXQjqKgRchYDbCXgUj1wl67kglwnQTowb40falY8GwwBJ5wqRzjpNz+ncPAoeQYSoKe6UeC4fABBEWPW8+yqWQUAAQQHvrR1/PDUblAI5hR71WCLNRYfXNqPF2PUQLBQNY6LQqmUk1vx5DU5OuMFnoN5yBGrJBZlqeDyyVdypUg3WXYg3H+5QJDjOnj2bPXHixLMacBRoQJGr2YuiHvSf0FrdDSyWGUgEDavlAuD46KOPfvR4PNf9tfFEv0546oFmqBTESSyXp1COOZeTNAiaSrs+bFfJ30f/9hUAAMu2+M8T5XRShISwWDykHayURaTDhpbNIzFv5Xlksm7veR6JVfvh5ZZoY4tChMOKAW0r48slKdieq6/4eg75yGRdmNGjBe5pUgbLtl5Eh84R2PpyJ3QILX0T7JSmlIMcBQjeoWGp8tGhamm81v8eTBz1iN9WExISsl588cV9BrYqT6O1yjWhHv5S+fzzc/Gf12LVNH99Equl8D6KEdGiVf+uXbu2R8eOHd+xWCylirpH75c/x8qDCXLVV5tPuWZvaWTmhqzQVp7FmWndwTIEzV7egGus0/S8e8NKY9745mBlhlYUgD+3Xsdzq3Yb2mNw4MOuCA/ldNN4wtenMed0YrFc4Fst6+GZAVWQmyegyfh1PjUC/WqndEkseK9bPy/lrrKKHlSIDEDC8slF3n/ZsmXJDz/88F4TypGn0VLlaqhJAfQu7DdMPf71WixX6jHT3e1yUf1Sp2q1lGRijm7duv0xZMiQfocPH56TlpZ20N89fp3+EiYMvQ8VAzlQV4Fe2+VxSdouUavtEmQNjqLRMdd4NQ2LBMsA6RkuXGWdfrmYXdfTkZtH5TalyrWdW0Wib7mKuvNcnIie722H2+U9F5Tinadr4bu+LXzajRHsKC0GqP/P250CkVKEBDOoYA0y0UzJzyTXBaSy+z6VM6xTj1PS/rkLpTFy5aND5Whs/mJUkeCYOXPm6Q4dOmx4+OGH92iAkV8EOApMtFbazCQiALhdLupxu1HUfiPbzVx7R+cs14BE9AeSJUuWXGzcuPEXZcuWHXnw4EG/ddbeeqo3Rg3sgK71ygOufCnKTWG7eIX1chtYL8HgEiLtoR4LOIFgZC/JYjz/j4t+n6EeF449E+7D/N+SUGvkaoydfgLp6R7Y7QQfPF0HFl6/Aj5Qrzy27c9El5e34dkPD2Hj9usQeOC+ttEor6nUFMJbsO3jTtj7WSeUFqRkVRm8S/Vquegq0MNJl+5ISyXcAO9Us7nAXQC488G6CzG2Xzts/n4sWsXVKBIco0aNOr5t27arJsJ4rgEcWqu5NjJQq9IVDe/+H93u+KT+BpBo5RGPRnAvBFDQtGnT6UWB5NVH78eaWa+hTBCD7rVloLjypag3j6IWdspAcXvZDTVeXeLZH6pZDvMGtUa7ZpKaNi3L6bf/U0c0RkSoBdP3nUGhTcTPqefQ5v0NuHzFhZBgDiHwZup5qEx5jB1eDdNXnMVpNhd/ZF3G4yv2YN6K8yAECNFk9RGoCLuNgOcpMqmUvO3B6uUBArww5RAcFl5TD1DrO6Ut8+ZSBXAlmRtc+ageYUfv1jUx6cVHinw3X3zxxclRo0Yd9cNS5Rp2LVtllkL0tlSI+heoeUsGEqvNRkoygE2bNp0+cODA3z/44INnq1ev3sbsnMurpbTAo6cvxKGTF7Hx9AU1NFVNLaSmOzW4kxOCH5OS8GNSEuw/c2hZqhT6t6mEshF2TDt80pfv5UVQCvCcqLL/TquAhHP5iIywIIt1qcdrlA0EIYBH0Kv+Uy7nQhAozjnzVDVyIefBoxP2Ymz/Oni5eW243ALCQyxo+vJapDNOc5WtKOoSuXkjIiVKMrJbczA2gmmvDy2SZ09MTMx5+eWXD/75559X4c2ZW+iHvdJaxxWB3K+f1Z1EPe4IId3tcpX4XBkkCuXTCu5WADYAAQACAQQBCFm9evXg7t27DyvuGd+e9Qu+/G0HspyCxkXFAnCaGBMliTNhTT1pWYE1cTEhaGyPwC/vtsHnPyXiy0NnQRmKVmHRmP9OCzw35RDWXb+snh1LA7BjSifsP5yNx77bDadNQHlPEOa82hLz/0jGz+fO+diOQAFWhJQPzMejWNR73qp5qqR0PODdYEQPqpUKxUcv9EafTs2LHKfjx49nLV269PyECRMStBpFeF1IjFZyLTiMlEMb2yGaGsbMOQnjnLjpuWaxWv9dANGARBuJyMHrt2WTNVwKSIIXL178UL9+/Z5lGKZYavn+V8uxeucJ7Dt3VZMUQonvZr0Z5xmTmIwiPG0jBSuGNqoCjrWAihShIRx+2JGCFOT59KE8DcLLXWvCzllx/FwWAi0clh49hwso0GufANl1Hoa4FJNgLpFXy51JsfQe2KiIHk2r4+GuzTCgW+titTyrVq260Lt37wPQZ1xXwJGvoRzavVAjbziKAcfNTkT6fwsQDcXwuYWGkijRiApIrBqQBAIImjRpUqtnn312ZHh4eGxJVIBfLd2AtCvZmLR0I0TCAYzB8ZHlvNnmdRSFKcYt/Sas9dSQ1d/HbV40CdDSWMG1DoaCG+EWDvWrxiA02ILfPn21RF34/fffzw8YMOCAy+VyauQ+o4U838S+4dAYAY1slb+48r8yIem/FiBFgAHFgISFPtjKogGJynKVKlUq9Lvvvutbo0aNerVq1WpenG5cOT7/ty14btpigLHCA6IBCqcPd2VY31BZaTBMwEFu7H1rDZjUEJGoyBdaW4YmSyQEHoEMgZ0DFk54Eh1b1CvxAM+ZM+fs8uXLL61fv/6ahqVyaiZ+oUYrpdVQKcBxaqgNb2Ln8FdTkN4slSiGTbv7AIK/5neuDdclfkBiN7BdQc2bNy/3xhtv3PfQQw89VFLD0vQFq3HkzEVkZzmw5ngSBMIARJskQZssgTFJr8PchKu9FiBGUBiohaKWlj8DCVC3QjRSrlzFwg+exj3N6pbIiHblypXCKVOmnFq/fn16QkJCLvQeDE7NxC8wAEShJE4/VEMLDm0uXbGYSX6zYKF3O0D+KjCMn4xBLrHKQLHJ3wPkPUgBS82aNWMmTJjQpW/fvj2NgChqXCr0fAn9O7ZEXp4DP205DKpmFmEMidkMwVqEMTw1Kf69UjMZw5ggQvq0MwSjHmwLW4AV6/cdxZZv3i4S9NotIyPDOXv27LOTJk1KNqjRteBwGuQKLbUoNADD7UfeMFaDosUA4q+Chd6NACF/ARRmINHKJMQgl2hBYjeAJBBAcPny5SNeeuml5s8++2w/i8ViNY6J2Rhpjy1YvQMZWfmYuige1wscqBAejswCNwqoKFMRxhsbT26Qguhi3kUwlCKQYRATEoDk69dRNTocbw1/AOFhwehmUk6gJNuGDRsuDh8+/FBmZqbLAA6Xga1yGsDhMOxODTDc8Dqb6txHTFgr6gcMRQGC3ihI7haAkFsAiqK+MyYaLm0Ir6IONgOLvV+/fjX69+/fuGvXri1tNpu1JAAxF/Tj8c2vW5B4+TpeeKgjDu45gWv5bjjdAgoEEYVUgAiq4y8kpBNYCEEgYRDAMQixWNCyeXXM27QPAVYOzWpWwPJPXoLNZrnp95OWlua4cOFC3v79+zO2b9+e/vvvv1/TAMOjoQBOze4wyB7a/93ypwf6csy8gWoY2SpaDChKAqKSUJN/HUBKCgwzrZYWJLr8v/KnTQMUmwIM+VNhwwLi4uJiRo8e3bZXr14dGMabGbs4YPyDntklAsbSpUvPT5s2LTkzM9MJfdSm0TtBWzRTSyEKNaDRFtjUAkzr9aBdA8QiQED9/H8jQCkSJHcDQMgtBAYp4lOr4dIK70oGR4sGIHYNNVEAo6MyTzzxRK2xY8f2io6OjjQDwZ0OkAMHDqTv3r07fdq0acnZ2dnaBGy8QdbwGCa+08BeGYHjMcgZRsu4WMzkN/tfLAFQbgokRmPj3QSQmwUGMdFomX1n4ZsxRWs3sRkoixYwAQBs4eHhwe+//37bevXqVa5evXrFM2fOXK5WrVrZ0NDQwJsFDSG3PsPKuXPn8vbu3ZveqFGjyMOHD2fs3bv3+k8//ZQKfZy/GTjcJlTBaRC6XQYweQztiSYqXCM7JRYBCLEEQCmKmtBi1Lx3NEBKAo6/Agx/x7Q7A33WFAv0ripawGjZMO3/Vu33Zs2alerXr1/NuLi42Jo1a5YJDAy0qa7qf8OWnp7uOHHiROaBAwcy58+ffzEzM9NYlkzQTF5F1aplpzwaamAEhxEUbg2wtAY/0Y99w2ySG3fRhP0S/YDpZlkxU5DcDQAhRbBMKII6mAGjpEAxgkTJLK9VDZsBRgGJ9n/t7wrg2Jdffrle48aNy9SqVatMdHR0SEJCQnrlypUjWZZV+6eVa8xkGiVQiFKKpKSkrJo1a0Z6PB4hKSkp5+jRoxl79uzJ/PXXX9OgT3IhmvD/ggYYvEFW8AcQt4G6GKmO4IeVMpvsZoAw+98f9fHXzk2B5G4FCLkBqlEUMPyBRKsCNtpMWAPbZTFRDxtBowDEYgIQ7fWsZmcMrB7xA3wAQK9evaIGDhhQvkmTJqWqVasWoRO2r14tOHr0aPqePXuux8fHX9u5c2e2hlpowaGdzEZw6IDSsmXLwFdfeaVJ6zZtmpUpXbq29n6ZmZnHzp8/v3/Hzp17X3311UPQx+fQb7/5pmHHjh27REVFNQ4KCtJZJAsKCg6cOHFi4aJFi3bNnDXrqmHiCybgEEsAnJsGyd0EkKLAYfpbxvXrAwMDA59mWVbnxs7z/K7069d/qFSp0uJiKAlz6uTJvuXKlRtmt9tbGF/kkSNHFn/19dd73hw7dnBsbGzLsLCwRrdyXM6cOZO2cOHCM5M++ijJDCSVK1cOGPvGGzWHDBlSz2q1siVt9/Tp01d//vnnk5M/+eSsYXXnAfA1a9a0vf/ee42aNm1apXLlypUAIDU1Nfn3P/7YNnfu3GOTJk3qcF/nzg+W5F6iKLp27dr11ZQpU9ZPmDChT/369YcwDFMil9qUlJTZH06cuODHH3+8Bn2qWdEAcNEPaG6E/fJnS1FBcicB5GbBoR7PuH59YEhIyLyi7uvxePYGBQc/oJl8uvbSrlyZGBkZ+URRbfA8f92s7MKt3BISEtLq1a+/QtvPt8aPr/Xmm2+2tVgsNx2js23bttPvT5iwa+vWrdcVoNSqVcu2c8eOZ0NCQoLNriksLMwJDAwMu9F7iaLoKikwjOO7IT5+woMPPhhvoHiCHxbRH1UpqYzil4rc6QDxBw5TWcNRWLjBSDn8aHFG1qxVa5nx+vk//FBz4MCBG+8U1euHEyeunTBhwikATPyGDV3bt2+vY2sOJl5G/OFkLNt+CgeTrur8u6qUicCIrg0REWzHiC5xxgkoPPf88z//8MMP5wAIixct6tCnT5/OJenTsq3HsHTbUSzbdkJ5kQAIOjeuhk6Nq6Nz42poUt3XIfpg0lXEH7uIZXuScPBcpi7QbHTPODSpEoV+zSvprvnjjz9e6dO370boPXuNuxEwNwuSuxYgJdZGuV2uAuWgtd1T3thxhsOIPp0we8xjAIDs7OyfYkqXHquRNQgAHDt6dHCtWrUmAcCcVdvx/JSfdK7jq6e/gs4ah777X/4M8QdOawKlDB66queu0fdK4+qufXQCjOjWBLNH9gQAbNy06XD37t3Xb9q4sUfbtm3VGx9MuITxc9ci/lCyfB3jE9Go9gNSjr2Jj92L0X1b6Qb4mWef/X7u3LkpJ44fH1ajRo1qAHD/m98j/uBZAMCI+1tg9st9AQBZ+Q4M/mA+4g8m6IdddY/x+pL169AAs1/sjYjgABxMvILx8zcj/liqptybtry0d2w614/F7GEtUSU6WKH2GYMGDx68cuXKdIOcxBcBFKEEckmxVORGAPJPxKSTmwCM/nxtDT4q6jKlC4JgtHVwACwej4fVqIk0XrCKu7iRhzDkidLUIfSGq3q8aTnV3aOJaXfrQlqrlPamBb2Ympq9edOmB7TgmLJ4E1o9/zni953WJI/QxJGL5vcfP3cdWr38LbLyHWr7U6dMeaR27dr6PKSa/s75fTtSrmQgK68QrZ6Zivh9p+Q2jUVKPbpnWLbpEFqNnIFl246h1YtfIv7gGe9zq9fzBu9iEfHHr6D7lI1ISZcS5lkslqjx48YN1NibrBqFiEWjYTQqObQLH1OMksZsrt1QaMU/mbShKK2UP02P3GvNCgV4I+sk3pgx2DcsAKwul4vTKTkUcIi89OnjRavkiNK8eNGjmQyaT97tBYX66fImRuBdaFIlGqP7d1Cbv5CamtemTRs1OGPKwg0Y//WvgODyAZb3Xh5v5hUDIA+eOY9Wo2apIAkJCQmeMmVKR3k85MHRgtqDKQvW4f7XZiLlYpq+PdEXGNr/U1LTMGjCD+YLggpi3sfjOOVaLp6ft1ftTuPGjYeXK1cuDF6vBa3WkDMBihYkNwSKm93utKQN/sACH4ColIPqKYg0IazQx4kwbreb01MQQV/tyacnjHdSEdEb26FC28BmEQYQteyPd4sICcTCt4eo/2/fvv3Ui6NGdVLB8fNajP9quU/0YZVyMRjRqx1GD7pP196UJVuw8WAC4g8lehcISpFyMQ2DJ8zH6k+eAQB069q12cmTJy/oAeJWx2DOr5uheAxHhATi9SHdMfrR7tD2a9mmAzh45ryGtZRZSZEBGBFgGHRuWhsjerRCv/b1vdf+uh9zNp5ESnqh/L4kKh1/4griT6ahc90yAIAvv/yyz4MPPrhMAwAtZfAUo7oV5XNFHc+p/26sdnTHA6QkNg0jOBhTgChjxGgWSYnFshpsDozL7fa6v2qj8BQe37Ct/mLMTT3c+K9XYMrPa3XHXh/QA1XKRqlCdEpKSn67du2CACDlcjrGz1qkAYb0uKOH3I+Jz/UzvcfoR+7B6EfuwZw/duH5z37RxKaLiN93AnNW7cCIXm21FFVPQXSUFGhSuzJWf/4aIkKC9Pd5tBtGP9oNz3/yA+b8tsV3UaAiJo7o7QNgABjduxlGdGmA+z/8DQfPZckVuKTXO2dzogqQWjVrNgWwRmM3YgxaSFNbqpZx9AOGmwLEP8FildQTtyhw6K9jOW9cuCJEe7U4LPQOiAEAAp1Op9VgrtbHkN8CqnzwzDlMmf+7jtfvd09DjH60m3rOq6+9tnno0KFqyO/zH33nPV9m5yY+28cvOLTbiB6tMXHE/T7y0ZyVW9RzatasWVbDfxpCckU0qVXBFBzabfaYx1GlbKQ+NanoweiBnUzBoVLOIBsWvtxNEwosBXttPKHJ5BIbWxtAMLwRn2YyiVEWMRp9jfJIUfPtjgPIjVAS+Hlo1oeCEDnDiMLe6AGixKKrYbZOh6PEOvslS5ZsS0pKungjD5OVV4BB42dpJh+PiCA7Jj37sHrOhvj4c24NJYvfdwLx+07qwnM7N6+L0UN7qNfs2bMnrW+/flusNtsKq822om+/fluXLl2apK7Ug7qgc5MaXoGeCjh4KkVli3QGR2MqICpi9hvDVHB4PB7xyREjdlhttmX9Hn5486lTpzKUSzs3ratJoic944gH26tNr9+w4UKdunVXWm22xQMGDtzA87wAAFVKh6FJ5Uhdpd+sfCeyCiRWz2azBVavXj1GA5JAjUxi1exGoZ0tRkgvzg3prpBBzB7A+NCsuRaLBajMaukBwsmg4LSD6nQ67b6EWmFh9aryDfHxWUOGDj2hAaZxgJlnnnmm4owvvlDliOc//h4pF6/qqPvsNx5HlXLRkqEzI8PZp0+fo2vXrFEt+BsVcGi2iS8M1P3fsmXLMsuXLStTJCXp1Rbxe49pmAqK+H0n0KRWJV+OQ6PQqFIuBk1qV1HBMXDQoF2rVq3KBGBdtWpV3mNDh+bXqVMnSid/QNYAEn0R0rFjxyYkJSUBgG3FihV5K1asSOnfv391AOhcvzwOplyXZTSJ1coudCMiSCLq5WJjSyUmJrqLYK9KotI1slrURC7RabJKUlaB+4dBgWIQz5oK6op+nQoAZXUZQ+QVOhgGfyg9QLTCtDaFjmqRDwQQ6qdfaN68eehnn356r3L+nF83YtmGPd5+UIoRvTuhX+eWaptvjht33OVysXFxcVHqdb9t0QGkSe1KaFK78g0PaKdmdeXV2ct2Z+cWmA+9FpCa79czMpyrVq3K1o41pZqSuQSaSr7Eq+DQcyPKyk4vX7miCjvhQVaJghBG+gRBVoFLtYlERkWVgpSelPHhFvxb07VFlohGWDfOr78kh3D/MDjMgMKYfLI+FISaUxCPx8PJALFqqAjndDoDTLVUylhrQMbzvBIHYsrTfjp1amOLxcIAQMqlaxg/a4lXrgFQpXxpTBw5QL3o22+/PTtv3rwrDRo0CAwODrYownlWfqHuvjcDDkVLplNVU4qs3DwThpoxAIRojbtUNtJ59XREW/iN8VIQ803UTlgduJTkdZra71kF3ui+yMjIcPmdMYYV38wPSwsU1kBliAkVMaMqdwWLVRTfaASHL0BEFiCCjwzi8XgsGoCoenSX2233XQ0pzBK6iaKo2FF8BL1XX3mlfKtWrdQKNYPGz0RWXoFu0s0e+4TK11+4cCH3hZEjjwFA3bp1w5XTki+l+1jE5/y2DXN+2+qbQlTLLRDiq7nUJpejRZSUUyiv2h5jBIhTeyHLsoIOTEpWFkp9+kEIUWJECABGBy5FbtGqiDVTVV6QAk1YqpK4oBTnzY2bBcffDRDyF2QRxmf1L1oGUcJmVWu6x+Ox+WCTQLfy+1EgqD/26tUr8uOPP26oqnRnLcHB0/rCnaOH9kTn5t7kbGPeeGM3pAwgqFOnjjreKVeuex+LwFAv0TAsVLOImhUfVeQKrRuKmUe1kglSaYvxAUiB9vkZluVNqS6Rgai5BcuySvQhC4AlhIh6uxNvcNnReT8oQWgKpdDGnmjzaimhCYJGXjHKI8RE7UtvFijcP0g9zFgtM0rCmArpqi2DNbJHZgBheZ63+O0GMdWz64pI2mw2Zvq0aQ1Ule7pFEz5cZUOXFXKxWDiC17WauasWTuXL1+eqLRjtVqdvrdXqILCHhHJMKkChtFroAzsoM9qLn+vUi7G3PjJMF4KpVlYGGlC52rV6xzHeXTXqjKWL5gZhlFi11kAHMMwgi8F4TU2FB1AlNgbhWpoA7aMsSu8fA/BYCT0Z1crkdB+p2qxijIW+pdBCCtZcVUK4v1ZEEXFDqKL8pNfgsEoa64yJ4QoUXgqf7NixYqWFSpUCFFVuuNm+FCehZNGqd+PHj2a/Oqrr27X8s02m81hLgdJ1GziM311NpPbNtQKIDVAYxhGhJSNXV2Y9ADRUidfqsuyrJIOyALA4gMQZTFTvutMUlSbW5mX353byCZrPhmT3fhSb5qtulPsIEDxEYSMKYuleopyPoZCUQ8QNQJQPq7Bh7+0sADDMEoqHBcA1zPPPBN9X+fOlXQq3cvpOq/eiSMHqipTAPhs2rSN8FZYygGQm5+fn+UVrIP0KzMpznh8c1tycvJZvRaL6F1GfAGiJqDmTFksYioLyQBRkzww0iKjEew0BkqDBkwW6LX5y8x2LThY+Mb8kGI0o3cFQPwZBlECgV0PEJbTu1Z7AcIYDEzS4FLK6CkINLlu9UBhWVZNmtamTRvbtM8+U70Mp/z4O5bF79N1sUntyhg9tKd6/RczZvyyYMGC09DXyMhLSkpKVdmx2Gifxzp49sItG+hLly4lfvnVV3N0graOiugBopFB1KRw+muJL8D0FESbFcWtu1Z1WNR6+OoAwhgMgJzBjsUZAEL8yqclZ+nvWBarJO4mxMRYqAEIp5ngHLIKvQUZg4OCAqB3dWcBMFQHEINga9hYlvXIk0SYPm3afRzHsYpKd+r8Pwwq1iAsnDjSO8kPHjzw+uuvb4W+9h4FQPft23feC5BSPkOw8cBp3ZFhw4ePWrBgQSr0YanaxY2YsBxab1f06tmzlY+gbvYCJIA4tBPVV4ulWdeojwyiUFz5Xy2LRb2Jtokosce+7784kDDwjesvzpL+lzVZd2KNQlMKIghCrjopgwO8LBbLIbvAyyoHSQAxDi7bslWrUr4A8TUSAgDHcS4AzpkzZtRr1KhRZb8qXQCvP9ZTFYgFQeAnTpq0Er5lAAoAFJw6dSo9Ozs7VbFddG5WW6eizcotwLJNB9S2J02cODQyMtJfJvUCAIUTJ06svGnjxh4JZ8++tGrVqvvCw8NdmvsW6qmA8Vl97CDarCZume0yYc98VeMMIdrMJ7zuWrXCFQ9Q+VM/V4kJSBg/e3GuJOQGtKd3BUCK4hXV3zwej2r5Cg8J0JQd4CQ3BnmLi4uLfeqppyoqA9qzZ89SW7dsadWta9fyyjmq/xM1VGXSUJDHH3+81NNPP91Jr9I9p+tcv84tdH5TUz/99OtVq1adg29SZ4U/d5w8eXKbev29TWDM2j7l5zVqe7GxsS2Sk5K+WrlyZXttWw8//HDQiuXL21y8ePH90a+/Pr1t27ZPVqpUqX23rl2fTk5Kmh4REcEr7A5hGNEPyTCjIDptEWO8VieDMEYh3xgNSPVqXlHnx2VgsczU+qyfTwb+w7T/Mkt1pxkKSwIcACA5ubmn7HZ7OQBoUiUaKVdzVbVllsODZTvPol+bmgCAWTNndpg1c6Zpo1N+Wi2t0soLVl4U0Qmc7okTJ96vAmrvcUyZv1J3TkRIMGaPHa5r+40xY154Y8yYF/w9UEZGxvHk5GS1nnu/jk0x/usVyMor9LJoZ85j/JfLMfE5KRw2MDCwcvdu3d53u1zvl2RQg4ODK67+889HWrVu/QMAwjAMNaUCBgOpiSVdb+zTlZnzy6Kp1m69oVC2gwiKHUTwx+2YAcXMU7ekIdt/ebvTWCy/pPPK5csqg96kSpSkz9fEQI9bsAspV3OKbHz8179i/De/adzlLd7vmnEdOmRI/Zjo6GhFpfv8J/N8tEyzxw4r0kXcbIuKiqrfvHnzx9xud6bCZk18pq9BAGYwZcFaDHr32xK3O+Xn1Rj09tfq/02aNHls6tSp9QAIRDsTGUOAF2HN7D/UL8VhGP1e4k30DWEu2k/QHxtV1OetWpjveBnEVHDft2/fYeWHEffWhOobJL/olPR8tHpjEaas2KdrJCvfgSmLN6PW0EmYsnizXObZaij7bNWtjM2bN2+kqnQ/+QkpV7J1WrMRfTrrHBFvdLNarZHqszzYDv06NfOqrmUvgWWbD8F6zwuYsmA9Dp7x1W4t23QAU35ei9IPvILxX/+GZVsO6eSX4cOGvWpuKJQL/TCc2STX8fp6Z0W5opY2zEAz1+RzVRuKqS+Wdi/ekbY4Y/LNzKO7isW6oe2FkSOPDB48OCUoKKhKRJAVEwc0xfjF+yWLLiMLuU4B4xfuwvift/vEX0OUSzyLIiJCbMjKKTBos3zXiikL1mPZ1qPSdZoQ3zmrdmLOqh2aIprw2qgIDC4VXrakc9M6WP2ZZExMT08/EB0d3RQAFr73JO4fPRvxB87q3NEBYPyc3zF+zu8mxTs1hmFZqzfu21Xo1KwOIkICERISUrl58+bhOocQXRlrvapWntBaY5xFF41IiMGPy0AjRNEYO27urEiIRNeKVyjRGzz+lyjF3UhBfEjupk2bflIOjO5RD53rl/N6qKr1ATWRhkopZ84q1z+3onPzupj41EMAZ5MoB2eTfjMAJOVKBqb+skW9TjpXS3ksejaNUYp7WjTfOS/lUUpJe98yyc/PV0nD6inPY/TgLt52dVGThjqI2qwumpRDTWpVkjx7AeTm5p7ft2+fSxRFolfVMr5pjLwA0dqPrHqAMCb3hfZ6pWa9L7gATXYWeeGior/Jf0MpfG43SP5JgNywTrpvv34bkpOT1eRvq8fchxEdaxvyU2lzM3HeWueMBROfvB+rP3pCOl8BDefLYgHAoEmLkFUoaIBkZM0s3u9aWUYBBasBjNoHnUGT9OnT5w2Xy6Va1yeO6IGF7zyOJrUqa9gZTg8MXR4uOedUszpY+N4TWPiuV2mwfceODQACREFgda9bZ0n3YZG0lbfsgvZaomdpjSyWIIq66D+d54ISByLy3k8NiyUL9P4SX5vVNbyp+fNvYbFoESsLnn7mmTmrVq5sEhAQEA4As4e3wuge9bB07zks25OMg8nXANHLdo3u3RxVYkIwomtDPS/OWvTllQ0U5GByusxaUdnvSzQppkl9s6toXUcIMUxKVjcht2zdWtD9/vtf/nH+/FHly5dvBgD9OsShX4c4xB9KxMGES5jz516kXMnQOBhKLN3Epx6QZJgerRERog91yc7OvvTYY49tBRCon+QwuIgwZgBRU+7wgsD5aMD8bIIg2GT1sMWH+oB4HUzVuBBq9n61JRsEmMeD+KMwJVc43Ajr8jdkVjRTzWkjBRkTfbcx47riVxUAIKhly5bllyxe/EbZsmWr4y7dtm3btrjzffctVcZkw/r1/Tt06PDwX213Q3z8ykceeeTP/Px8EQDz22+/9by/e/eexV23f//+/W3atl2mNbK+//77Dd8cO7bYa3NycvKjY2K+0bwzS+/evcsvWby4e0n6HBkVtTI/P19bpCdfs+dB8mnTHjNW0hWgr26lBZi/LPIoScgtc4dRCX8rgI4P3bNnT1alypUnzZo9+8fcXLPQOfPt+PHjmXcCOBwOR/bYN9/cpGFnAu7r0uX3gYMGjd27d+/aG20vMzPz0pq1a1e1adv2zQceeGB9fn6+HXKyinHjxu3Pz88vdoxmzpp1GPpEF4HvvvtuckJCQlpx106bNm0nvJlkbACsv/76a9aG+Pjzxaqop049lp+f74G+ApY2OMr4v5GaGOeOv8q4N0UJ/ikKYvQj0pZuZk2oiFVLQSBFDAZDihsPefTRR2v369u3Yb169cpVqVKllBEUS5cuvRS/cWPmnj178l4cNSp2+PDhlerVqxelPS8xMfHS4iVL9lssFveARx5pXqlSpcq3elyupKWdOXHixMm33npr88GDBwsMFFQVT6Kiophnnn66Wr9+/VpVqlSpZmhoaLSxrcuXLyfs37//WHx8fMqXX311Hnr/JV0R09q1awe9+847zZs0aVK1SpUqFZU2MjIyss+cOZM6+8svDy9ZsiQN5plD2DfHjq0+aNCgWrVr1y6t7cOZM2fSfvrpp1OTP/kkGeblt9kXR42qOGzYsMr169ePNL6XH374IfnzL764AG9AlFLZqsBAQRSHT8XNRktBjBZ8f9nhfUoolISC3AkAIUWwWKwBIEo12mAAIYY9WAaPNhaEg6/HpzJYysC64VsLXKm4JPjRv1MD3ywaVjztC/FXtMdcJSqz9IYXaxxPpogFxV9KHKBoXybWT7v+7A4GXbPf92i83lj3Q5nc2veQ72dXAKKtguUxYa9EP7uO8typWU2Mg0zM2Ch400qalRgzZgLnTQaJhTew3xhIw2h+5+BbyIVofqd+JolRy2L2gmCYmGbgMFIQs6IxRXnx+gNHUWBgDIsX40ceZIoBCAzjY4wCZYoYL+17NJaFM+5GEIgm2i0zwfwvr/7cPwgGf8AoqradaMKfaiutejQTRYBvzIA2XlnJAk/hjWZT+qJQLsHEimt8EUVVRyqOghh9jcxWWeqHgvhz6GNxY16vRU1uUgKAmI2PP2rrLxGDW0NBXCbg8PhhpaifcboZm8kdTUGMccPUZDU1Ug7jiuMxAITxo5DQ5lBi/bAuFg2rVJTByV8tPUMqEt2k8xe7QfwYzGBoC0XIcEaKVFzuYxTB/pqdUxxA/Bn9jBRWO9G179FpoqEyUpCiZItbbiPh/iFAAP4LxBuTgpmtOkZwuKDP4cqYTDht+iCiYd/MeHCjxsRsAvujJBT+EwmYAQV++kuLmIiMCetGiqAcQMmc/G7Ez6k4tks02DSM708wyIFugxzogG9ddr4ISl2cZoveTRSkKKCIGmpC/VAPZVCNlWW1gqG2PQv0yaD8KQoYDWsl3sCg0hJM6qLSq5Y0k3lJasGjBKt/SVTwRalQ/bUnGpQMZupaHuZlqZWFThs/o1WYFEVFaDGs+k3LJNzfDAZ/bBXRCOVGoBipiJaN4uANE2UMMobxJVk0bJVWcGdMhNYbBUdx+vaSsjo3pCwsIQBoEbaBokAuomiLtTF7iPY6M1CY1VrXypD+tIklpSC3hdW6E2QQ44No+X4zNksZTH/aEuNLUvyDeJhXLaImwjzzFwa4ON6c3IbxE0vAnhVHGagfjWFRshDxo33zRzE8BqBof3cbQOI0sXcYLebUoDEUb2BBuCtkEON3o2pXeQmKNokvAYsiGuQUY+07fzXw2CIE1BtZ1YsTZsUSLBIlBWBJV31/7EZJtHFCMcA3y6WrBYDHz3fej9LFZdiNiePM0pBq50uRFW7vBgpiViKLmgh4xITVEooAhtZwx2vIshEgRdXAY4vRLJVUWC2KUtJi5BZaAq2RP6XGXymTbFTDigZFBS1mMaB+5A7eD6tlJrjzflS8HpNrbsSJkd6ssH4nePMWJZMYX0ZJAWKkIBY/lMRYDZeFbyXVvwoQIxtkNilL+vKoH5aIougyAbQEYDGjHMUpK4iJ3ObPkFtUImreRGjn/bBkIopxISlm4bmh7X8DAG1igVrXESnhAAAAAElFTkSuQmCC"/>
  <p:tag name="MMPROD_TAG_VCONFIG" val="PD94bWwgdmVyc2lvbj0iMS4wIiBlbmNvZGluZz0iVVRGLTgiPz4NCjxjb25maWd1cmF0aW9uPg0KCTxicmFuZGluZz4NCgkJPHVpZm9udCBuYW1lPSJGT05UX05PVEVTX1RFWFQiIHZhbHVlPSJWZXJkYW5hLDksZmFsc2UsZmFsc2UsZmFsc2UiLz4NCgk8L2JyYW5kaW5nPg0KCTxjb2xvcnM+DQoJCTx1aWNvbG9yIG5hbWU9InByaW1hcnkiIHZhbHVlPSIweDFGQTNFOSIvPg0KCQk8dWljb2xvciBuYW1lPSJnbG93IiB2YWx1ZT0iMHhDMEMwQzA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ZmFsc2UiLz4NCgkJPHVpc2hvdyBuYW1lPSJ2aWV3Y2hhbmdlIiB2YWx1ZT0idHJ1ZSIvPg0KCQk8dWlzaG93IG5hbWU9ImFsd2F5c1NjcnVuY2giIHZhbHVlPSJmYWxzZSIvPg0KCQk8dWlzaG93IG5hbWU9ImluaXRpYWxkaXNwbGF5bW9kZWlzbm9ybWFsIiB2YWx1ZT0idHJ1ZSIvPg0KCQk8dWlyZXBsYWNlIG5hbWU9ImxvZ28iIHZhbHVlPSIiLz4NCgkJPHVpcmVwbGFjZSBuYW1lPSJiZ2ltYWdlIiB2YWx1ZT0iIi8+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iYjeEE7JiN4QTv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QodC70LDQudC0ICVu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DQoJCTx1aXRleHQgbmFtZT0iUVVJWlBPRF9RVUlaX0FUVEVNUFQiIHZhbHVlPSLQn9C+0L/Ri9GC0LrQsCDQv9GA0L7QudGC0Lgg0L7Qv9GA0L7RgToiLz4NCgkJPHVpdGV4dCBuYW1lPSJRVUlaUE9EX1FVSVpfQVRURU1QVF9WQUxVRSIgdmFsdWU9IiVuINC40LcgJXQiLz4NCgkJPHVpdGV4dCBuYW1lPSJRVUlaUE9EX1FVSVpfU0NPUkUiIHZhbHVlPSLQndCw0LHRgNCw0L3QviDQsdCw0LvQu9C+0LI6Ii8+DQoJCTx1aXRleHQgbmFtZT0iUVVJWlBPRF9RVUlaX1BBU1NTQ09SRSIgdmFsdWU9ItCf0YDQvtGF0L7QtNC90L7QuSDRgNC10LfRg9C70YzRgtCw0YI6Ii8+DQoJCTx1aXRleHQgbmFtZT0iUVVJWlBPRF9RVUlaX01BWFNDT1JFIiB2YWx1ZT0i0JzQsNC60YHQuNC80LDQu9GM0L3Ri9C5INGA0LXQt9GD0LvRjNGC0LDRgjoiLz4NCgkJPHVpdGV4dCBuYW1lPSJRVUlaUE9EX1FVRVNBVE1QVF9TVFIiIHZhbHVlPSLQn9C+0L/Ri9GC0LrQsDogJW4g0LjQtyAldCIvPg0KCQk8dWl0ZXh0IG5hbWU9IlFVSVpQT0RfUVVFU1RZUEVfU1RSIiB2YWx1ZT0i0KLQuNC/OiAlcyIvPg0KCQk8dWl0ZXh0IG5hbWU9IlFVSVpQT0RfUVVFU1RZUEVfR1JEIiB2YWx1ZT0i0KEg0L7RhtC10L3QutC+0LkiLz4NCgkJPHVpdGV4dCBuYW1lPSJRVUlaUE9EX1FVRVNUWVBFX1NWWSIgdmFsdWU9ItCe0LHQt9C+0YAiLz4NCgkJPHVpdGV4dCBuYW1lPSJRVUlaUE9EX1FVSVpBVE1QVF9JTkYiIHZhbHVlPSLQkdC+0LvRjNGI0L7QtSDRh9C40YHQu9C+Ii8+DQoJCTx1aXRleHQgbmFtZT0iUVVJWlBPRF9RVUVTQVRNUFRfSU5GIiB2YWx1ZT0i0JHQvtC70YzRiNC+0LUg0YfQuNGB0LvQviIvPg0KCQk8dWl0ZXh0IG5hbWU9IldBUk5JTkdNU0dfWUVTU1RSSU5HIiB2YWx1ZT0i0JTQsCIvPg0KCQk8dWl0ZXh0IG5hbWU9IldBUk5JTkdNU0dfTk9TVFJJTkciIHZhbHVlPSLQndC10YIiLz4NCgkJPHVpdGV4dCBuYW1lPSJXQVJOSU5HTVNHX1RJVExFU1RSSU5HIiB2YWx1ZT0i0J/RgNC10LTRg9C/0YDQtdC20LTQtdC90LjQtSDQviDQvdCw0LLQuNCz0LDRhtC40Lgg0LIg0L7Qv9GA0L7RgdC1Ii8+DQoJCTx1aXRleHQgbmFtZT0iV0FSTklOR01TR19NU0dTVFJJTkciIHZhbHVlPSLQkiDQvtC/0YDQvtGB0LUg0L7RgdGC0LDQu9C40YHRjCDQvdC10L7RgtCy0LXRh9C10L3QvdGL0LUg0LLQvtC/0YDQvtGB0Ysu0J3QsNC20LDRgtC40LUg0LrQvdC+0L/QutC4ICZxdW90O9CU0LAmcXVvdDsg0L/RgNC40LLQtdC00LXRgiDQuiDQt9Cw0LrRgNGL0YLQuNGOINC+0L/RgNC+0YHQsC4g0J3QsNC20LDRgtC40LUg0LrQvdC+0L/QutC4ICZxdW90O9Cd0LXRgiZxdW90OyDQv9GA0L7QtNC+0LvQttC40YIg0L7Qv9GA0L7RgS4iLz4NCgkJPHVpdGV4dCBuYW1lPSJJTkZPUk1BVElPTl9IMjY0X0ZMQVNIUExBWUVSIiB2YWx1ZT0i0KLQtdC60YPRidCw0Y8g0LLQtdGA0YHQuNGPINC/0YDQvtC40LPRgNGL0LLQsNGC0LXQu9GPIEZsYXNoIFBsYXllciwg0YPRgdGC0LDQvdC+0LLQu9C10L3QvdCw0Y8g0L3QsCDRjdGC0L7QvCDQutC+0LzQv9GM0Y7RgtC10YDQtSwg0L3QtSDQv9C+0LTQtNC10YDQttC40LLQsNC10YIg0Y3RgtC+INCy0LjQtNC10L4uINCp0LXQu9C60L3QuNGC0LUg0LIg0L7QsdC70LDRgdGC0Lgg0LLQuNC00LXQviwg0YfRgtC+0LHRiyDQt9Cw0LPRgNGD0LfQuNGC0Ywg0L/QvtGB0LvQtdC00L3RjtGOINCy0LXRgNGB0LjRjiDQv9GA0L7QuNCz0YDRi9Cy0LDRgtC10LvRj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0LbQtdC90LjQtSDQsiDRhNCw0LnQuyBBZG9iZSBQcmVzZW50ZXIiLz4NCgkJPHVpdGV4dCBuYW1lPSJET0NXUkFQX01TRyIgdmFsdWU9ItCh0L7RhdGA0LDQvdC40YLRjCDQsiDQv9Cw0L/QutGDICZxdW90O9Cc0L7QuSDQutC+0LzQv9GM0Y7RgtC10YAmcXVvdDsiLz4NCgkJPHVpdGV4dCBuYW1lPSJET0NXUkFQX1BST01QVCIgdmFsdWU9ItCp0LXQu9C60L3Rg9GC0Ywg0LTQu9GPINC30LDQs9GA0YPQt9C60LgiLz4NCgk8L2xhbmd1YWdlPg0KPC9jb25maWd1cmF0aW9uPg0K"/>
  <p:tag name="MMPROD_UIDATA" val="&lt;database version=&quot;7.0&quot;&gt;&lt;object type=&quot;1&quot; unique_id=&quot;10001&quot;&gt;&lt;property id=&quot;20139&quot; value=&quot;%n. %s&quot;/&gt;&lt;property id=&quot;20141&quot; value=&quot;Veri Yapıları ve Programlama I&quot;/&gt;&lt;property id=&quot;20142&quot; value=&quot;standart düzen&quot;/&gt;&lt;property id=&quot;20144&quot; value=&quot;1&quot;/&gt;&lt;property id=&quot;20146&quot; value=&quot;1&quot;/&gt;&lt;property id=&quot;20147&quot; value=&quot;0&quot;/&gt;&lt;property id=&quot;20148&quot; value=&quot;10&quot;/&gt;&lt;property id=&quot;20180&quot; value=&quot;0&quot;/&gt;&lt;property id=&quot;20181&quot; value=&quot;1&quot;/&gt;&lt;property id=&quot;20182&quot; value=&quot;0&quot;/&gt;&lt;property id=&quot;20183&quot; value=&quot;1&quot;/&gt;&lt;property id=&quot;20184&quot; value=&quot;7&quot;/&gt;&lt;property id=&quot;20193&quot; value=&quot;-1&quot;/&gt;&lt;property id=&quot;20221&quot; value=&quot;C:\Users\SAIT-\Desktop\Uzem-Icerik\logo\&quot;/&gt;&lt;property id=&quot;20224&quot; value=&quot;H:\İÇERİKLER\Meslek Yüksekokulu\Teknik Bilimler\Bilgisayar Programlama\Veri Yapıları ve Programlama I\hafta1&quot;/&gt;&lt;property id=&quot;20226&quot; value=&quot;C:\Users\pamuk\Desktop\icerik\Meslek Yüksekokulu\Teknik Bilimler\veri yapıları ve programlama1\hafta1\sunu1.pptx&quot;/&gt;&lt;property id=&quot;20250&quot; value=&quot;0&quot;/&gt;&lt;property id=&quot;20251&quot; value=&quot;1&quot;/&gt;&lt;property id=&quot;20259&quot; value=&quot;0&quot;/&gt;&lt;property id=&quot;20501&quot; value=&quot;C:\Users\SAIT-\Desktop\Bilgisayar Programlama\Veri Yapıları ve Programlama I\hafta1\&quot;/&gt;&lt;object type=&quot;8&quot; unique_id=&quot;10002&quot;&gt;&lt;/object&gt;&lt;object type=&quot;2&quot; unique_id=&quot;10003&quot;&gt;&lt;object type=&quot;3&quot; unique_id=&quot;10004&quot;&gt;&lt;property id=&quot;20148&quot; value=&quot;5&quot;/&gt;&lt;property id=&quot;20300&quot; value=&quot;Slide 1&quot;/&gt;&lt;property id=&quot;20302&quot; value=&quot;0&quot;/&gt;&lt;property id=&quot;20303&quot; value=&quot;Öğr.Görv. Ercan ERKALKAN&quot;/&gt;&lt;property id=&quot;20307&quot; value=&quot;256&quot;/&gt;&lt;property id=&quot;20309&quot; value=&quot;17993&quot;/&gt;&lt;property id=&quot;20312&quot; value=&quot;0&quot;/&gt;&lt;/object&gt;&lt;object type=&quot;3&quot; unique_id=&quot;10135&quot;&gt;&lt;property id=&quot;20148&quot; value=&quot;5&quot;/&gt;&lt;property id=&quot;20300&quot; value=&quot;Slide 2&quot;/&gt;&lt;property id=&quot;20302&quot; value=&quot;0&quot;/&gt;&lt;property id=&quot;20303&quot; value=&quot;Öğr.Görv. Ercan ERKALKAN&quot;/&gt;&lt;property id=&quot;20307&quot; value=&quot;257&quot;/&gt;&lt;property id=&quot;20309&quot; value=&quot;17993&quot;/&gt;&lt;property id=&quot;20312&quot; value=&quot;0&quot;/&gt;&lt;/object&gt;&lt;object type=&quot;3&quot; unique_id=&quot;17675&quot;&gt;&lt;property id=&quot;20148&quot; value=&quot;5&quot;/&gt;&lt;property id=&quot;20300&quot; value=&quot;Slide 3&quot;/&gt;&lt;property id=&quot;20302&quot; value=&quot;0&quot;/&gt;&lt;property id=&quot;20303&quot; value=&quot;Öğr.Görv. Ercan ERKALKAN&quot;/&gt;&lt;property id=&quot;20307&quot; value=&quot;258&quot;/&gt;&lt;property id=&quot;20309&quot; value=&quot;17993&quot;/&gt;&lt;property id=&quot;20312&quot; value=&quot;0&quot;/&gt;&lt;/object&gt;&lt;object type=&quot;3&quot; unique_id=&quot;17676&quot;&gt;&lt;property id=&quot;20148&quot; value=&quot;5&quot;/&gt;&lt;property id=&quot;20300&quot; value=&quot;Slide 4&quot;/&gt;&lt;property id=&quot;20302&quot; value=&quot;0&quot;/&gt;&lt;property id=&quot;20303&quot; value=&quot;Öğr.Görv. Ercan ERKALKAN&quot;/&gt;&lt;property id=&quot;20307&quot; value=&quot;259&quot;/&gt;&lt;property id=&quot;20309&quot; value=&quot;17993&quot;/&gt;&lt;property id=&quot;20312&quot; value=&quot;0&quot;/&gt;&lt;/object&gt;&lt;object type=&quot;3&quot; unique_id=&quot;17677&quot;&gt;&lt;property id=&quot;20148&quot; value=&quot;5&quot;/&gt;&lt;property id=&quot;20300&quot; value=&quot;Slide 5&quot;/&gt;&lt;property id=&quot;20302&quot; value=&quot;0&quot;/&gt;&lt;property id=&quot;20303&quot; value=&quot;Öğr.Görv. Ercan ERKALKAN&quot;/&gt;&lt;property id=&quot;20307&quot; value=&quot;260&quot;/&gt;&lt;property id=&quot;20309&quot; value=&quot;17993&quot;/&gt;&lt;property id=&quot;20312&quot; value=&quot;0&quot;/&gt;&lt;/object&gt;&lt;object type=&quot;3&quot; unique_id=&quot;17678&quot;&gt;&lt;property id=&quot;20148&quot; value=&quot;5&quot;/&gt;&lt;property id=&quot;20300&quot; value=&quot;Slide 6&quot;/&gt;&lt;property id=&quot;20302&quot; value=&quot;0&quot;/&gt;&lt;property id=&quot;20303&quot; value=&quot;Öğr.Görv. Ercan ERKALKAN&quot;/&gt;&lt;property id=&quot;20307&quot; value=&quot;261&quot;/&gt;&lt;property id=&quot;20309&quot; value=&quot;17993&quot;/&gt;&lt;property id=&quot;20312&quot; value=&quot;0&quot;/&gt;&lt;/object&gt;&lt;object type=&quot;3&quot; unique_id=&quot;17679&quot;&gt;&lt;property id=&quot;20148&quot; value=&quot;5&quot;/&gt;&lt;property id=&quot;20300&quot; value=&quot;Slide 7&quot;/&gt;&lt;property id=&quot;20302&quot; value=&quot;0&quot;/&gt;&lt;property id=&quot;20303&quot; value=&quot;Öğr.Görv. Ercan ERKALKAN&quot;/&gt;&lt;property id=&quot;20307&quot; value=&quot;262&quot;/&gt;&lt;property id=&quot;20309&quot; value=&quot;17993&quot;/&gt;&lt;property id=&quot;20312&quot; value=&quot;0&quot;/&gt;&lt;/object&gt;&lt;object type=&quot;3&quot; unique_id=&quot;17680&quot;&gt;&lt;property id=&quot;20148&quot; value=&quot;5&quot;/&gt;&lt;property id=&quot;20300&quot; value=&quot;Slide 8&quot;/&gt;&lt;property id=&quot;20302&quot; value=&quot;0&quot;/&gt;&lt;property id=&quot;20303&quot; value=&quot;Öğr.Görv. Ercan ERKALKAN&quot;/&gt;&lt;property id=&quot;20307&quot; value=&quot;263&quot;/&gt;&lt;property id=&quot;20309&quot; value=&quot;17993&quot;/&gt;&lt;property id=&quot;20312&quot; value=&quot;0&quot;/&gt;&lt;/object&gt;&lt;object type=&quot;3&quot; unique_id=&quot;17681&quot;&gt;&lt;property id=&quot;20148&quot; value=&quot;5&quot;/&gt;&lt;property id=&quot;20300&quot; value=&quot;Slide 9&quot;/&gt;&lt;property id=&quot;20302&quot; value=&quot;0&quot;/&gt;&lt;property id=&quot;20303&quot; value=&quot;Öğr.Görv. Ercan ERKALKAN&quot;/&gt;&lt;property id=&quot;20307&quot; value=&quot;264&quot;/&gt;&lt;property id=&quot;20309&quot; value=&quot;17993&quot;/&gt;&lt;property id=&quot;20312&quot; value=&quot;0&quot;/&gt;&lt;/object&gt;&lt;object type=&quot;3&quot; unique_id=&quot;17682&quot;&gt;&lt;property id=&quot;20148&quot; value=&quot;5&quot;/&gt;&lt;property id=&quot;20300&quot; value=&quot;Slide 10&quot;/&gt;&lt;property id=&quot;20302&quot; value=&quot;0&quot;/&gt;&lt;property id=&quot;20303&quot; value=&quot;Öğr.Görv. Ercan ERKALKAN&quot;/&gt;&lt;property id=&quot;20307&quot; value=&quot;265&quot;/&gt;&lt;property id=&quot;20309&quot; value=&quot;17993&quot;/&gt;&lt;property id=&quot;20312&quot; value=&quot;0&quot;/&gt;&lt;/object&gt;&lt;object type=&quot;3&quot; unique_id=&quot;17683&quot;&gt;&lt;property id=&quot;20148&quot; value=&quot;5&quot;/&gt;&lt;property id=&quot;20300&quot; value=&quot;Slide 11&quot;/&gt;&lt;property id=&quot;20302&quot; value=&quot;0&quot;/&gt;&lt;property id=&quot;20303&quot; value=&quot;Öğr.Görv. Ercan ERKALKAN&quot;/&gt;&lt;property id=&quot;20307&quot; value=&quot;266&quot;/&gt;&lt;property id=&quot;20309&quot; value=&quot;17993&quot;/&gt;&lt;property id=&quot;20312&quot; value=&quot;0&quot;/&gt;&lt;/object&gt;&lt;object type=&quot;3&quot; unique_id=&quot;17684&quot;&gt;&lt;property id=&quot;20148&quot; value=&quot;5&quot;/&gt;&lt;property id=&quot;20300&quot; value=&quot;Slide 12&quot;/&gt;&lt;property id=&quot;20302&quot; value=&quot;0&quot;/&gt;&lt;property id=&quot;20303&quot; value=&quot;Öğr.Görv. Ercan ERKALKAN&quot;/&gt;&lt;property id=&quot;20307&quot; value=&quot;267&quot;/&gt;&lt;property id=&quot;20309&quot; value=&quot;17993&quot;/&gt;&lt;property id=&quot;20312&quot; value=&quot;0&quot;/&gt;&lt;/object&gt;&lt;object type=&quot;3&quot; unique_id=&quot;17685&quot;&gt;&lt;property id=&quot;20148&quot; value=&quot;5&quot;/&gt;&lt;property id=&quot;20300&quot; value=&quot;Slide 13&quot;/&gt;&lt;property id=&quot;20302&quot; value=&quot;0&quot;/&gt;&lt;property id=&quot;20303&quot; value=&quot;Öğr.Görv. Ercan ERKALKAN&quot;/&gt;&lt;property id=&quot;20307&quot; value=&quot;268&quot;/&gt;&lt;property id=&quot;20309&quot; value=&quot;17993&quot;/&gt;&lt;property id=&quot;20312&quot; value=&quot;0&quot;/&gt;&lt;/object&gt;&lt;object type=&quot;3&quot; unique_id=&quot;17686&quot;&gt;&lt;property id=&quot;20148&quot; value=&quot;5&quot;/&gt;&lt;property id=&quot;20300&quot; value=&quot;Slide 14&quot;/&gt;&lt;property id=&quot;20302&quot; value=&quot;0&quot;/&gt;&lt;property id=&quot;20303&quot; value=&quot;Öğr.Görv. Ercan ERKALKAN&quot;/&gt;&lt;property id=&quot;20307&quot; value=&quot;269&quot;/&gt;&lt;property id=&quot;20309&quot; value=&quot;17993&quot;/&gt;&lt;property id=&quot;20312&quot; value=&quot;0&quot;/&gt;&lt;/object&gt;&lt;object type=&quot;3&quot; unique_id=&quot;17687&quot;&gt;&lt;property id=&quot;20148&quot; value=&quot;5&quot;/&gt;&lt;property id=&quot;20300&quot; value=&quot;Slide 15&quot;/&gt;&lt;property id=&quot;20302&quot; value=&quot;0&quot;/&gt;&lt;property id=&quot;20303&quot; value=&quot;Öğr.Görv. Ercan ERKALKAN&quot;/&gt;&lt;property id=&quot;20307&quot; value=&quot;270&quot;/&gt;&lt;property id=&quot;20309&quot; value=&quot;17993&quot;/&gt;&lt;property id=&quot;20312&quot; value=&quot;0&quot;/&gt;&lt;/object&gt;&lt;object type=&quot;3&quot; unique_id=&quot;17688&quot;&gt;&lt;property id=&quot;20148&quot; value=&quot;5&quot;/&gt;&lt;property id=&quot;20300&quot; value=&quot;Slide 16&quot;/&gt;&lt;property id=&quot;20302&quot; value=&quot;0&quot;/&gt;&lt;property id=&quot;20303&quot; value=&quot;Öğr.Görv. Ercan ERKALKAN&quot;/&gt;&lt;property id=&quot;20307&quot; value=&quot;271&quot;/&gt;&lt;property id=&quot;20309&quot; value=&quot;17993&quot;/&gt;&lt;property id=&quot;20312&quot; value=&quot;0&quot;/&gt;&lt;/object&gt;&lt;object type=&quot;3&quot; unique_id=&quot;17689&quot;&gt;&lt;property id=&quot;20148&quot; value=&quot;5&quot;/&gt;&lt;property id=&quot;20300&quot; value=&quot;Slide 17&quot;/&gt;&lt;property id=&quot;20302&quot; value=&quot;0&quot;/&gt;&lt;property id=&quot;20303&quot; value=&quot;Öğr.Görv. Ercan ERKALKAN&quot;/&gt;&lt;property id=&quot;20307&quot; value=&quot;272&quot;/&gt;&lt;property id=&quot;20309&quot; value=&quot;17993&quot;/&gt;&lt;property id=&quot;20312&quot; value=&quot;0&quot;/&gt;&lt;/object&gt;&lt;object type=&quot;3&quot; unique_id=&quot;17690&quot;&gt;&lt;property id=&quot;20148&quot; value=&quot;5&quot;/&gt;&lt;property id=&quot;20300&quot; value=&quot;Slide 18&quot;/&gt;&lt;property id=&quot;20302&quot; value=&quot;0&quot;/&gt;&lt;property id=&quot;20303&quot; value=&quot;Öğr.Görv. Ercan ERKALKAN&quot;/&gt;&lt;property id=&quot;20307&quot; value=&quot;273&quot;/&gt;&lt;property id=&quot;20309&quot; value=&quot;17993&quot;/&gt;&lt;property id=&quot;20312&quot; value=&quot;0&quot;/&gt;&lt;/object&gt;&lt;object type=&quot;3&quot; unique_id=&quot;17691&quot;&gt;&lt;property id=&quot;20148&quot; value=&quot;5&quot;/&gt;&lt;property id=&quot;20300&quot; value=&quot;Slide 19&quot;/&gt;&lt;property id=&quot;20302&quot; value=&quot;0&quot;/&gt;&lt;property id=&quot;20303&quot; value=&quot;Öğr.Görv. Ercan ERKALKAN&quot;/&gt;&lt;property id=&quot;20307&quot; value=&quot;274&quot;/&gt;&lt;property id=&quot;20309&quot; value=&quot;17993&quot;/&gt;&lt;property id=&quot;20312&quot; value=&quot;0&quot;/&gt;&lt;/object&gt;&lt;object type=&quot;3&quot; unique_id=&quot;17692&quot;&gt;&lt;property id=&quot;20148&quot; value=&quot;5&quot;/&gt;&lt;property id=&quot;20300&quot; value=&quot;Slide 20&quot;/&gt;&lt;property id=&quot;20302&quot; value=&quot;0&quot;/&gt;&lt;property id=&quot;20303&quot; value=&quot;Öğr.Görv. Ercan ERKALKAN&quot;/&gt;&lt;property id=&quot;20307&quot; value=&quot;275&quot;/&gt;&lt;property id=&quot;20309&quot; value=&quot;17993&quot;/&gt;&lt;property id=&quot;20312&quot; value=&quot;0&quot;/&gt;&lt;/object&gt;&lt;object type=&quot;3&quot; unique_id=&quot;17693&quot;&gt;&lt;property id=&quot;20148&quot; value=&quot;5&quot;/&gt;&lt;property id=&quot;20300&quot; value=&quot;Slide 21&quot;/&gt;&lt;property id=&quot;20302&quot; value=&quot;0&quot;/&gt;&lt;property id=&quot;20303&quot; value=&quot;Öğr.Görv. Ercan ERKALKAN&quot;/&gt;&lt;property id=&quot;20307&quot; value=&quot;276&quot;/&gt;&lt;property id=&quot;20309&quot; value=&quot;17993&quot;/&gt;&lt;property id=&quot;20312&quot; value=&quot;0&quot;/&gt;&lt;/object&gt;&lt;object type=&quot;3&quot; unique_id=&quot;17694&quot;&gt;&lt;property id=&quot;20148&quot; value=&quot;5&quot;/&gt;&lt;property id=&quot;20300&quot; value=&quot;Slide 22&quot;/&gt;&lt;property id=&quot;20302&quot; value=&quot;0&quot;/&gt;&lt;property id=&quot;20303&quot; value=&quot;Öğr.Görv. Ercan ERKALKAN&quot;/&gt;&lt;property id=&quot;20307&quot; value=&quot;277&quot;/&gt;&lt;property id=&quot;20309&quot; value=&quot;17993&quot;/&gt;&lt;property id=&quot;20312&quot; value=&quot;0&quot;/&gt;&lt;/object&gt;&lt;object type=&quot;3&quot; unique_id=&quot;17695&quot;&gt;&lt;property id=&quot;20148&quot; value=&quot;5&quot;/&gt;&lt;property id=&quot;20300&quot; value=&quot;Slide 23&quot;/&gt;&lt;property id=&quot;20302&quot; value=&quot;0&quot;/&gt;&lt;property id=&quot;20303&quot; value=&quot;Öğr.Görv. Ercan ERKALKAN&quot;/&gt;&lt;property id=&quot;20307&quot; value=&quot;278&quot;/&gt;&lt;property id=&quot;20309&quot; value=&quot;17993&quot;/&gt;&lt;property id=&quot;20312&quot; value=&quot;0&quot;/&gt;&lt;/object&gt;&lt;object type=&quot;3&quot; unique_id=&quot;17696&quot;&gt;&lt;property id=&quot;20148&quot; value=&quot;5&quot;/&gt;&lt;property id=&quot;20300&quot; value=&quot;Slide 24&quot;/&gt;&lt;property id=&quot;20302&quot; value=&quot;0&quot;/&gt;&lt;property id=&quot;20303&quot; value=&quot;Öğr.Görv. Ercan ERKALKAN&quot;/&gt;&lt;property id=&quot;20307&quot; value=&quot;279&quot;/&gt;&lt;property id=&quot;20309&quot; value=&quot;17993&quot;/&gt;&lt;property id=&quot;20312&quot; value=&quot;0&quot;/&gt;&lt;/object&gt;&lt;object type=&quot;3&quot; unique_id=&quot;17697&quot;&gt;&lt;property id=&quot;20148&quot; value=&quot;5&quot;/&gt;&lt;property id=&quot;20300&quot; value=&quot;Slide 25&quot;/&gt;&lt;property id=&quot;20302&quot; value=&quot;0&quot;/&gt;&lt;property id=&quot;20303&quot; value=&quot;Öğr.Görv. Ercan ERKALKAN&quot;/&gt;&lt;property id=&quot;20307&quot; value=&quot;280&quot;/&gt;&lt;property id=&quot;20309&quot; value=&quot;17993&quot;/&gt;&lt;property id=&quot;20312&quot; value=&quot;0&quot;/&gt;&lt;/object&gt;&lt;object type=&quot;3&quot; unique_id=&quot;17698&quot;&gt;&lt;property id=&quot;20148&quot; value=&quot;5&quot;/&gt;&lt;property id=&quot;20300&quot; value=&quot;Slide 26&quot;/&gt;&lt;property id=&quot;20302&quot; value=&quot;0&quot;/&gt;&lt;property id=&quot;20303&quot; value=&quot;Öğr.Görv. Ercan ERKALKAN&quot;/&gt;&lt;property id=&quot;20307&quot; value=&quot;281&quot;/&gt;&lt;property id=&quot;20309&quot; value=&quot;17993&quot;/&gt;&lt;property id=&quot;20312&quot; value=&quot;0&quot;/&gt;&lt;/object&gt;&lt;object type=&quot;3&quot; unique_id=&quot;17699&quot;&gt;&lt;property id=&quot;20148&quot; value=&quot;5&quot;/&gt;&lt;property id=&quot;20300&quot; value=&quot;Slide 27&quot;/&gt;&lt;property id=&quot;20302&quot; value=&quot;0&quot;/&gt;&lt;property id=&quot;20303&quot; value=&quot;Öğr.Görv. Ercan ERKALKAN&quot;/&gt;&lt;property id=&quot;20307&quot; value=&quot;282&quot;/&gt;&lt;property id=&quot;20309&quot; value=&quot;17993&quot;/&gt;&lt;property id=&quot;20312&quot; value=&quot;0&quot;/&gt;&lt;/object&gt;&lt;object type=&quot;3&quot; unique_id=&quot;17700&quot;&gt;&lt;property id=&quot;20148&quot; value=&quot;5&quot;/&gt;&lt;property id=&quot;20300&quot; value=&quot;Slide 28&quot;/&gt;&lt;property id=&quot;20302&quot; value=&quot;0&quot;/&gt;&lt;property id=&quot;20303&quot; value=&quot;Öğr.Görv. Ercan ERKALKAN&quot;/&gt;&lt;property id=&quot;20307&quot; value=&quot;283&quot;/&gt;&lt;property id=&quot;20309&quot; value=&quot;17993&quot;/&gt;&lt;property id=&quot;20312&quot; value=&quot;0&quot;/&gt;&lt;/object&gt;&lt;object type=&quot;3&quot; unique_id=&quot;17701&quot;&gt;&lt;property id=&quot;20148&quot; value=&quot;5&quot;/&gt;&lt;property id=&quot;20300&quot; value=&quot;Slide 29&quot;/&gt;&lt;property id=&quot;20302&quot; value=&quot;0&quot;/&gt;&lt;property id=&quot;20303&quot; value=&quot;Öğr.Görv. Ercan ERKALKAN&quot;/&gt;&lt;property id=&quot;20307&quot; value=&quot;284&quot;/&gt;&lt;property id=&quot;20309&quot; value=&quot;17993&quot;/&gt;&lt;property id=&quot;20312&quot; value=&quot;0&quot;/&gt;&lt;/object&gt;&lt;object type=&quot;3&quot; unique_id=&quot;17702&quot;&gt;&lt;property id=&quot;20148&quot; value=&quot;5&quot;/&gt;&lt;property id=&quot;20300&quot; value=&quot;Slide 30&quot;/&gt;&lt;property id=&quot;20302&quot; value=&quot;0&quot;/&gt;&lt;property id=&quot;20303&quot; value=&quot;Öğr.Görv. Ercan ERKALKAN&quot;/&gt;&lt;property id=&quot;20307&quot; value=&quot;285&quot;/&gt;&lt;property id=&quot;20309&quot; value=&quot;17993&quot;/&gt;&lt;property id=&quot;20312&quot; value=&quot;0&quot;/&gt;&lt;/object&gt;&lt;object type=&quot;3&quot; unique_id=&quot;17703&quot;&gt;&lt;property id=&quot;20148&quot; value=&quot;5&quot;/&gt;&lt;property id=&quot;20300&quot; value=&quot;Slide 31&quot;/&gt;&lt;property id=&quot;20302&quot; value=&quot;0&quot;/&gt;&lt;property id=&quot;20303&quot; value=&quot;Öğr.Görv. Ercan ERKALKAN&quot;/&gt;&lt;property id=&quot;20307&quot; value=&quot;286&quot;/&gt;&lt;property id=&quot;20309&quot; value=&quot;17993&quot;/&gt;&lt;property id=&quot;20312&quot; value=&quot;0&quot;/&gt;&lt;/object&gt;&lt;object type=&quot;3&quot; unique_id=&quot;17704&quot;&gt;&lt;property id=&quot;20148&quot; value=&quot;5&quot;/&gt;&lt;property id=&quot;20300&quot; value=&quot;Slide 32&quot;/&gt;&lt;property id=&quot;20302&quot; value=&quot;0&quot;/&gt;&lt;property id=&quot;20303&quot; value=&quot;Öğr.Görv. Ercan ERKALKAN&quot;/&gt;&lt;property id=&quot;20307&quot; value=&quot;287&quot;/&gt;&lt;property id=&quot;20309&quot; value=&quot;17993&quot;/&gt;&lt;property id=&quot;20312&quot; value=&quot;0&quot;/&gt;&lt;/object&gt;&lt;object type=&quot;3&quot; unique_id=&quot;17705&quot;&gt;&lt;property id=&quot;20148&quot; value=&quot;5&quot;/&gt;&lt;property id=&quot;20300&quot; value=&quot;Slide 33&quot;/&gt;&lt;property id=&quot;20302&quot; value=&quot;0&quot;/&gt;&lt;property id=&quot;20303&quot; value=&quot;Öğr.Görv. Ercan ERKALKAN&quot;/&gt;&lt;property id=&quot;20307&quot; value=&quot;288&quot;/&gt;&lt;property id=&quot;20309&quot; value=&quot;17993&quot;/&gt;&lt;property id=&quot;20312&quot; value=&quot;0&quot;/&gt;&lt;/object&gt;&lt;object type=&quot;3&quot; unique_id=&quot;17706&quot;&gt;&lt;property id=&quot;20148&quot; value=&quot;5&quot;/&gt;&lt;property id=&quot;20300&quot; value=&quot;Slide 34&quot;/&gt;&lt;property id=&quot;20302&quot; value=&quot;0&quot;/&gt;&lt;property id=&quot;20303&quot; value=&quot;Öğr.Görv. Ercan ERKALKAN&quot;/&gt;&lt;property id=&quot;20307&quot; value=&quot;289&quot;/&gt;&lt;property id=&quot;20309&quot; value=&quot;17993&quot;/&gt;&lt;property id=&quot;20312&quot; value=&quot;0&quot;/&gt;&lt;/object&gt;&lt;object type=&quot;3&quot; unique_id=&quot;17707&quot;&gt;&lt;property id=&quot;20148&quot; value=&quot;5&quot;/&gt;&lt;property id=&quot;20300&quot; value=&quot;Slide 35&quot;/&gt;&lt;property id=&quot;20302&quot; value=&quot;0&quot;/&gt;&lt;property id=&quot;20303&quot; value=&quot;Öğr.Görv. Ercan ERKALKAN&quot;/&gt;&lt;property id=&quot;20307&quot; value=&quot;290&quot;/&gt;&lt;property id=&quot;20309&quot; value=&quot;17993&quot;/&gt;&lt;property id=&quot;20312&quot; value=&quot;0&quot;/&gt;&lt;/object&gt;&lt;object type=&quot;3&quot; unique_id=&quot;17708&quot;&gt;&lt;property id=&quot;20148&quot; value=&quot;5&quot;/&gt;&lt;property id=&quot;20300&quot; value=&quot;Slide 36&quot;/&gt;&lt;property id=&quot;20302&quot; value=&quot;0&quot;/&gt;&lt;property id=&quot;20303&quot; value=&quot;Öğr.Görv. Ercan ERKALKAN&quot;/&gt;&lt;property id=&quot;20307&quot; value=&quot;291&quot;/&gt;&lt;property id=&quot;20309&quot; value=&quot;17993&quot;/&gt;&lt;property id=&quot;20312&quot; value=&quot;0&quot;/&gt;&lt;/object&gt;&lt;object type=&quot;3&quot; unique_id=&quot;17709&quot;&gt;&lt;property id=&quot;20148&quot; value=&quot;5&quot;/&gt;&lt;property id=&quot;20300&quot; value=&quot;Slide 37&quot;/&gt;&lt;property id=&quot;20302&quot; value=&quot;0&quot;/&gt;&lt;property id=&quot;20303&quot; value=&quot;Öğr.Görv. Ercan ERKALKAN&quot;/&gt;&lt;property id=&quot;20307&quot; value=&quot;292&quot;/&gt;&lt;property id=&quot;20309&quot; value=&quot;17993&quot;/&gt;&lt;property id=&quot;20312&quot; value=&quot;0&quot;/&gt;&lt;/object&gt;&lt;object type=&quot;3&quot; unique_id=&quot;17710&quot;&gt;&lt;property id=&quot;20148&quot; value=&quot;5&quot;/&gt;&lt;property id=&quot;20300&quot; value=&quot;Slide 38&quot;/&gt;&lt;property id=&quot;20302&quot; value=&quot;0&quot;/&gt;&lt;property id=&quot;20303&quot; value=&quot;Öğr.Görv. Ercan ERKALKAN&quot;/&gt;&lt;property id=&quot;20307&quot; value=&quot;293&quot;/&gt;&lt;property id=&quot;20309&quot; value=&quot;17993&quot;/&gt;&lt;property id=&quot;20312&quot; value=&quot;0&quot;/&gt;&lt;/object&gt;&lt;object type=&quot;3&quot; unique_id=&quot;17711&quot;&gt;&lt;property id=&quot;20148&quot; value=&quot;5&quot;/&gt;&lt;property id=&quot;20300&quot; value=&quot;Slide 39&quot;/&gt;&lt;property id=&quot;20302&quot; value=&quot;0&quot;/&gt;&lt;property id=&quot;20303&quot; value=&quot;Öğr.Görv. Ercan ERKALKAN&quot;/&gt;&lt;property id=&quot;20307&quot; value=&quot;294&quot;/&gt;&lt;property id=&quot;20309&quot; value=&quot;17993&quot;/&gt;&lt;property id=&quot;20312&quot; value=&quot;0&quot;/&gt;&lt;/object&gt;&lt;object type=&quot;3&quot; unique_id=&quot;17712&quot;&gt;&lt;property id=&quot;20148&quot; value=&quot;5&quot;/&gt;&lt;property id=&quot;20300&quot; value=&quot;Slide 40&quot;/&gt;&lt;property id=&quot;20302&quot; value=&quot;0&quot;/&gt;&lt;property id=&quot;20303&quot; value=&quot;Öğr.Görv. Ercan ERKALKAN&quot;/&gt;&lt;property id=&quot;20307&quot; value=&quot;295&quot;/&gt;&lt;property id=&quot;20309&quot; value=&quot;17993&quot;/&gt;&lt;property id=&quot;20312&quot; value=&quot;0&quot;/&gt;&lt;/object&gt;&lt;object type=&quot;3&quot; unique_id=&quot;17713&quot;&gt;&lt;property id=&quot;20148&quot; value=&quot;5&quot;/&gt;&lt;property id=&quot;20300&quot; value=&quot;Slide 41&quot;/&gt;&lt;property id=&quot;20302&quot; value=&quot;0&quot;/&gt;&lt;property id=&quot;20303&quot; value=&quot;Öğr.Görv. Ercan ERKALKAN&quot;/&gt;&lt;property id=&quot;20307&quot; value=&quot;296&quot;/&gt;&lt;property id=&quot;20309&quot; value=&quot;17993&quot;/&gt;&lt;property id=&quot;20312&quot; value=&quot;0&quot;/&gt;&lt;/object&gt;&lt;object type=&quot;3&quot; unique_id=&quot;17714&quot;&gt;&lt;property id=&quot;20148&quot; value=&quot;5&quot;/&gt;&lt;property id=&quot;20300&quot; value=&quot;Slide 42&quot;/&gt;&lt;property id=&quot;20302&quot; value=&quot;0&quot;/&gt;&lt;property id=&quot;20303&quot; value=&quot;Öğr.Görv. Ercan ERKALKAN&quot;/&gt;&lt;property id=&quot;20307&quot; value=&quot;297&quot;/&gt;&lt;property id=&quot;20309&quot; value=&quot;17993&quot;/&gt;&lt;property id=&quot;20312&quot; value=&quot;0&quot;/&gt;&lt;/object&gt;&lt;object type=&quot;3&quot; unique_id=&quot;17715&quot;&gt;&lt;property id=&quot;20148&quot; value=&quot;5&quot;/&gt;&lt;property id=&quot;20300&quot; value=&quot;Slide 43&quot;/&gt;&lt;property id=&quot;20302&quot; value=&quot;0&quot;/&gt;&lt;property id=&quot;20303&quot; value=&quot;Öğr.Görv. Ercan ERKALKAN&quot;/&gt;&lt;property id=&quot;20307&quot; value=&quot;298&quot;/&gt;&lt;property id=&quot;20309&quot; value=&quot;17993&quot;/&gt;&lt;property id=&quot;20312&quot; value=&quot;0&quot;/&gt;&lt;/object&gt;&lt;object type=&quot;3&quot; unique_id=&quot;17716&quot;&gt;&lt;property id=&quot;20148&quot; value=&quot;5&quot;/&gt;&lt;property id=&quot;20300&quot; value=&quot;Slide 44&quot;/&gt;&lt;property id=&quot;20302&quot; value=&quot;0&quot;/&gt;&lt;property id=&quot;20303&quot; value=&quot;Öğr.Görv. Ercan ERKALKAN&quot;/&gt;&lt;property id=&quot;20307&quot; value=&quot;299&quot;/&gt;&lt;property id=&quot;20309&quot; value=&quot;17993&quot;/&gt;&lt;property id=&quot;20312&quot; value=&quot;0&quot;/&gt;&lt;/object&gt;&lt;object type=&quot;3&quot; unique_id=&quot;17717&quot;&gt;&lt;property id=&quot;20148&quot; value=&quot;5&quot;/&gt;&lt;property id=&quot;20300&quot; value=&quot;Slide 45&quot;/&gt;&lt;property id=&quot;20302&quot; value=&quot;0&quot;/&gt;&lt;property id=&quot;20303&quot; value=&quot;Öğr.Görv. Ercan ERKALKAN&quot;/&gt;&lt;property id=&quot;20307&quot; value=&quot;300&quot;/&gt;&lt;property id=&quot;20309&quot; value=&quot;17993&quot;/&gt;&lt;property id=&quot;20312&quot; value=&quot;0&quot;/&gt;&lt;/object&gt;&lt;object type=&quot;3&quot; unique_id=&quot;17718&quot;&gt;&lt;property id=&quot;20148&quot; value=&quot;5&quot;/&gt;&lt;property id=&quot;20300&quot; value=&quot;Slide 46&quot;/&gt;&lt;property id=&quot;20302&quot; value=&quot;0&quot;/&gt;&lt;property id=&quot;20303&quot; value=&quot;Öğr.Görv. Ercan ERKALKAN&quot;/&gt;&lt;property id=&quot;20307&quot; value=&quot;301&quot;/&gt;&lt;property id=&quot;20309&quot; value=&quot;17993&quot;/&gt;&lt;property id=&quot;20312&quot; value=&quot;0&quot;/&gt;&lt;/object&gt;&lt;object type=&quot;3&quot; unique_id=&quot;17719&quot;&gt;&lt;property id=&quot;20148&quot; value=&quot;5&quot;/&gt;&lt;property id=&quot;20300&quot; value=&quot;Slide 47&quot;/&gt;&lt;property id=&quot;20302&quot; value=&quot;0&quot;/&gt;&lt;property id=&quot;20303&quot; value=&quot;Öğr.Görv. Ercan ERKALKAN&quot;/&gt;&lt;property id=&quot;20307&quot; value=&quot;302&quot;/&gt;&lt;property id=&quot;20309&quot; value=&quot;17993&quot;/&gt;&lt;property id=&quot;20312&quot; value=&quot;0&quot;/&gt;&lt;/object&gt;&lt;object type=&quot;3&quot; unique_id=&quot;17720&quot;&gt;&lt;property id=&quot;20148&quot; value=&quot;5&quot;/&gt;&lt;property id=&quot;20300&quot; value=&quot;Slide 48&quot;/&gt;&lt;property id=&quot;20302&quot; value=&quot;0&quot;/&gt;&lt;property id=&quot;20303&quot; value=&quot;Öğr.Görv. Ercan ERKALKAN&quot;/&gt;&lt;property id=&quot;20307&quot; value=&quot;303&quot;/&gt;&lt;property id=&quot;20309&quot; value=&quot;17993&quot;/&gt;&lt;property id=&quot;20312&quot; value=&quot;0&quot;/&gt;&lt;/object&gt;&lt;object type=&quot;3&quot; unique_id=&quot;17721&quot;&gt;&lt;property id=&quot;20148&quot; value=&quot;5&quot;/&gt;&lt;property id=&quot;20300&quot; value=&quot;Slide 49&quot;/&gt;&lt;property id=&quot;20302&quot; value=&quot;0&quot;/&gt;&lt;property id=&quot;20303&quot; value=&quot;Öğr.Görv. Ercan ERKALKAN&quot;/&gt;&lt;property id=&quot;20307&quot; value=&quot;304&quot;/&gt;&lt;property id=&quot;20309&quot; value=&quot;17993&quot;/&gt;&lt;property id=&quot;20312&quot; value=&quot;0&quot;/&gt;&lt;/object&gt;&lt;object type=&quot;3&quot; unique_id=&quot;17722&quot;&gt;&lt;property id=&quot;20148&quot; value=&quot;5&quot;/&gt;&lt;property id=&quot;20300&quot; value=&quot;Slide 50&quot;/&gt;&lt;property id=&quot;20302&quot; value=&quot;0&quot;/&gt;&lt;property id=&quot;20303&quot; value=&quot;Öğr.Görv. Ercan ERKALKAN&quot;/&gt;&lt;property id=&quot;20307&quot; value=&quot;305&quot;/&gt;&lt;property id=&quot;20309&quot; value=&quot;17993&quot;/&gt;&lt;property id=&quot;20312&quot; value=&quot;0&quot;/&gt;&lt;/object&gt;&lt;object type=&quot;3&quot; unique_id=&quot;17723&quot;&gt;&lt;property id=&quot;20148&quot; value=&quot;5&quot;/&gt;&lt;property id=&quot;20300&quot; value=&quot;Slide 51&quot;/&gt;&lt;property id=&quot;20302&quot; value=&quot;0&quot;/&gt;&lt;property id=&quot;20303&quot; value=&quot;Öğr.Görv. Ercan ERKALKAN&quot;/&gt;&lt;property id=&quot;20307&quot; value=&quot;306&quot;/&gt;&lt;property id=&quot;20309&quot; value=&quot;17993&quot;/&gt;&lt;property id=&quot;20312&quot; value=&quot;0&quot;/&gt;&lt;/object&gt;&lt;object type=&quot;3&quot; unique_id=&quot;17725&quot;&gt;&lt;property id=&quot;20148&quot; value=&quot;5&quot;/&gt;&lt;property id=&quot;20300&quot; value=&quot;Slide 53&quot;/&gt;&lt;property id=&quot;20302&quot; value=&quot;0&quot;/&gt;&lt;property id=&quot;20303&quot; value=&quot;Öğr.Görv. Ercan ERKALKAN&quot;/&gt;&lt;property id=&quot;20307&quot; value=&quot;308&quot;/&gt;&lt;property id=&quot;20309&quot; value=&quot;17993&quot;/&gt;&lt;property id=&quot;20312&quot; value=&quot;0&quot;/&gt;&lt;/object&gt;&lt;object type=&quot;3&quot; unique_id=&quot;17726&quot;&gt;&lt;property id=&quot;20148&quot; value=&quot;5&quot;/&gt;&lt;property id=&quot;20300&quot; value=&quot;Slide 54&quot;/&gt;&lt;property id=&quot;20302&quot; value=&quot;0&quot;/&gt;&lt;property id=&quot;20303&quot; value=&quot;Öğr.Görv. Ercan ERKALKAN&quot;/&gt;&lt;property id=&quot;20307&quot; value=&quot;309&quot;/&gt;&lt;property id=&quot;20309&quot; value=&quot;17993&quot;/&gt;&lt;property id=&quot;20312&quot; value=&quot;0&quot;/&gt;&lt;/object&gt;&lt;object type=&quot;3&quot; unique_id=&quot;17727&quot;&gt;&lt;property id=&quot;20148&quot; value=&quot;5&quot;/&gt;&lt;property id=&quot;20300&quot; value=&quot;Slide 55&quot;/&gt;&lt;property id=&quot;20302&quot; value=&quot;0&quot;/&gt;&lt;property id=&quot;20303&quot; value=&quot;Öğr.Görv. Ercan ERKALKAN&quot;/&gt;&lt;property id=&quot;20307&quot; value=&quot;310&quot;/&gt;&lt;property id=&quot;20309&quot; value=&quot;17993&quot;/&gt;&lt;property id=&quot;20312&quot; value=&quot;0&quot;/&gt;&lt;/object&gt;&lt;object type=&quot;3&quot; unique_id=&quot;18254&quot;&gt;&lt;property id=&quot;20148&quot; value=&quot;5&quot;/&gt;&lt;property id=&quot;20300&quot; value=&quot;Slide 52&quot;/&gt;&lt;property id=&quot;20307&quot; value=&quot;311&quot;/&gt;&lt;/object&gt;&lt;/object&gt;&lt;object type=&quot;4&quot; unique_id=&quot;10023&quot;&gt;&lt;object type=&quot;5&quot; unique_id=&quot;17988&quot;&gt;&lt;property id=&quot;20149&quot; value=&quot;İçerik Geliştirme&quot;/&gt;&lt;property id=&quot;20150&quot; value=&quot;Öğretim Görevlisi&quot;/&gt;&lt;property id=&quot;20151&quot; value=&quot;photo.png&quot;/&gt;&lt;property id=&quot;20153&quot; value=&quot;uzem.icerik@marmara.edu.tr&quot;/&gt;&lt;property id=&quot;20159&quot; value=&quot;logo.png&quot;/&gt;&lt;/object&gt;&lt;object type=&quot;5&quot; unique_id=&quot;17993&quot;&gt;&lt;property id=&quot;20000&quot; value=&quot;0&quot;/&gt;&lt;property id=&quot;20149&quot; value=&quot;Öğr.Görv. Ercan ERKALKAN&quot;/&gt;&lt;property id=&quot;20150&quot; value=&quot;Öğretim Görevlisi&quot;/&gt;&lt;property id=&quot;20151&quot; value=&quot;photo.png&quot;/&gt;&lt;property id=&quot;20153&quot; value=&quot;ercan.erkalkan@marmara.edu.tr&quot;/&gt;&lt;property id=&quot;20159&quot; value=&quot;logo.png&quot;/&gt;&lt;/object&gt;&lt;/object&gt;&lt;object type=&quot;10&quot; unique_id=&quot;10060&quot;&gt;&lt;object type=&quot;11&quot; unique_id=&quot;10061&quot;&gt;&lt;property id=&quot;20180&quot; value=&quot;0&quot;/&gt;&lt;property id=&quot;20181&quot; value=&quot;1&quot;/&gt;&lt;property id=&quot;20182&quot; value=&quot;0&quot;/&gt;&lt;property id=&quot;20183&quot; value=&quot;1&quot;/&gt;&lt;/object&gt;&lt;object type=&quot;12&quot; unique_id=&quot;10062&quot;&gt;&lt;/object&gt;&lt;object type=&quot;13&quot; unique_id=&quot;10071&quot;&gt;&lt;/objec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6&quot;/&gt;&lt;lineCharCount val=&quot;29&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47&quot;/&gt;&lt;lineCharCount val=&quot;13&quot;/&gt;&lt;lineCharCount val=&quot;13&quot;/&gt;&lt;lineCharCount val=&quot;15&quot;/&gt;&lt;lineCharCount val=&quot;13&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6&quot;/&gt;&lt;lineCharCount val=&quot;29&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6&quot;/&gt;&lt;lineCharCount val=&quot;29&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8&quot;/&gt;&lt;lineCharCount val=&quot;7&quot;/&gt;&lt;/TableIndex&gt;&lt;/ShapeTextInfo&gt;"/>
  <p:tag name="PRESENTER_SHAPEINFO" val="&lt;ThreeDShapeInfo&gt;&lt;uuid val=&quot;{2DB8CA7D-D3FB-4DFF-BBAB-275D9AABACDC}&quot;/&gt;&lt;isInvalidForFieldText val=&quot;0&quot;/&gt;&lt;Image&gt;&lt;filename val=&quot;C:\Users\PAMUK\AppData\Local\Temp\PR\data\asimages\{2DB8CA7D-D3FB-4DFF-BBAB-275D9AABACDC}_1.png&quot;/&gt;&lt;left val=&quot;16&quot;/&gt;&lt;top val=&quot;44&quot;/&gt;&lt;width val=&quot;696&quot;/&gt;&lt;height val=&quot;446&quot;/&gt;&lt;hasText val=&quot;1&quot;/&gt;&lt;/Image&gt;&lt;/ThreeDShape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949353B8-5C7B-41F5-A252-EA0B660D1199}&quot;/&gt;&lt;isInvalidForFieldText val=&quot;0&quot;/&gt;&lt;Image&gt;&lt;filename val=&quot;C:\Users\PAMUK\AppData\Local\Temp\PR\data\asimages\{949353B8-5C7B-41F5-A252-EA0B660D1199}_2.png&quot;/&gt;&lt;left val=&quot;3&quot;/&gt;&lt;top val=&quot;-9&quot;/&gt;&lt;width val=&quot;723&quot;/&gt;&lt;height val=&quot;167&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47&quot;/&gt;&lt;lineCharCount val=&quot;13&quot;/&gt;&lt;lineCharCount val=&quot;13&quot;/&gt;&lt;lineCharCount val=&quot;15&quot;/&gt;&lt;lineCharCount val=&quot;13&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15&quot;/&gt;&lt;lineCharCount val=&quot;73&quot;/&gt;&lt;lineCharCount val=&quot;76&quot;/&gt;&lt;lineCharCount val=&quot;69&quot;/&gt;&lt;lineCharCount val=&quot;14&quot;/&gt;&lt;lineCharCount val=&quot;79&quot;/&gt;&lt;lineCharCount val=&quot;72&quot;/&gt;&lt;lineCharCount val=&quot;70&quot;/&gt;&lt;lineCharCount val=&quot;11&quot;/&gt;&lt;/TableIndex&gt;&lt;/ShapeTextInfo&gt;"/>
  <p:tag name="PRESENTER_SHAPEINFO" val="&lt;ThreeDShapeInfo&gt;&lt;uuid val=&quot;{2EA440EB-1484-4661-815E-94F4777ED711}&quot;/&gt;&lt;isInvalidForFieldText val=&quot;0&quot;/&gt;&lt;Image&gt;&lt;filename val=&quot;C:\Users\PAMUK\AppData\Local\Temp\PR\data\asimages\{2EA440EB-1484-4661-815E-94F4777ED711}_2.png&quot;/&gt;&lt;left val=&quot;16&quot;/&gt;&lt;top val=&quot;101&quot;/&gt;&lt;width val=&quot;696&quot;/&gt;&lt;height val=&quot;446&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5&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6&quot;/&gt;&lt;lineCharCount val=&quot;29&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0&quot;/&gt;&lt;lineCharCount val=&quot;8&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4531</TotalTime>
  <Words>364</Words>
  <Application>Microsoft Office PowerPoint</Application>
  <PresentationFormat>On-screen Show (4:3)</PresentationFormat>
  <Paragraphs>55</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Wingdings</vt:lpstr>
      <vt:lpstr>Ofis Teması</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pamuk</dc:creator>
  <cp:lastModifiedBy>Mehmet Fatih  Aydın</cp:lastModifiedBy>
  <cp:revision>169</cp:revision>
  <cp:lastPrinted>2012-12-13T09:18:37Z</cp:lastPrinted>
  <dcterms:created xsi:type="dcterms:W3CDTF">2012-01-25T12:16:36Z</dcterms:created>
  <dcterms:modified xsi:type="dcterms:W3CDTF">2023-03-17T15:56:14Z</dcterms:modified>
</cp:coreProperties>
</file>