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601C-752D-A641-988C-7E9EC86D2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LING 360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3314D-CA13-9E49-B0E4-0E1B098D4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Searle</a:t>
            </a:r>
          </a:p>
        </p:txBody>
      </p:sp>
    </p:spTree>
    <p:extLst>
      <p:ext uri="{BB962C8B-B14F-4D97-AF65-F5344CB8AC3E}">
        <p14:creationId xmlns:p14="http://schemas.microsoft.com/office/powerpoint/2010/main" val="423388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74C5-B4F9-1643-8F5A-7085D506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7771-21B0-4745-803E-29FA2EEA4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Reading the Book of Mormon side-by-side</a:t>
            </a:r>
          </a:p>
          <a:p>
            <a:pPr lvl="1"/>
            <a:r>
              <a:rPr lang="en-US" sz="2000" dirty="0"/>
              <a:t>Study editions of the Book of Mormon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5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81E5-C945-FB47-ACD3-213E3A91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of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BA9C-3DE9-AE40-BD2A-5975B5B5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Beautiful Soup 4</a:t>
            </a:r>
          </a:p>
          <a:p>
            <a:pPr lvl="1"/>
            <a:r>
              <a:rPr lang="en-US" sz="2000" dirty="0"/>
              <a:t>Dictionaries and JSON files</a:t>
            </a:r>
          </a:p>
          <a:p>
            <a:r>
              <a:rPr lang="en-US" sz="2400" dirty="0" err="1"/>
              <a:t>PyMongo</a:t>
            </a:r>
            <a:r>
              <a:rPr lang="en-US" sz="2400" dirty="0"/>
              <a:t> (MongoDB)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1E0A33-56D8-B045-9C00-40A42ADC36CD}"/>
              </a:ext>
            </a:extLst>
          </p:cNvPr>
          <p:cNvSpPr/>
          <p:nvPr/>
        </p:nvSpPr>
        <p:spPr>
          <a:xfrm>
            <a:off x="1451579" y="4112510"/>
            <a:ext cx="1455938" cy="92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www.lds.org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BA9E8-B1A7-1D4A-BD3B-7567A7F66177}"/>
              </a:ext>
            </a:extLst>
          </p:cNvPr>
          <p:cNvSpPr/>
          <p:nvPr/>
        </p:nvSpPr>
        <p:spPr>
          <a:xfrm>
            <a:off x="3221950" y="4112510"/>
            <a:ext cx="1455938" cy="92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E324B-2927-444A-B787-876446FC9077}"/>
              </a:ext>
            </a:extLst>
          </p:cNvPr>
          <p:cNvSpPr/>
          <p:nvPr/>
        </p:nvSpPr>
        <p:spPr>
          <a:xfrm>
            <a:off x="4992321" y="4112510"/>
            <a:ext cx="1455938" cy="92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7A6F38-3282-0442-99EB-713C6EBBA158}"/>
              </a:ext>
            </a:extLst>
          </p:cNvPr>
          <p:cNvSpPr/>
          <p:nvPr/>
        </p:nvSpPr>
        <p:spPr>
          <a:xfrm>
            <a:off x="6762692" y="4112510"/>
            <a:ext cx="1455938" cy="92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Back-end (Express)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36BE60-1048-9B42-B9E5-025BEC76F65E}"/>
              </a:ext>
            </a:extLst>
          </p:cNvPr>
          <p:cNvSpPr/>
          <p:nvPr/>
        </p:nvSpPr>
        <p:spPr>
          <a:xfrm>
            <a:off x="8533063" y="4112510"/>
            <a:ext cx="1455938" cy="92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(Vue CLI)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94E807-E9AD-C34C-B754-829D5A801239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907517" y="4576363"/>
            <a:ext cx="314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1612F5-D353-3D4C-A72A-EAEE7928A8B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677888" y="4576363"/>
            <a:ext cx="314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7F8455-F49A-B34A-BCB3-7CD1A56F2E11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448259" y="4576363"/>
            <a:ext cx="314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1CFAD0-ACCB-7848-AA24-5334398CF49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218630" y="4576363"/>
            <a:ext cx="314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82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1E78-825F-5E49-A44D-9C8F2153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95D9-5EBD-BA44-8EE7-3DB0BD4F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Blank verses / page breaks</a:t>
            </a:r>
          </a:p>
          <a:p>
            <a:r>
              <a:rPr lang="en-US" sz="2400" dirty="0"/>
              <a:t>Adding database to server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940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ED51E-BA21-514D-A62E-999212B9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D1A0-D4EE-3749-9755-9E22141F2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reader.</a:t>
            </a:r>
            <a:r>
              <a:rPr lang="en-US" sz="2400" dirty="0" err="1"/>
              <a:t>jake-searle</a:t>
            </a:r>
            <a:r>
              <a:rPr lang="en-US" dirty="0" err="1"/>
              <a:t>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597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113</TotalTime>
  <Words>67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LING 360 Final Project</vt:lpstr>
      <vt:lpstr>Problem</vt:lpstr>
      <vt:lpstr>Logic of program</vt:lpstr>
      <vt:lpstr>Challenges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 360 Final Project</dc:title>
  <dc:creator>Jacob Brandon Searle</dc:creator>
  <cp:lastModifiedBy>Jacob Brandon Searle</cp:lastModifiedBy>
  <cp:revision>6</cp:revision>
  <dcterms:created xsi:type="dcterms:W3CDTF">2020-04-17T12:24:28Z</dcterms:created>
  <dcterms:modified xsi:type="dcterms:W3CDTF">2020-04-18T11:59:59Z</dcterms:modified>
</cp:coreProperties>
</file>