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11" r:id="rId5"/>
    <p:sldId id="259" r:id="rId6"/>
    <p:sldId id="297"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3" autoAdjust="0"/>
    <p:restoredTop sz="94674"/>
  </p:normalViewPr>
  <p:slideViewPr>
    <p:cSldViewPr snapToGrid="0" snapToObjects="1">
      <p:cViewPr varScale="1">
        <p:scale>
          <a:sx n="79" d="100"/>
          <a:sy n="79" d="100"/>
        </p:scale>
        <p:origin x="898" y="67"/>
      </p:cViewPr>
      <p:guideLst/>
    </p:cSldViewPr>
  </p:slideViewPr>
  <p:notesTextViewPr>
    <p:cViewPr>
      <p:scale>
        <a:sx n="1" d="1"/>
        <a:sy n="1" d="1"/>
      </p:scale>
      <p:origin x="0" y="0"/>
    </p:cViewPr>
  </p:notesTextViewPr>
  <p:notesViewPr>
    <p:cSldViewPr snapToGrid="0" snapToObjects="1" showGuides="1">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7EEBE-B043-9246-8006-83D4473246C1}" type="datetimeFigureOut">
              <a:rPr lang="en-GB" smtClean="0"/>
              <a:t>16/12/2021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9C463-866D-8F4B-A1DC-0C5B5ED256E6}" type="slidenum">
              <a:rPr lang="en-GB" smtClean="0"/>
              <a:t>‹#›</a:t>
            </a:fld>
            <a:endParaRPr lang="en-GB"/>
          </a:p>
        </p:txBody>
      </p:sp>
    </p:spTree>
    <p:extLst>
      <p:ext uri="{BB962C8B-B14F-4D97-AF65-F5344CB8AC3E}">
        <p14:creationId xmlns:p14="http://schemas.microsoft.com/office/powerpoint/2010/main" val="53003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Terminology point : We will call them ‘CHECK INS’. Aka 1:1’s, catch ups, touch points. 60 min session. </a:t>
            </a:r>
          </a:p>
        </p:txBody>
      </p:sp>
      <p:sp>
        <p:nvSpPr>
          <p:cNvPr id="4" name="Slide Number Placeholder 3"/>
          <p:cNvSpPr>
            <a:spLocks noGrp="1"/>
          </p:cNvSpPr>
          <p:nvPr>
            <p:ph type="sldNum" sz="quarter" idx="5"/>
          </p:nvPr>
        </p:nvSpPr>
        <p:spPr/>
        <p:txBody>
          <a:bodyPr/>
          <a:lstStyle/>
          <a:p>
            <a:fld id="{0469C463-866D-8F4B-A1DC-0C5B5ED256E6}" type="slidenum">
              <a:rPr lang="en-GB" smtClean="0"/>
              <a:t>1</a:t>
            </a:fld>
            <a:endParaRPr lang="en-GB"/>
          </a:p>
        </p:txBody>
      </p:sp>
    </p:spTree>
    <p:extLst>
      <p:ext uri="{BB962C8B-B14F-4D97-AF65-F5344CB8AC3E}">
        <p14:creationId xmlns:p14="http://schemas.microsoft.com/office/powerpoint/2010/main" val="87034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869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ITCH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1" name="TextBox 10">
            <a:extLst>
              <a:ext uri="{FF2B5EF4-FFF2-40B4-BE49-F238E27FC236}">
                <a16:creationId xmlns:a16="http://schemas.microsoft.com/office/drawing/2014/main" id="{10FED6CB-DE3D-486E-92D5-57692286637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
        <p:nvSpPr>
          <p:cNvPr id="5" name="Text Placeholder 4">
            <a:extLst>
              <a:ext uri="{FF2B5EF4-FFF2-40B4-BE49-F238E27FC236}">
                <a16:creationId xmlns:a16="http://schemas.microsoft.com/office/drawing/2014/main" id="{E11A3400-9CD4-48DC-B3F0-8F931769A437}"/>
              </a:ext>
            </a:extLst>
          </p:cNvPr>
          <p:cNvSpPr>
            <a:spLocks noGrp="1"/>
          </p:cNvSpPr>
          <p:nvPr>
            <p:ph type="body" sz="quarter" idx="10" hasCustomPrompt="1"/>
          </p:nvPr>
        </p:nvSpPr>
        <p:spPr>
          <a:xfrm>
            <a:off x="1524000" y="4689728"/>
            <a:ext cx="9144000" cy="569912"/>
          </a:xfrm>
        </p:spPr>
        <p:txBody>
          <a:bodyPr anchor="ctr">
            <a:normAutofit/>
          </a:bodyPr>
          <a:lstStyle>
            <a:lvl1pPr marL="0" indent="0" algn="ctr">
              <a:buNone/>
              <a:defRPr sz="2400"/>
            </a:lvl1pPr>
          </a:lstStyle>
          <a:p>
            <a:pPr lvl="0"/>
            <a:r>
              <a:rPr lang="en-GB" dirty="0"/>
              <a:t>[Name] [Surname] | [Month] [Year]</a:t>
            </a:r>
          </a:p>
        </p:txBody>
      </p:sp>
    </p:spTree>
    <p:extLst>
      <p:ext uri="{BB962C8B-B14F-4D97-AF65-F5344CB8AC3E}">
        <p14:creationId xmlns:p14="http://schemas.microsoft.com/office/powerpoint/2010/main" val="6518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COP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10517188"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FULL PAGE COPY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NFO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2687636"/>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p:txBody>
      </p:sp>
      <p:sp>
        <p:nvSpPr>
          <p:cNvPr id="7" name="Text Placeholder 6">
            <a:extLst>
              <a:ext uri="{FF2B5EF4-FFF2-40B4-BE49-F238E27FC236}">
                <a16:creationId xmlns:a16="http://schemas.microsoft.com/office/drawing/2014/main" id="{06D0CEC8-EF7F-4185-95DE-2C32F0BB3EE6}"/>
              </a:ext>
            </a:extLst>
          </p:cNvPr>
          <p:cNvSpPr>
            <a:spLocks noGrp="1"/>
          </p:cNvSpPr>
          <p:nvPr>
            <p:ph type="body" sz="quarter" idx="14"/>
          </p:nvPr>
        </p:nvSpPr>
        <p:spPr>
          <a:xfrm>
            <a:off x="6323013" y="4557713"/>
            <a:ext cx="5029200" cy="1219632"/>
          </a:xfrm>
          <a:solidFill>
            <a:schemeClr val="accent1"/>
          </a:solidFill>
        </p:spPr>
        <p:txBody>
          <a:bodyPr anchor="ctr">
            <a:normAutofit/>
          </a:bodyPr>
          <a:lstStyle>
            <a:lvl1pPr marL="0" indent="0" algn="ctr">
              <a:buNone/>
              <a:defRPr sz="2000">
                <a:solidFill>
                  <a:schemeClr val="bg2"/>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SLIDE WITH IMA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APPROACH</a:t>
            </a:r>
          </a:p>
        </p:txBody>
      </p:sp>
      <p:sp>
        <p:nvSpPr>
          <p:cNvPr id="2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32" name="Straight Connector 31"/>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6" name="Straight Connector 35"/>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4" name="Straight Connector 43"/>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8" name="Straight Connector 47"/>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4"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5"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6"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7"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8"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BULLETS SLIDE">
    <p:spTree>
      <p:nvGrpSpPr>
        <p:cNvPr id="1" name=""/>
        <p:cNvGrpSpPr/>
        <p:nvPr/>
      </p:nvGrpSpPr>
      <p:grpSpPr>
        <a:xfrm>
          <a:off x="0" y="0"/>
          <a:ext cx="0" cy="0"/>
          <a:chOff x="0" y="0"/>
          <a:chExt cx="0" cy="0"/>
        </a:xfrm>
      </p:grpSpPr>
      <p:sp>
        <p:nvSpPr>
          <p:cNvPr id="27" name="Rectangle 26"/>
          <p:cNvSpPr/>
          <p:nvPr userDrawn="1"/>
        </p:nvSpPr>
        <p:spPr>
          <a:xfrm>
            <a:off x="5932967" y="1503591"/>
            <a:ext cx="5419246" cy="3351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5" name="Text Placeholder 4"/>
          <p:cNvSpPr>
            <a:spLocks noGrp="1"/>
          </p:cNvSpPr>
          <p:nvPr>
            <p:ph type="body" sz="quarter" idx="17"/>
          </p:nvPr>
        </p:nvSpPr>
        <p:spPr>
          <a:xfrm>
            <a:off x="5932967" y="1484314"/>
            <a:ext cx="5419246" cy="33718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BULLETS SLIDE TYPE 2">
    <p:spTree>
      <p:nvGrpSpPr>
        <p:cNvPr id="1" name=""/>
        <p:cNvGrpSpPr/>
        <p:nvPr/>
      </p:nvGrpSpPr>
      <p:grpSpPr>
        <a:xfrm>
          <a:off x="0" y="0"/>
          <a:ext cx="0" cy="0"/>
          <a:chOff x="0" y="0"/>
          <a:chExt cx="0" cy="0"/>
        </a:xfrm>
      </p:grpSpPr>
      <p:sp>
        <p:nvSpPr>
          <p:cNvPr id="27" name="Rectangle 26"/>
          <p:cNvSpPr/>
          <p:nvPr userDrawn="1"/>
        </p:nvSpPr>
        <p:spPr>
          <a:xfrm>
            <a:off x="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PRODUCT FEATURES</a:t>
            </a:r>
          </a:p>
        </p:txBody>
      </p:sp>
      <p:sp>
        <p:nvSpPr>
          <p:cNvPr id="16" name="Rectangle 15"/>
          <p:cNvSpPr/>
          <p:nvPr userDrawn="1"/>
        </p:nvSpPr>
        <p:spPr>
          <a:xfrm>
            <a:off x="807720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7"/>
          </p:nvPr>
        </p:nvSpPr>
        <p:spPr>
          <a:xfrm>
            <a:off x="192088"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
          <p:cNvSpPr>
            <a:spLocks noGrp="1"/>
          </p:cNvSpPr>
          <p:nvPr>
            <p:ph type="body" sz="quarter" idx="18"/>
          </p:nvPr>
        </p:nvSpPr>
        <p:spPr>
          <a:xfrm>
            <a:off x="8300834"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3">
    <p:spTree>
      <p:nvGrpSpPr>
        <p:cNvPr id="1" name=""/>
        <p:cNvGrpSpPr/>
        <p:nvPr/>
      </p:nvGrpSpPr>
      <p:grpSpPr>
        <a:xfrm>
          <a:off x="0" y="0"/>
          <a:ext cx="0" cy="0"/>
          <a:chOff x="0" y="0"/>
          <a:chExt cx="0" cy="0"/>
        </a:xfrm>
      </p:grpSpPr>
      <p:sp>
        <p:nvSpPr>
          <p:cNvPr id="12" name="Rectangle 11"/>
          <p:cNvSpPr/>
          <p:nvPr userDrawn="1"/>
        </p:nvSpPr>
        <p:spPr>
          <a:xfrm>
            <a:off x="0" y="0"/>
            <a:ext cx="12192000" cy="3646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Box 9">
            <a:extLst>
              <a:ext uri="{FF2B5EF4-FFF2-40B4-BE49-F238E27FC236}">
                <a16:creationId xmlns:a16="http://schemas.microsoft.com/office/drawing/2014/main" id="{A7148FA3-9266-40FE-8DAE-01B7DC2B227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4">
    <p:spTree>
      <p:nvGrpSpPr>
        <p:cNvPr id="1" name=""/>
        <p:cNvGrpSpPr/>
        <p:nvPr/>
      </p:nvGrpSpPr>
      <p:grpSpPr>
        <a:xfrm>
          <a:off x="0" y="0"/>
          <a:ext cx="0" cy="0"/>
          <a:chOff x="0" y="0"/>
          <a:chExt cx="0" cy="0"/>
        </a:xfrm>
      </p:grpSpPr>
      <p:sp>
        <p:nvSpPr>
          <p:cNvPr id="12" name="Rectangle 11"/>
          <p:cNvSpPr/>
          <p:nvPr userDrawn="1"/>
        </p:nvSpPr>
        <p:spPr>
          <a:xfrm>
            <a:off x="0" y="0"/>
            <a:ext cx="12192000" cy="3357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 Placeholder 21"/>
          <p:cNvSpPr>
            <a:spLocks noGrp="1"/>
          </p:cNvSpPr>
          <p:nvPr>
            <p:ph type="body" sz="quarter" idx="13" hasCustomPrompt="1"/>
          </p:nvPr>
        </p:nvSpPr>
        <p:spPr>
          <a:xfrm>
            <a:off x="1643893" y="168953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643968" y="191242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6" name="Text Placeholder 21"/>
          <p:cNvSpPr>
            <a:spLocks noGrp="1"/>
          </p:cNvSpPr>
          <p:nvPr>
            <p:ph type="body" sz="quarter" idx="36" hasCustomPrompt="1"/>
          </p:nvPr>
        </p:nvSpPr>
        <p:spPr>
          <a:xfrm>
            <a:off x="1643819" y="255005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7" name="Text Placeholder 27"/>
          <p:cNvSpPr>
            <a:spLocks noGrp="1"/>
          </p:cNvSpPr>
          <p:nvPr>
            <p:ph type="body" sz="quarter" idx="37" hasCustomPrompt="1"/>
          </p:nvPr>
        </p:nvSpPr>
        <p:spPr>
          <a:xfrm>
            <a:off x="1643894" y="277294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8" name="Text Placeholder 21"/>
          <p:cNvSpPr>
            <a:spLocks noGrp="1"/>
          </p:cNvSpPr>
          <p:nvPr>
            <p:ph type="body" sz="quarter" idx="38" hasCustomPrompt="1"/>
          </p:nvPr>
        </p:nvSpPr>
        <p:spPr>
          <a:xfrm>
            <a:off x="1643819" y="3592714"/>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9" name="Text Placeholder 27"/>
          <p:cNvSpPr>
            <a:spLocks noGrp="1"/>
          </p:cNvSpPr>
          <p:nvPr>
            <p:ph type="body" sz="quarter" idx="39" hasCustomPrompt="1"/>
          </p:nvPr>
        </p:nvSpPr>
        <p:spPr>
          <a:xfrm>
            <a:off x="1643894" y="3815612"/>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0" name="Text Placeholder 21"/>
          <p:cNvSpPr>
            <a:spLocks noGrp="1"/>
          </p:cNvSpPr>
          <p:nvPr>
            <p:ph type="body" sz="quarter" idx="40" hasCustomPrompt="1"/>
          </p:nvPr>
        </p:nvSpPr>
        <p:spPr>
          <a:xfrm>
            <a:off x="1643819" y="4448408"/>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41" hasCustomPrompt="1"/>
          </p:nvPr>
        </p:nvSpPr>
        <p:spPr>
          <a:xfrm>
            <a:off x="1643894" y="4671306"/>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Oval 23"/>
          <p:cNvSpPr/>
          <p:nvPr userDrawn="1"/>
        </p:nvSpPr>
        <p:spPr>
          <a:xfrm>
            <a:off x="835025" y="1592447"/>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userDrawn="1"/>
        </p:nvSpPr>
        <p:spPr>
          <a:xfrm>
            <a:off x="835025" y="2452967"/>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835025" y="349480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7" name="Oval 26"/>
          <p:cNvSpPr/>
          <p:nvPr userDrawn="1"/>
        </p:nvSpPr>
        <p:spPr>
          <a:xfrm>
            <a:off x="835025" y="435536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Placeholder 29"/>
          <p:cNvSpPr>
            <a:spLocks noGrp="1"/>
          </p:cNvSpPr>
          <p:nvPr>
            <p:ph type="body" sz="quarter" idx="23" hasCustomPrompt="1"/>
          </p:nvPr>
        </p:nvSpPr>
        <p:spPr>
          <a:xfrm>
            <a:off x="934152" y="1675458"/>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30" name="Text Placeholder 29"/>
          <p:cNvSpPr>
            <a:spLocks noGrp="1"/>
          </p:cNvSpPr>
          <p:nvPr>
            <p:ph type="body" sz="quarter" idx="26" hasCustomPrompt="1"/>
          </p:nvPr>
        </p:nvSpPr>
        <p:spPr>
          <a:xfrm>
            <a:off x="934152" y="2535978"/>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31" name="Text Placeholder 29"/>
          <p:cNvSpPr>
            <a:spLocks noGrp="1"/>
          </p:cNvSpPr>
          <p:nvPr>
            <p:ph type="body" sz="quarter" idx="29" hasCustomPrompt="1"/>
          </p:nvPr>
        </p:nvSpPr>
        <p:spPr>
          <a:xfrm>
            <a:off x="934152" y="3577817"/>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32" name="Text Placeholder 29"/>
          <p:cNvSpPr>
            <a:spLocks noGrp="1"/>
          </p:cNvSpPr>
          <p:nvPr>
            <p:ph type="body" sz="quarter" idx="32" hasCustomPrompt="1"/>
          </p:nvPr>
        </p:nvSpPr>
        <p:spPr>
          <a:xfrm>
            <a:off x="934152" y="4438377"/>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66" name="Text Placeholder 21"/>
          <p:cNvSpPr>
            <a:spLocks noGrp="1"/>
          </p:cNvSpPr>
          <p:nvPr>
            <p:ph type="body" sz="quarter" idx="42" hasCustomPrompt="1"/>
          </p:nvPr>
        </p:nvSpPr>
        <p:spPr>
          <a:xfrm>
            <a:off x="9034747" y="168296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7" name="Text Placeholder 27"/>
          <p:cNvSpPr>
            <a:spLocks noGrp="1"/>
          </p:cNvSpPr>
          <p:nvPr>
            <p:ph type="body" sz="quarter" idx="43" hasCustomPrompt="1"/>
          </p:nvPr>
        </p:nvSpPr>
        <p:spPr>
          <a:xfrm>
            <a:off x="9034822" y="190586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68" name="Text Placeholder 21"/>
          <p:cNvSpPr>
            <a:spLocks noGrp="1"/>
          </p:cNvSpPr>
          <p:nvPr>
            <p:ph type="body" sz="quarter" idx="44" hasCustomPrompt="1"/>
          </p:nvPr>
        </p:nvSpPr>
        <p:spPr>
          <a:xfrm>
            <a:off x="9034673" y="254348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9" name="Text Placeholder 27"/>
          <p:cNvSpPr>
            <a:spLocks noGrp="1"/>
          </p:cNvSpPr>
          <p:nvPr>
            <p:ph type="body" sz="quarter" idx="45" hasCustomPrompt="1"/>
          </p:nvPr>
        </p:nvSpPr>
        <p:spPr>
          <a:xfrm>
            <a:off x="9034748" y="276638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0" name="Text Placeholder 21"/>
          <p:cNvSpPr>
            <a:spLocks noGrp="1"/>
          </p:cNvSpPr>
          <p:nvPr>
            <p:ph type="body" sz="quarter" idx="46" hasCustomPrompt="1"/>
          </p:nvPr>
        </p:nvSpPr>
        <p:spPr>
          <a:xfrm>
            <a:off x="9034673" y="3586153"/>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1" name="Text Placeholder 27"/>
          <p:cNvSpPr>
            <a:spLocks noGrp="1"/>
          </p:cNvSpPr>
          <p:nvPr>
            <p:ph type="body" sz="quarter" idx="47" hasCustomPrompt="1"/>
          </p:nvPr>
        </p:nvSpPr>
        <p:spPr>
          <a:xfrm>
            <a:off x="9034748" y="3809051"/>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2" name="Text Placeholder 21"/>
          <p:cNvSpPr>
            <a:spLocks noGrp="1"/>
          </p:cNvSpPr>
          <p:nvPr>
            <p:ph type="body" sz="quarter" idx="48" hasCustomPrompt="1"/>
          </p:nvPr>
        </p:nvSpPr>
        <p:spPr>
          <a:xfrm>
            <a:off x="9034673" y="4441847"/>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3" name="Text Placeholder 27"/>
          <p:cNvSpPr>
            <a:spLocks noGrp="1"/>
          </p:cNvSpPr>
          <p:nvPr>
            <p:ph type="body" sz="quarter" idx="49" hasCustomPrompt="1"/>
          </p:nvPr>
        </p:nvSpPr>
        <p:spPr>
          <a:xfrm>
            <a:off x="9034748" y="4664745"/>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4" name="Oval 73"/>
          <p:cNvSpPr/>
          <p:nvPr userDrawn="1"/>
        </p:nvSpPr>
        <p:spPr>
          <a:xfrm>
            <a:off x="8225879" y="158588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userDrawn="1"/>
        </p:nvSpPr>
        <p:spPr>
          <a:xfrm>
            <a:off x="8225879" y="244640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userDrawn="1"/>
        </p:nvSpPr>
        <p:spPr>
          <a:xfrm>
            <a:off x="8225879" y="3488245"/>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77" name="Oval 76"/>
          <p:cNvSpPr/>
          <p:nvPr userDrawn="1"/>
        </p:nvSpPr>
        <p:spPr>
          <a:xfrm>
            <a:off x="8225879" y="4348805"/>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 Placeholder 29"/>
          <p:cNvSpPr>
            <a:spLocks noGrp="1"/>
          </p:cNvSpPr>
          <p:nvPr>
            <p:ph type="body" sz="quarter" idx="50" hasCustomPrompt="1"/>
          </p:nvPr>
        </p:nvSpPr>
        <p:spPr>
          <a:xfrm>
            <a:off x="8325006" y="1668897"/>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79" name="Text Placeholder 29"/>
          <p:cNvSpPr>
            <a:spLocks noGrp="1"/>
          </p:cNvSpPr>
          <p:nvPr>
            <p:ph type="body" sz="quarter" idx="51" hasCustomPrompt="1"/>
          </p:nvPr>
        </p:nvSpPr>
        <p:spPr>
          <a:xfrm>
            <a:off x="8325006" y="2529417"/>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80" name="Text Placeholder 29"/>
          <p:cNvSpPr>
            <a:spLocks noGrp="1"/>
          </p:cNvSpPr>
          <p:nvPr>
            <p:ph type="body" sz="quarter" idx="52" hasCustomPrompt="1"/>
          </p:nvPr>
        </p:nvSpPr>
        <p:spPr>
          <a:xfrm>
            <a:off x="8325006" y="3571256"/>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81" name="Text Placeholder 29"/>
          <p:cNvSpPr>
            <a:spLocks noGrp="1"/>
          </p:cNvSpPr>
          <p:nvPr>
            <p:ph type="body" sz="quarter" idx="53" hasCustomPrompt="1"/>
          </p:nvPr>
        </p:nvSpPr>
        <p:spPr>
          <a:xfrm>
            <a:off x="8325006" y="4431816"/>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41" name="TextBox 40">
            <a:extLst>
              <a:ext uri="{FF2B5EF4-FFF2-40B4-BE49-F238E27FC236}">
                <a16:creationId xmlns:a16="http://schemas.microsoft.com/office/drawing/2014/main" id="{C05A2D1D-A5ED-4BF7-AE60-28BFBEB842E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NUMBERS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2"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accent3"/>
                </a:solidFill>
              </a:defRPr>
            </a:lvl1pPr>
          </a:lstStyle>
          <a:p>
            <a:pPr lvl="0"/>
            <a:r>
              <a:rPr lang="en-GB" dirty="0"/>
              <a:t>1</a:t>
            </a:r>
          </a:p>
        </p:txBody>
      </p:sp>
      <p:cxnSp>
        <p:nvCxnSpPr>
          <p:cNvPr id="14" name="Straight Connector 13"/>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17" name="Straight Connector 16"/>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19" name="Straight Connector 18"/>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21" name="Straight Connector 20"/>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23" name="Straight Connector 22"/>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4"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5"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6" name="Straight Connector 35"/>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8" name="Straight Connector 37"/>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40" name="Straight Connector 39"/>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2" name="Straight Connector 41"/>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4" name="Straight Connector 43"/>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6"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7"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8"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9"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0"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1"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NUMBERED DECRIPTION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818601" y="163455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818675" y="185745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Text Placeholder 21"/>
          <p:cNvSpPr>
            <a:spLocks noGrp="1"/>
          </p:cNvSpPr>
          <p:nvPr>
            <p:ph type="body" sz="quarter" idx="36" hasCustomPrompt="1"/>
          </p:nvPr>
        </p:nvSpPr>
        <p:spPr>
          <a:xfrm>
            <a:off x="1818527" y="249507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818601" y="271797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818527" y="3356464"/>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818601" y="3579362"/>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818527" y="4212158"/>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818601" y="4435056"/>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818453" y="5072273"/>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818527" y="5295171"/>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 name="Oval 2"/>
          <p:cNvSpPr/>
          <p:nvPr userDrawn="1"/>
        </p:nvSpPr>
        <p:spPr>
          <a:xfrm>
            <a:off x="935305" y="14843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userDrawn="1"/>
        </p:nvSpPr>
        <p:spPr>
          <a:xfrm>
            <a:off x="935305" y="234483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userDrawn="1"/>
        </p:nvSpPr>
        <p:spPr>
          <a:xfrm>
            <a:off x="935305" y="320539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55" name="Oval 54"/>
          <p:cNvSpPr/>
          <p:nvPr userDrawn="1"/>
        </p:nvSpPr>
        <p:spPr>
          <a:xfrm>
            <a:off x="935305" y="406595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userDrawn="1"/>
        </p:nvSpPr>
        <p:spPr>
          <a:xfrm>
            <a:off x="935305" y="49265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2" name="Text Placeholder 29"/>
          <p:cNvSpPr>
            <a:spLocks noGrp="1"/>
          </p:cNvSpPr>
          <p:nvPr>
            <p:ph type="body" sz="quarter" idx="23" hasCustomPrompt="1"/>
          </p:nvPr>
        </p:nvSpPr>
        <p:spPr>
          <a:xfrm>
            <a:off x="1108133" y="1562999"/>
            <a:ext cx="427666" cy="615950"/>
          </a:xfrm>
        </p:spPr>
        <p:txBody>
          <a:bodyPr>
            <a:noAutofit/>
          </a:bodyPr>
          <a:lstStyle>
            <a:lvl1pPr marL="0" indent="0" algn="ctr">
              <a:buNone/>
              <a:defRPr sz="4000" b="0">
                <a:solidFill>
                  <a:schemeClr val="bg2"/>
                </a:solidFill>
              </a:defRPr>
            </a:lvl1pPr>
          </a:lstStyle>
          <a:p>
            <a:pPr lvl="0"/>
            <a:r>
              <a:rPr lang="en-GB"/>
              <a:t>1</a:t>
            </a:r>
            <a:endParaRPr lang="en-GB" dirty="0"/>
          </a:p>
        </p:txBody>
      </p:sp>
      <p:sp>
        <p:nvSpPr>
          <p:cNvPr id="16" name="Text Placeholder 29"/>
          <p:cNvSpPr>
            <a:spLocks noGrp="1"/>
          </p:cNvSpPr>
          <p:nvPr>
            <p:ph type="body" sz="quarter" idx="26" hasCustomPrompt="1"/>
          </p:nvPr>
        </p:nvSpPr>
        <p:spPr>
          <a:xfrm>
            <a:off x="1108133" y="2423519"/>
            <a:ext cx="427666" cy="615950"/>
          </a:xfrm>
        </p:spPr>
        <p:txBody>
          <a:bodyPr>
            <a:noAutofit/>
          </a:bodyPr>
          <a:lstStyle>
            <a:lvl1pPr marL="0" indent="0" algn="ctr">
              <a:buNone/>
              <a:defRPr sz="4000" b="0">
                <a:solidFill>
                  <a:schemeClr val="bg2"/>
                </a:solidFill>
              </a:defRPr>
            </a:lvl1pPr>
          </a:lstStyle>
          <a:p>
            <a:pPr lvl="0"/>
            <a:r>
              <a:rPr lang="en-GB" dirty="0"/>
              <a:t>2</a:t>
            </a:r>
          </a:p>
        </p:txBody>
      </p:sp>
      <p:sp>
        <p:nvSpPr>
          <p:cNvPr id="18" name="Text Placeholder 29"/>
          <p:cNvSpPr>
            <a:spLocks noGrp="1"/>
          </p:cNvSpPr>
          <p:nvPr>
            <p:ph type="body" sz="quarter" idx="29" hasCustomPrompt="1"/>
          </p:nvPr>
        </p:nvSpPr>
        <p:spPr>
          <a:xfrm>
            <a:off x="1108133" y="3284079"/>
            <a:ext cx="427666" cy="615950"/>
          </a:xfrm>
        </p:spPr>
        <p:txBody>
          <a:bodyPr>
            <a:noAutofit/>
          </a:bodyPr>
          <a:lstStyle>
            <a:lvl1pPr marL="0" indent="0" algn="ctr">
              <a:buNone/>
              <a:defRPr sz="4000" b="0">
                <a:solidFill>
                  <a:schemeClr val="bg2"/>
                </a:solidFill>
              </a:defRPr>
            </a:lvl1pPr>
          </a:lstStyle>
          <a:p>
            <a:pPr lvl="0"/>
            <a:r>
              <a:rPr lang="en-GB" dirty="0"/>
              <a:t>3</a:t>
            </a:r>
          </a:p>
        </p:txBody>
      </p:sp>
      <p:sp>
        <p:nvSpPr>
          <p:cNvPr id="20" name="Text Placeholder 29"/>
          <p:cNvSpPr>
            <a:spLocks noGrp="1"/>
          </p:cNvSpPr>
          <p:nvPr>
            <p:ph type="body" sz="quarter" idx="32" hasCustomPrompt="1"/>
          </p:nvPr>
        </p:nvSpPr>
        <p:spPr>
          <a:xfrm>
            <a:off x="1108133" y="4144639"/>
            <a:ext cx="427666" cy="615950"/>
          </a:xfrm>
        </p:spPr>
        <p:txBody>
          <a:bodyPr>
            <a:noAutofit/>
          </a:bodyPr>
          <a:lstStyle>
            <a:lvl1pPr marL="0" indent="0" algn="ctr">
              <a:buNone/>
              <a:defRPr sz="4000" b="0">
                <a:solidFill>
                  <a:schemeClr val="bg2"/>
                </a:solidFill>
              </a:defRPr>
            </a:lvl1pPr>
          </a:lstStyle>
          <a:p>
            <a:pPr lvl="0"/>
            <a:r>
              <a:rPr lang="en-GB" dirty="0"/>
              <a:t>4</a:t>
            </a:r>
          </a:p>
        </p:txBody>
      </p:sp>
      <p:sp>
        <p:nvSpPr>
          <p:cNvPr id="22" name="Text Placeholder 29"/>
          <p:cNvSpPr>
            <a:spLocks noGrp="1"/>
          </p:cNvSpPr>
          <p:nvPr>
            <p:ph type="body" sz="quarter" idx="35" hasCustomPrompt="1"/>
          </p:nvPr>
        </p:nvSpPr>
        <p:spPr>
          <a:xfrm>
            <a:off x="1108133" y="5005199"/>
            <a:ext cx="427666" cy="615950"/>
          </a:xfrm>
        </p:spPr>
        <p:txBody>
          <a:bodyPr>
            <a:noAutofit/>
          </a:bodyPr>
          <a:lstStyle>
            <a:lvl1pPr marL="0" indent="0" algn="ctr">
              <a:buNone/>
              <a:defRPr sz="4000" b="0">
                <a:solidFill>
                  <a:schemeClr val="bg2"/>
                </a:solidFill>
              </a:defRPr>
            </a:lvl1pPr>
          </a:lstStyle>
          <a:p>
            <a:pPr lvl="0"/>
            <a:r>
              <a:rPr lang="en-GB"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ITCH SLIDE CLIENT LOG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rot="20736890">
            <a:off x="392398" y="744038"/>
            <a:ext cx="4899919" cy="4225543"/>
          </a:xfrm>
          <a:prstGeom prst="rect">
            <a:avLst/>
          </a:prstGeom>
        </p:spPr>
      </p:pic>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TextBox 7">
            <a:extLst>
              <a:ext uri="{FF2B5EF4-FFF2-40B4-BE49-F238E27FC236}">
                <a16:creationId xmlns:a16="http://schemas.microsoft.com/office/drawing/2014/main" id="{AAC90AEC-FCA1-4D6F-B221-7BAB27FB49A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 OR CHART INF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GRAPH INFORMATION</a:t>
            </a:r>
          </a:p>
        </p:txBody>
      </p:sp>
      <p:sp>
        <p:nvSpPr>
          <p:cNvPr id="27"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3"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4"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5" name="Straight Connector 34"/>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7" name="Straight Connector 36"/>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39" name="Straight Connector 38"/>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1" name="Straight Connector 40"/>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3" name="Straight Connector 42"/>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5"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6"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7"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8"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9"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0"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1"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 name="Chart Placeholder 4"/>
          <p:cNvSpPr>
            <a:spLocks noGrp="1"/>
          </p:cNvSpPr>
          <p:nvPr>
            <p:ph type="chart" sz="quarter" idx="59"/>
          </p:nvPr>
        </p:nvSpPr>
        <p:spPr>
          <a:xfrm>
            <a:off x="838200" y="1484313"/>
            <a:ext cx="4902200" cy="4608512"/>
          </a:xfrm>
        </p:spPr>
        <p:txBody>
          <a:bodyPr/>
          <a:lstStyle/>
          <a:p>
            <a:r>
              <a:rPr lang="en-US"/>
              <a:t>Click icon to add chart</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ER DESCRIP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KEY INFORMATION</a:t>
            </a:r>
          </a:p>
        </p:txBody>
      </p:sp>
      <p:sp>
        <p:nvSpPr>
          <p:cNvPr id="50" name="Text Placeholder 21"/>
          <p:cNvSpPr>
            <a:spLocks noGrp="1"/>
          </p:cNvSpPr>
          <p:nvPr>
            <p:ph type="body" sz="quarter" idx="57" hasCustomPrompt="1"/>
          </p:nvPr>
        </p:nvSpPr>
        <p:spPr>
          <a:xfrm>
            <a:off x="1456647"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51" name="Text Placeholder 27"/>
          <p:cNvSpPr>
            <a:spLocks noGrp="1"/>
          </p:cNvSpPr>
          <p:nvPr>
            <p:ph type="body" sz="quarter" idx="58" hasCustomPrompt="1"/>
          </p:nvPr>
        </p:nvSpPr>
        <p:spPr>
          <a:xfrm>
            <a:off x="1456704"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8" name="Text Placeholder 21"/>
          <p:cNvSpPr>
            <a:spLocks noGrp="1"/>
          </p:cNvSpPr>
          <p:nvPr>
            <p:ph type="body" sz="quarter" idx="59" hasCustomPrompt="1"/>
          </p:nvPr>
        </p:nvSpPr>
        <p:spPr>
          <a:xfrm>
            <a:off x="4713789"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29" name="Text Placeholder 27"/>
          <p:cNvSpPr>
            <a:spLocks noGrp="1"/>
          </p:cNvSpPr>
          <p:nvPr>
            <p:ph type="body" sz="quarter" idx="60" hasCustomPrompt="1"/>
          </p:nvPr>
        </p:nvSpPr>
        <p:spPr>
          <a:xfrm>
            <a:off x="4713846"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1"/>
          <p:cNvSpPr>
            <a:spLocks noGrp="1"/>
          </p:cNvSpPr>
          <p:nvPr>
            <p:ph type="body" sz="quarter" idx="61" hasCustomPrompt="1"/>
          </p:nvPr>
        </p:nvSpPr>
        <p:spPr>
          <a:xfrm>
            <a:off x="7970874"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31" name="Text Placeholder 27"/>
          <p:cNvSpPr>
            <a:spLocks noGrp="1"/>
          </p:cNvSpPr>
          <p:nvPr>
            <p:ph type="body" sz="quarter" idx="62" hasCustomPrompt="1"/>
          </p:nvPr>
        </p:nvSpPr>
        <p:spPr>
          <a:xfrm>
            <a:off x="7970931"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AL SLIDE TYP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PAGE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GENERAL SLIDE TYP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lstStyle>
            <a:lvl1pPr algn="ct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Rectangle 7"/>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D17A6AD-1D6F-4B1B-9E83-BCD28E226F8A}"/>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202791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AL SLIDE TYPE 3">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AGENDA</a:t>
            </a:r>
          </a:p>
        </p:txBody>
      </p:sp>
    </p:spTree>
    <p:extLst>
      <p:ext uri="{BB962C8B-B14F-4D97-AF65-F5344CB8AC3E}">
        <p14:creationId xmlns:p14="http://schemas.microsoft.com/office/powerpoint/2010/main" val="195131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5510688"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1" name="Google Shape;21;p4"/>
          <p:cNvSpPr txBox="1">
            <a:spLocks noGrp="1"/>
          </p:cNvSpPr>
          <p:nvPr>
            <p:ph type="subTitle" idx="1"/>
          </p:nvPr>
        </p:nvSpPr>
        <p:spPr>
          <a:xfrm>
            <a:off x="5510667"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2" name="Google Shape;22;p4"/>
          <p:cNvSpPr txBox="1">
            <a:spLocks noGrp="1"/>
          </p:cNvSpPr>
          <p:nvPr>
            <p:ph type="title" idx="2" hasCustomPrompt="1"/>
          </p:nvPr>
        </p:nvSpPr>
        <p:spPr>
          <a:xfrm>
            <a:off x="95999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4"/>
          <p:cNvSpPr txBox="1">
            <a:spLocks noGrp="1"/>
          </p:cNvSpPr>
          <p:nvPr>
            <p:ph type="ctrTitle" idx="3"/>
          </p:nvPr>
        </p:nvSpPr>
        <p:spPr>
          <a:xfrm>
            <a:off x="5503520" y="4112899"/>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4" name="Google Shape;24;p4"/>
          <p:cNvSpPr txBox="1">
            <a:spLocks noGrp="1"/>
          </p:cNvSpPr>
          <p:nvPr>
            <p:ph type="subTitle" idx="4"/>
          </p:nvPr>
        </p:nvSpPr>
        <p:spPr>
          <a:xfrm>
            <a:off x="5503501"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 name="Google Shape;25;p4"/>
          <p:cNvSpPr txBox="1">
            <a:spLocks noGrp="1"/>
          </p:cNvSpPr>
          <p:nvPr>
            <p:ph type="title" idx="5" hasCustomPrompt="1"/>
          </p:nvPr>
        </p:nvSpPr>
        <p:spPr>
          <a:xfrm>
            <a:off x="448084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4"/>
          <p:cNvSpPr txBox="1">
            <a:spLocks noGrp="1"/>
          </p:cNvSpPr>
          <p:nvPr>
            <p:ph type="ctrTitle" idx="6"/>
          </p:nvPr>
        </p:nvSpPr>
        <p:spPr>
          <a:xfrm>
            <a:off x="1984024"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7" name="Google Shape;27;p4"/>
          <p:cNvSpPr txBox="1">
            <a:spLocks noGrp="1"/>
          </p:cNvSpPr>
          <p:nvPr>
            <p:ph type="title" idx="7" hasCustomPrompt="1"/>
          </p:nvPr>
        </p:nvSpPr>
        <p:spPr>
          <a:xfrm>
            <a:off x="95998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8"/>
          </p:nvPr>
        </p:nvSpPr>
        <p:spPr>
          <a:xfrm>
            <a:off x="2000735" y="4112899"/>
            <a:ext cx="1852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9" name="Google Shape;29;p4"/>
          <p:cNvSpPr txBox="1">
            <a:spLocks noGrp="1"/>
          </p:cNvSpPr>
          <p:nvPr>
            <p:ph type="title" idx="9" hasCustomPrompt="1"/>
          </p:nvPr>
        </p:nvSpPr>
        <p:spPr>
          <a:xfrm>
            <a:off x="448084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subTitle" idx="13"/>
          </p:nvPr>
        </p:nvSpPr>
        <p:spPr>
          <a:xfrm>
            <a:off x="1984001"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 name="Google Shape;31;p4"/>
          <p:cNvSpPr txBox="1">
            <a:spLocks noGrp="1"/>
          </p:cNvSpPr>
          <p:nvPr>
            <p:ph type="subTitle" idx="14"/>
          </p:nvPr>
        </p:nvSpPr>
        <p:spPr>
          <a:xfrm>
            <a:off x="2000733"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Tree>
    <p:extLst>
      <p:ext uri="{BB962C8B-B14F-4D97-AF65-F5344CB8AC3E}">
        <p14:creationId xmlns:p14="http://schemas.microsoft.com/office/powerpoint/2010/main" val="19325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R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9068" cy="493290"/>
          </a:xfrm>
          <a:prstGeom prst="rect">
            <a:avLst/>
          </a:prstGeom>
        </p:spPr>
        <p:txBody>
          <a:bodyPr vert="horz" lIns="91440" tIns="45720" rIns="91440" bIns="45720" rtlCol="0" anchor="t">
            <a:noAutofit/>
          </a:bodyPr>
          <a:lstStyle>
            <a:lvl1pPr>
              <a:defRPr sz="3600"/>
            </a:lvl1pPr>
          </a:lstStyle>
          <a:p>
            <a:r>
              <a:rPr lang="en-GB" dirty="0"/>
              <a:t>AGENDA</a:t>
            </a:r>
          </a:p>
        </p:txBody>
      </p:sp>
      <p:cxnSp>
        <p:nvCxnSpPr>
          <p:cNvPr id="11" name="Straight Connector 10"/>
          <p:cNvCxnSpPr/>
          <p:nvPr userDrawn="1"/>
        </p:nvCxnSpPr>
        <p:spPr>
          <a:xfrm>
            <a:off x="3557439" y="2024601"/>
            <a:ext cx="37570" cy="4833399"/>
          </a:xfrm>
          <a:prstGeom prst="line">
            <a:avLst/>
          </a:prstGeom>
          <a:ln w="19050">
            <a:solidFill>
              <a:schemeClr val="tx2">
                <a:alpha val="2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463761" y="202460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p:cNvSpPr>
            <a:spLocks noGrp="1"/>
          </p:cNvSpPr>
          <p:nvPr>
            <p:ph type="body" sz="quarter" idx="13" hasCustomPrompt="1"/>
          </p:nvPr>
        </p:nvSpPr>
        <p:spPr>
          <a:xfrm>
            <a:off x="3900764" y="1882815"/>
            <a:ext cx="4390472" cy="366713"/>
          </a:xfrm>
        </p:spPr>
        <p:txBody>
          <a:bodyPr/>
          <a:lstStyle>
            <a:lvl1pPr marL="0" indent="0">
              <a:buNone/>
              <a:defRPr>
                <a:solidFill>
                  <a:schemeClr val="tx1"/>
                </a:solidFill>
                <a:latin typeface="+mn-lt"/>
              </a:defRPr>
            </a:lvl1pPr>
          </a:lstStyle>
          <a:p>
            <a:pPr lvl="0"/>
            <a:r>
              <a:rPr lang="en-US" dirty="0"/>
              <a:t>About Us</a:t>
            </a:r>
          </a:p>
        </p:txBody>
      </p:sp>
      <p:sp>
        <p:nvSpPr>
          <p:cNvPr id="28" name="Text Placeholder 27"/>
          <p:cNvSpPr>
            <a:spLocks noGrp="1"/>
          </p:cNvSpPr>
          <p:nvPr>
            <p:ph type="body" sz="quarter" idx="14" hasCustomPrompt="1"/>
          </p:nvPr>
        </p:nvSpPr>
        <p:spPr>
          <a:xfrm>
            <a:off x="3900838" y="224948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Oval 28"/>
          <p:cNvSpPr/>
          <p:nvPr userDrawn="1"/>
        </p:nvSpPr>
        <p:spPr>
          <a:xfrm>
            <a:off x="3463761" y="2907160"/>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 Placeholder 21"/>
          <p:cNvSpPr>
            <a:spLocks noGrp="1"/>
          </p:cNvSpPr>
          <p:nvPr>
            <p:ph type="body" sz="quarter" idx="15" hasCustomPrompt="1"/>
          </p:nvPr>
        </p:nvSpPr>
        <p:spPr>
          <a:xfrm>
            <a:off x="3900838" y="2765374"/>
            <a:ext cx="4390472" cy="366713"/>
          </a:xfrm>
        </p:spPr>
        <p:txBody>
          <a:bodyPr/>
          <a:lstStyle>
            <a:lvl1pPr marL="0" indent="0">
              <a:buNone/>
              <a:defRPr baseline="0">
                <a:solidFill>
                  <a:schemeClr val="tx1"/>
                </a:solidFill>
                <a:latin typeface="+mn-lt"/>
              </a:defRPr>
            </a:lvl1pPr>
          </a:lstStyle>
          <a:p>
            <a:pPr lvl="0"/>
            <a:r>
              <a:rPr lang="en-US" dirty="0"/>
              <a:t>Meet Our Team</a:t>
            </a:r>
          </a:p>
        </p:txBody>
      </p:sp>
      <p:sp>
        <p:nvSpPr>
          <p:cNvPr id="32" name="Text Placeholder 27"/>
          <p:cNvSpPr>
            <a:spLocks noGrp="1"/>
          </p:cNvSpPr>
          <p:nvPr>
            <p:ph type="body" sz="quarter" idx="16" hasCustomPrompt="1"/>
          </p:nvPr>
        </p:nvSpPr>
        <p:spPr>
          <a:xfrm>
            <a:off x="3900912" y="3132047"/>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Oval 32"/>
          <p:cNvSpPr/>
          <p:nvPr userDrawn="1"/>
        </p:nvSpPr>
        <p:spPr>
          <a:xfrm>
            <a:off x="3463761" y="3798119"/>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 Placeholder 21"/>
          <p:cNvSpPr>
            <a:spLocks noGrp="1"/>
          </p:cNvSpPr>
          <p:nvPr>
            <p:ph type="body" sz="quarter" idx="17" hasCustomPrompt="1"/>
          </p:nvPr>
        </p:nvSpPr>
        <p:spPr>
          <a:xfrm>
            <a:off x="3900986" y="3656333"/>
            <a:ext cx="4390472" cy="366713"/>
          </a:xfrm>
        </p:spPr>
        <p:txBody>
          <a:bodyPr/>
          <a:lstStyle>
            <a:lvl1pPr marL="0" indent="0">
              <a:buNone/>
              <a:defRPr>
                <a:solidFill>
                  <a:schemeClr val="tx1"/>
                </a:solidFill>
                <a:latin typeface="+mn-lt"/>
              </a:defRPr>
            </a:lvl1pPr>
          </a:lstStyle>
          <a:p>
            <a:pPr lvl="0"/>
            <a:r>
              <a:rPr lang="en-US" dirty="0"/>
              <a:t>The Right Solution</a:t>
            </a:r>
          </a:p>
        </p:txBody>
      </p:sp>
      <p:sp>
        <p:nvSpPr>
          <p:cNvPr id="36" name="Text Placeholder 27"/>
          <p:cNvSpPr>
            <a:spLocks noGrp="1"/>
          </p:cNvSpPr>
          <p:nvPr>
            <p:ph type="body" sz="quarter" idx="18" hasCustomPrompt="1"/>
          </p:nvPr>
        </p:nvSpPr>
        <p:spPr>
          <a:xfrm>
            <a:off x="3901060" y="4023006"/>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7" name="Oval 36"/>
          <p:cNvSpPr/>
          <p:nvPr userDrawn="1"/>
        </p:nvSpPr>
        <p:spPr>
          <a:xfrm>
            <a:off x="3463761" y="4673382"/>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 Placeholder 21"/>
          <p:cNvSpPr>
            <a:spLocks noGrp="1"/>
          </p:cNvSpPr>
          <p:nvPr>
            <p:ph type="body" sz="quarter" idx="19" hasCustomPrompt="1"/>
          </p:nvPr>
        </p:nvSpPr>
        <p:spPr>
          <a:xfrm>
            <a:off x="3900912" y="4531596"/>
            <a:ext cx="4390472" cy="366713"/>
          </a:xfrm>
        </p:spPr>
        <p:txBody>
          <a:bodyPr/>
          <a:lstStyle>
            <a:lvl1pPr marL="0" indent="0">
              <a:buNone/>
              <a:defRPr>
                <a:solidFill>
                  <a:schemeClr val="tx1"/>
                </a:solidFill>
                <a:latin typeface="+mn-lt"/>
              </a:defRPr>
            </a:lvl1pPr>
          </a:lstStyle>
          <a:p>
            <a:pPr lvl="0"/>
            <a:r>
              <a:rPr lang="en-US" dirty="0"/>
              <a:t>Our Products</a:t>
            </a:r>
          </a:p>
        </p:txBody>
      </p:sp>
      <p:sp>
        <p:nvSpPr>
          <p:cNvPr id="40" name="Text Placeholder 27"/>
          <p:cNvSpPr>
            <a:spLocks noGrp="1"/>
          </p:cNvSpPr>
          <p:nvPr>
            <p:ph type="body" sz="quarter" idx="20" hasCustomPrompt="1"/>
          </p:nvPr>
        </p:nvSpPr>
        <p:spPr>
          <a:xfrm>
            <a:off x="3900986" y="4898269"/>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1" name="Oval 40"/>
          <p:cNvSpPr/>
          <p:nvPr userDrawn="1"/>
        </p:nvSpPr>
        <p:spPr>
          <a:xfrm>
            <a:off x="3463761" y="550709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 Placeholder 21"/>
          <p:cNvSpPr>
            <a:spLocks noGrp="1"/>
          </p:cNvSpPr>
          <p:nvPr>
            <p:ph type="body" sz="quarter" idx="21" hasCustomPrompt="1"/>
          </p:nvPr>
        </p:nvSpPr>
        <p:spPr>
          <a:xfrm>
            <a:off x="3900912" y="5365305"/>
            <a:ext cx="4390472" cy="366713"/>
          </a:xfrm>
        </p:spPr>
        <p:txBody>
          <a:bodyPr/>
          <a:lstStyle>
            <a:lvl1pPr marL="0" indent="0">
              <a:buNone/>
              <a:defRPr>
                <a:solidFill>
                  <a:schemeClr val="tx1"/>
                </a:solidFill>
                <a:latin typeface="+mn-lt"/>
              </a:defRPr>
            </a:lvl1pPr>
          </a:lstStyle>
          <a:p>
            <a:pPr lvl="0"/>
            <a:r>
              <a:rPr lang="en-US" dirty="0"/>
              <a:t>Projections</a:t>
            </a:r>
          </a:p>
        </p:txBody>
      </p:sp>
      <p:sp>
        <p:nvSpPr>
          <p:cNvPr id="44" name="Text Placeholder 27"/>
          <p:cNvSpPr>
            <a:spLocks noGrp="1"/>
          </p:cNvSpPr>
          <p:nvPr>
            <p:ph type="body" sz="quarter" idx="22" hasCustomPrompt="1"/>
          </p:nvPr>
        </p:nvSpPr>
        <p:spPr>
          <a:xfrm>
            <a:off x="3900986" y="573197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extLst>
      <p:ext uri="{BB962C8B-B14F-4D97-AF65-F5344CB8AC3E}">
        <p14:creationId xmlns:p14="http://schemas.microsoft.com/office/powerpoint/2010/main" val="69226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355917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ABOUT US</a:t>
            </a:r>
          </a:p>
        </p:txBody>
      </p:sp>
      <p:sp>
        <p:nvSpPr>
          <p:cNvPr id="19" name="Text Placeholder 76"/>
          <p:cNvSpPr>
            <a:spLocks noGrp="1" noChangeAspect="1"/>
          </p:cNvSpPr>
          <p:nvPr>
            <p:ph type="body" sz="quarter" idx="23" hasCustomPrompt="1"/>
          </p:nvPr>
        </p:nvSpPr>
        <p:spPr>
          <a:xfrm>
            <a:off x="835025" y="3332923"/>
            <a:ext cx="355917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2E1CD26B-6BB4-43BA-81BA-42576E66D1A7}"/>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TYPE 2">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438848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OUR PRODUCTS</a:t>
            </a:r>
          </a:p>
        </p:txBody>
      </p:sp>
      <p:sp>
        <p:nvSpPr>
          <p:cNvPr id="19" name="Text Placeholder 76"/>
          <p:cNvSpPr>
            <a:spLocks noGrp="1" noChangeAspect="1"/>
          </p:cNvSpPr>
          <p:nvPr>
            <p:ph type="body" sz="quarter" idx="23" hasCustomPrompt="1"/>
          </p:nvPr>
        </p:nvSpPr>
        <p:spPr>
          <a:xfrm>
            <a:off x="835025" y="3332923"/>
            <a:ext cx="438848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7CE138BB-2D56-48B7-B1A6-90A2E738A4F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27" name="Rectangle 26"/>
          <p:cNvSpPr/>
          <p:nvPr userDrawn="1"/>
        </p:nvSpPr>
        <p:spPr>
          <a:xfrm>
            <a:off x="1239352" y="0"/>
            <a:ext cx="3586649" cy="6092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3" hasCustomPrompt="1"/>
          </p:nvPr>
        </p:nvSpPr>
        <p:spPr>
          <a:xfrm>
            <a:off x="1533525" y="296863"/>
            <a:ext cx="2978150" cy="3360737"/>
          </a:xfrm>
        </p:spPr>
        <p:txBody>
          <a:bodyPr/>
          <a:lstStyle>
            <a:lvl1pPr marL="0" indent="0" algn="ctr">
              <a:buNone/>
              <a:defRPr sz="48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4" name="Text Placeholder 13"/>
          <p:cNvSpPr>
            <a:spLocks noGrp="1"/>
          </p:cNvSpPr>
          <p:nvPr>
            <p:ph type="body" sz="quarter" idx="14" hasCustomPrompt="1"/>
          </p:nvPr>
        </p:nvSpPr>
        <p:spPr>
          <a:xfrm>
            <a:off x="1533525" y="5705316"/>
            <a:ext cx="2978150" cy="38750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6" name="Text Placeholder 15"/>
          <p:cNvSpPr>
            <a:spLocks noGrp="1"/>
          </p:cNvSpPr>
          <p:nvPr>
            <p:ph type="body" sz="quarter" idx="15" hasCustomPrompt="1"/>
          </p:nvPr>
        </p:nvSpPr>
        <p:spPr>
          <a:xfrm>
            <a:off x="5740400" y="4886325"/>
            <a:ext cx="4013200" cy="326293"/>
          </a:xfrm>
        </p:spPr>
        <p:txBody>
          <a:bodyPr>
            <a:noAutofit/>
          </a:bodyPr>
          <a:lstStyle>
            <a:lvl1pPr marL="0" indent="0">
              <a:buNone/>
              <a:defRPr sz="1800" b="1">
                <a:solidFill>
                  <a:schemeClr val="tx2"/>
                </a:solidFill>
                <a:latin typeface="+mn-lt"/>
              </a:defRPr>
            </a:lvl1pPr>
          </a:lstStyle>
          <a:p>
            <a:pPr lvl="0"/>
            <a:r>
              <a:rPr lang="en-US" dirty="0"/>
              <a:t>Subheading here</a:t>
            </a:r>
            <a:endParaRPr lang="en-GB" dirty="0"/>
          </a:p>
        </p:txBody>
      </p:sp>
      <p:sp>
        <p:nvSpPr>
          <p:cNvPr id="41" name="Text Placeholder 15"/>
          <p:cNvSpPr>
            <a:spLocks noGrp="1"/>
          </p:cNvSpPr>
          <p:nvPr>
            <p:ph type="body" sz="quarter" idx="16" hasCustomPrompt="1"/>
          </p:nvPr>
        </p:nvSpPr>
        <p:spPr>
          <a:xfrm>
            <a:off x="5740399" y="5303471"/>
            <a:ext cx="5611813" cy="789354"/>
          </a:xfrm>
        </p:spPr>
        <p:txBody>
          <a:bodyPr>
            <a:noAutofit/>
          </a:bodyPr>
          <a:lstStyle>
            <a:lvl1pPr marL="0" indent="0">
              <a:buNone/>
              <a:defRPr sz="12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1" name="TextBox 10">
            <a:extLst>
              <a:ext uri="{FF2B5EF4-FFF2-40B4-BE49-F238E27FC236}">
                <a16:creationId xmlns:a16="http://schemas.microsoft.com/office/drawing/2014/main" id="{2E720C78-B8C1-417C-ADCF-33FD122404F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TYPE 2">
    <p:spTree>
      <p:nvGrpSpPr>
        <p:cNvPr id="1" name=""/>
        <p:cNvGrpSpPr/>
        <p:nvPr/>
      </p:nvGrpSpPr>
      <p:grpSpPr>
        <a:xfrm>
          <a:off x="0" y="0"/>
          <a:ext cx="0" cy="0"/>
          <a:chOff x="0" y="0"/>
          <a:chExt cx="0" cy="0"/>
        </a:xfrm>
      </p:grpSpPr>
      <p:sp>
        <p:nvSpPr>
          <p:cNvPr id="27" name="Rectangle 26"/>
          <p:cNvSpPr/>
          <p:nvPr userDrawn="1"/>
        </p:nvSpPr>
        <p:spPr>
          <a:xfrm>
            <a:off x="0" y="1488221"/>
            <a:ext cx="3886200" cy="3260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9"/>
          <p:cNvSpPr>
            <a:spLocks noGrp="1"/>
          </p:cNvSpPr>
          <p:nvPr>
            <p:ph type="body" sz="quarter" idx="13" hasCustomPrompt="1"/>
          </p:nvPr>
        </p:nvSpPr>
        <p:spPr>
          <a:xfrm>
            <a:off x="192087" y="1572771"/>
            <a:ext cx="3476145" cy="1999770"/>
          </a:xfrm>
        </p:spPr>
        <p:txBody>
          <a:bodyPr>
            <a:noAutofit/>
          </a:bodyPr>
          <a:lstStyle>
            <a:lvl1pPr marL="0" indent="0" algn="ctr">
              <a:buNone/>
              <a:defRPr sz="36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2" name="Text Placeholder 13"/>
          <p:cNvSpPr>
            <a:spLocks noGrp="1"/>
          </p:cNvSpPr>
          <p:nvPr>
            <p:ph type="body" sz="quarter" idx="14" hasCustomPrompt="1"/>
          </p:nvPr>
        </p:nvSpPr>
        <p:spPr>
          <a:xfrm>
            <a:off x="192086" y="4275834"/>
            <a:ext cx="3476145" cy="36515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LINE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1930"/>
            <a:ext cx="10514013" cy="1898016"/>
          </a:xfrm>
        </p:spPr>
        <p:txBody>
          <a:bodyPr>
            <a:normAutofit/>
          </a:bodyPr>
          <a:lstStyle>
            <a:lvl1pPr marL="0" indent="0">
              <a:buNone/>
              <a:defRPr sz="2400" i="1">
                <a:solidFill>
                  <a:schemeClr val="tx2"/>
                </a:solidFill>
                <a:latin typeface="+mj-lt"/>
              </a:defRPr>
            </a:lvl1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Rectangle 12"/>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ctrTitle" hasCustomPrompt="1"/>
          </p:nvPr>
        </p:nvSpPr>
        <p:spPr>
          <a:xfrm>
            <a:off x="1440180" y="3011363"/>
            <a:ext cx="9144000" cy="783398"/>
          </a:xfrm>
          <a:prstGeom prst="rect">
            <a:avLst/>
          </a:prstGeom>
        </p:spPr>
        <p:txBody>
          <a:bodyPr anchor="t">
            <a:normAutofit/>
          </a:bodyPr>
          <a:lstStyle>
            <a:lvl1pPr algn="ctr">
              <a:defRPr sz="5400" baseline="0">
                <a:latin typeface="+mn-lt"/>
              </a:defRPr>
            </a:lvl1pPr>
          </a:lstStyle>
          <a:p>
            <a:r>
              <a:rPr lang="en-US"/>
              <a:t>WHAT WE DO</a:t>
            </a:r>
            <a:endParaRPr lang="en-GB" dirty="0"/>
          </a:p>
        </p:txBody>
      </p:sp>
      <p:sp>
        <p:nvSpPr>
          <p:cNvPr id="8" name="TextBox 7">
            <a:extLst>
              <a:ext uri="{FF2B5EF4-FFF2-40B4-BE49-F238E27FC236}">
                <a16:creationId xmlns:a16="http://schemas.microsoft.com/office/drawing/2014/main" id="{B3E8BDD8-90FB-4245-9366-69A544A9B502}"/>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6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HOW WE DO IT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5" y="1484314"/>
            <a:ext cx="10514013" cy="4608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9" name="Rectangle 18"/>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Placeholder 1"/>
          <p:cNvSpPr>
            <a:spLocks noGrp="1"/>
          </p:cNvSpPr>
          <p:nvPr>
            <p:ph type="title"/>
          </p:nvPr>
        </p:nvSpPr>
        <p:spPr>
          <a:xfrm>
            <a:off x="838200" y="296863"/>
            <a:ext cx="5658293" cy="468312"/>
          </a:xfrm>
          <a:prstGeom prst="rect">
            <a:avLst/>
          </a:prstGeom>
        </p:spPr>
        <p:txBody>
          <a:bodyPr vert="horz" lIns="91440" tIns="45720" rIns="91440" bIns="45720" rtlCol="0" anchor="t">
            <a:noAutofit/>
          </a:bodyPr>
          <a:lstStyle/>
          <a:p>
            <a:r>
              <a:rPr lang="en-US" dirty="0"/>
              <a:t>CLICK TO EDIT MASTER</a:t>
            </a:r>
            <a:endParaRPr lang="en-GB" dirty="0"/>
          </a:p>
        </p:txBody>
      </p:sp>
      <p:sp>
        <p:nvSpPr>
          <p:cNvPr id="9" name="TextBox 8">
            <a:extLst>
              <a:ext uri="{FF2B5EF4-FFF2-40B4-BE49-F238E27FC236}">
                <a16:creationId xmlns:a16="http://schemas.microsoft.com/office/drawing/2014/main" id="{93553BDB-F5D7-481E-AB0B-4C3C9745B8CE}"/>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1334885076"/>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0" r:id="rId3"/>
    <p:sldLayoutId id="2147483660" r:id="rId4"/>
    <p:sldLayoutId id="2147483671" r:id="rId5"/>
    <p:sldLayoutId id="2147483670" r:id="rId6"/>
    <p:sldLayoutId id="2147483673" r:id="rId7"/>
    <p:sldLayoutId id="2147483662" r:id="rId8"/>
    <p:sldLayoutId id="2147483661" r:id="rId9"/>
    <p:sldLayoutId id="2147483664" r:id="rId10"/>
    <p:sldLayoutId id="2147483665" r:id="rId11"/>
    <p:sldLayoutId id="2147483668" r:id="rId12"/>
    <p:sldLayoutId id="2147483669" r:id="rId13"/>
    <p:sldLayoutId id="2147483674" r:id="rId14"/>
    <p:sldLayoutId id="2147483678" r:id="rId15"/>
    <p:sldLayoutId id="2147483679" r:id="rId16"/>
    <p:sldLayoutId id="2147483680" r:id="rId17"/>
    <p:sldLayoutId id="2147483675" r:id="rId18"/>
    <p:sldLayoutId id="2147483676" r:id="rId19"/>
    <p:sldLayoutId id="2147483681" r:id="rId20"/>
    <p:sldLayoutId id="2147483682" r:id="rId21"/>
    <p:sldLayoutId id="2147483663" r:id="rId22"/>
    <p:sldLayoutId id="2147483651" r:id="rId23"/>
    <p:sldLayoutId id="2147483655" r:id="rId24"/>
    <p:sldLayoutId id="2147483688" r:id="rId25"/>
  </p:sldLayoutIdLst>
  <p:txStyles>
    <p:titleStyle>
      <a:lvl1pPr algn="l" defTabSz="914400" rtl="0" eaLnBrk="1" latinLnBrk="0" hangingPunct="1">
        <a:lnSpc>
          <a:spcPct val="90000"/>
        </a:lnSpc>
        <a:spcBef>
          <a:spcPct val="0"/>
        </a:spcBef>
        <a:buNone/>
        <a:defRPr sz="3600" b="1" i="0" kern="1200" baseline="0">
          <a:solidFill>
            <a:schemeClr val="tx1"/>
          </a:solidFill>
          <a:latin typeface="Arial" charset="0"/>
          <a:ea typeface="Arial" charset="0"/>
          <a:cs typeface="Arial" charset="0"/>
        </a:defRPr>
      </a:lvl1pPr>
    </p:titleStyle>
    <p:body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3" userDrawn="1">
          <p15:clr>
            <a:srgbClr val="F26B43"/>
          </p15:clr>
        </p15:guide>
        <p15:guide id="2" pos="121" userDrawn="1">
          <p15:clr>
            <a:srgbClr val="F26B43"/>
          </p15:clr>
        </p15:guide>
        <p15:guide id="3" orient="horz" pos="4224" userDrawn="1">
          <p15:clr>
            <a:srgbClr val="F26B43"/>
          </p15:clr>
        </p15:guide>
        <p15:guide id="4" pos="7559" userDrawn="1">
          <p15:clr>
            <a:srgbClr val="F26B43"/>
          </p15:clr>
        </p15:guide>
        <p15:guide id="5" orient="horz" pos="187" userDrawn="1">
          <p15:clr>
            <a:srgbClr val="F26B43"/>
          </p15:clr>
        </p15:guide>
        <p15:guide id="6" orient="horz" pos="482" userDrawn="1">
          <p15:clr>
            <a:srgbClr val="F26B43"/>
          </p15:clr>
        </p15:guide>
        <p15:guide id="7" pos="526" userDrawn="1">
          <p15:clr>
            <a:srgbClr val="F26B43"/>
          </p15:clr>
        </p15:guide>
        <p15:guide id="8" pos="3613" userDrawn="1">
          <p15:clr>
            <a:srgbClr val="F26B43"/>
          </p15:clr>
        </p15:guide>
        <p15:guide id="9" pos="7151" userDrawn="1">
          <p15:clr>
            <a:srgbClr val="F26B43"/>
          </p15:clr>
        </p15:guide>
        <p15:guide id="10" orient="horz" pos="935" userDrawn="1">
          <p15:clr>
            <a:srgbClr val="F26B43"/>
          </p15:clr>
        </p15:guide>
        <p15:guide id="12" orient="horz" pos="3838" userDrawn="1">
          <p15:clr>
            <a:srgbClr val="F26B43"/>
          </p15:clr>
        </p15:guide>
        <p15:guide id="13" orient="horz" pos="127" userDrawn="1">
          <p15:clr>
            <a:srgbClr val="F26B43"/>
          </p15:clr>
        </p15:guide>
        <p15:guide id="14" pos="40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Picture Placeholder 2">
            <a:extLst>
              <a:ext uri="{FF2B5EF4-FFF2-40B4-BE49-F238E27FC236}">
                <a16:creationId xmlns:a16="http://schemas.microsoft.com/office/drawing/2014/main" id="{CF33C57C-4FFF-481B-979D-5DE509922693}"/>
              </a:ext>
            </a:extLst>
          </p:cNvPr>
          <p:cNvPicPr>
            <a:picLocks noChangeAspect="1"/>
          </p:cNvPicPr>
          <p:nvPr/>
        </p:nvPicPr>
        <p:blipFill>
          <a:blip r:embed="rId3">
            <a:alphaModFix amt="50000"/>
          </a:blip>
          <a:srcRect/>
          <a:stretch/>
        </p:blipFill>
        <p:spPr>
          <a:xfrm>
            <a:off x="0" y="-43689"/>
            <a:ext cx="12192000" cy="7698289"/>
          </a:xfrm>
          <a:prstGeom prst="rect">
            <a:avLst/>
          </a:prstGeom>
        </p:spPr>
      </p:pic>
      <p:sp>
        <p:nvSpPr>
          <p:cNvPr id="11" name="Rectangle 10">
            <a:extLst>
              <a:ext uri="{FF2B5EF4-FFF2-40B4-BE49-F238E27FC236}">
                <a16:creationId xmlns:a16="http://schemas.microsoft.com/office/drawing/2014/main" id="{009F04C8-44DA-4037-A73C-DD3655A72A7D}"/>
              </a:ext>
            </a:extLst>
          </p:cNvPr>
          <p:cNvSpPr/>
          <p:nvPr/>
        </p:nvSpPr>
        <p:spPr>
          <a:xfrm>
            <a:off x="300037" y="490624"/>
            <a:ext cx="11591925" cy="6350907"/>
          </a:xfrm>
          <a:prstGeom prst="rect">
            <a:avLst/>
          </a:prstGeom>
          <a:solidFill>
            <a:srgbClr val="FFFFFF">
              <a:alpha val="50000"/>
            </a:srgbClr>
          </a:solidFill>
          <a:ln w="6350">
            <a:noFill/>
          </a:ln>
        </p:spPr>
        <p:style>
          <a:lnRef idx="1">
            <a:schemeClr val="accent1"/>
          </a:lnRef>
          <a:fillRef idx="1">
            <a:schemeClr val="accent1"/>
          </a:fillRef>
          <a:effectRef idx="1">
            <a:schemeClr val="accent1"/>
          </a:effectRef>
          <a:fontRef idx="minor">
            <a:schemeClr val="lt1"/>
          </a:fontRef>
        </p:style>
        <p:txBody>
          <a:bodyPr vert="horz" wrap="square" lIns="121920" tIns="60960" rIns="121920" bIns="60960" rtlCol="0" anchor="ctr">
            <a:noAutofit/>
          </a:bodyPr>
          <a:lstStyle/>
          <a:p>
            <a:pPr algn="ctr"/>
            <a:endParaRPr lang="en-US" sz="2400" dirty="0"/>
          </a:p>
        </p:txBody>
      </p:sp>
      <p:sp>
        <p:nvSpPr>
          <p:cNvPr id="8" name="Content Placeholder 15">
            <a:extLst>
              <a:ext uri="{FF2B5EF4-FFF2-40B4-BE49-F238E27FC236}">
                <a16:creationId xmlns:a16="http://schemas.microsoft.com/office/drawing/2014/main" id="{46051A3F-787A-4103-A582-6722C66CEA0D}"/>
              </a:ext>
            </a:extLst>
          </p:cNvPr>
          <p:cNvSpPr txBox="1">
            <a:spLocks/>
          </p:cNvSpPr>
          <p:nvPr/>
        </p:nvSpPr>
        <p:spPr>
          <a:xfrm>
            <a:off x="1389522" y="589144"/>
            <a:ext cx="9923488" cy="2462213"/>
          </a:xfrm>
          <a:prstGeom prst="rect">
            <a:avLst/>
          </a:prstGeom>
        </p:spPr>
        <p:txBody>
          <a:bodyPr wrap="square" lIns="0" tIns="0" rIns="0" bIns="0">
            <a:spAutoFit/>
          </a:bodyPr>
          <a:lstStyle>
            <a:lvl1pPr marL="0" indent="0" algn="ctr" defTabSz="848899" rtl="0" eaLnBrk="1" latinLnBrk="0" hangingPunct="1">
              <a:lnSpc>
                <a:spcPct val="100000"/>
              </a:lnSpc>
              <a:spcBef>
                <a:spcPct val="0"/>
              </a:spcBef>
              <a:buFont typeface="Arial" panose="020B0604020202020204" pitchFamily="34" charset="0"/>
              <a:buNone/>
              <a:defRPr lang="pl-PL" sz="6000" b="0" i="0" kern="1200" cap="all" baseline="0" dirty="0" smtClean="0">
                <a:solidFill>
                  <a:srgbClr val="1A2530"/>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000" dirty="0">
                <a:solidFill>
                  <a:schemeClr val="accent1"/>
                </a:solidFill>
              </a:rPr>
              <a:t>ENSEK REMOTE TECHNICAL TEST</a:t>
            </a:r>
          </a:p>
        </p:txBody>
      </p:sp>
      <p:sp>
        <p:nvSpPr>
          <p:cNvPr id="9" name="Content Placeholder 15">
            <a:extLst>
              <a:ext uri="{FF2B5EF4-FFF2-40B4-BE49-F238E27FC236}">
                <a16:creationId xmlns:a16="http://schemas.microsoft.com/office/drawing/2014/main" id="{4073864D-4C48-47A6-85AA-81FA43750F80}"/>
              </a:ext>
            </a:extLst>
          </p:cNvPr>
          <p:cNvSpPr txBox="1">
            <a:spLocks/>
          </p:cNvSpPr>
          <p:nvPr/>
        </p:nvSpPr>
        <p:spPr>
          <a:xfrm>
            <a:off x="563900" y="3456225"/>
            <a:ext cx="11282658" cy="419704"/>
          </a:xfrm>
          <a:prstGeom prst="rect">
            <a:avLst/>
          </a:prstGeom>
        </p:spPr>
        <p:txBody>
          <a:bodyPr lIns="0" tIns="0" rIns="0" bIns="0">
            <a:noAutofit/>
          </a:bodyPr>
          <a:lstStyle>
            <a:lvl1pPr marL="0" indent="0" algn="ctr"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ource Sans Pro Black" panose="020B0803030403020204" pitchFamily="34" charset="0"/>
              </a:rPr>
              <a:t>Thanks for agreeing to do our remote technical test</a:t>
            </a:r>
          </a:p>
          <a:p>
            <a:r>
              <a:rPr lang="en-US" b="1" dirty="0">
                <a:latin typeface="Source Sans Pro Black" panose="020B0803030403020204" pitchFamily="34" charset="0"/>
              </a:rPr>
              <a:t>The brief, plus two data files should be included in your pack</a:t>
            </a:r>
          </a:p>
          <a:p>
            <a:endParaRPr lang="en-US" b="1" dirty="0">
              <a:latin typeface="Source Sans Pro Black" panose="020B0803030403020204" pitchFamily="34" charset="0"/>
            </a:endParaRPr>
          </a:p>
          <a:p>
            <a:r>
              <a:rPr lang="en-US" dirty="0">
                <a:latin typeface="Source Sans Pro Black" panose="020B0803030403020204" pitchFamily="34" charset="0"/>
              </a:rPr>
              <a:t>We hope you enjoy it. Good Luck</a:t>
            </a:r>
          </a:p>
        </p:txBody>
      </p:sp>
    </p:spTree>
    <p:extLst>
      <p:ext uri="{BB962C8B-B14F-4D97-AF65-F5344CB8AC3E}">
        <p14:creationId xmlns:p14="http://schemas.microsoft.com/office/powerpoint/2010/main" val="28115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67613" y="1078662"/>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01</a:t>
            </a:r>
            <a:endParaRPr dirty="0">
              <a:solidFill>
                <a:schemeClr val="accent1"/>
              </a:solidFill>
            </a:endParaRPr>
          </a:p>
        </p:txBody>
      </p:sp>
      <p:sp>
        <p:nvSpPr>
          <p:cNvPr id="164" name="Google Shape;164;p27"/>
          <p:cNvSpPr txBox="1">
            <a:spLocks noGrp="1"/>
          </p:cNvSpPr>
          <p:nvPr>
            <p:ph type="ctrTitle" idx="6"/>
          </p:nvPr>
        </p:nvSpPr>
        <p:spPr>
          <a:xfrm>
            <a:off x="1291639" y="1109847"/>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TASK</a:t>
            </a:r>
            <a:endParaRPr dirty="0">
              <a:solidFill>
                <a:schemeClr val="accent1"/>
              </a:solidFill>
            </a:endParaRPr>
          </a:p>
        </p:txBody>
      </p:sp>
      <p:sp>
        <p:nvSpPr>
          <p:cNvPr id="168" name="Google Shape;168;p27"/>
          <p:cNvSpPr txBox="1">
            <a:spLocks noGrp="1"/>
          </p:cNvSpPr>
          <p:nvPr>
            <p:ph type="subTitle" idx="13"/>
          </p:nvPr>
        </p:nvSpPr>
        <p:spPr>
          <a:xfrm>
            <a:off x="510413" y="1880247"/>
            <a:ext cx="10836889" cy="4042344"/>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Ensuring the Acceptance Criteria are met, </a:t>
            </a:r>
            <a:r>
              <a:rPr lang="en-GB" b="1" dirty="0">
                <a:solidFill>
                  <a:schemeClr val="accent1"/>
                </a:solidFill>
              </a:rPr>
              <a:t>build a C# Web API that connects to an instance of a database </a:t>
            </a:r>
            <a:r>
              <a:rPr lang="en-GB" b="1" dirty="0">
                <a:solidFill>
                  <a:schemeClr val="tx1"/>
                </a:solidFill>
              </a:rPr>
              <a:t>and persists the contents of the Meter Reading CSV file.</a:t>
            </a:r>
          </a:p>
          <a:p>
            <a:pPr marL="0" indent="0"/>
            <a:endParaRPr lang="en-GB" b="1" dirty="0">
              <a:solidFill>
                <a:schemeClr val="tx1"/>
              </a:solidFill>
            </a:endParaRPr>
          </a:p>
          <a:p>
            <a:pPr marL="0" indent="0"/>
            <a:r>
              <a:rPr lang="en-GB" b="1" dirty="0">
                <a:solidFill>
                  <a:schemeClr val="tx1"/>
                </a:solidFill>
              </a:rPr>
              <a:t>We have provided you with a list of test customers along with their respective Account IDs (please refer to Test_Accounts.csv). Please seed the Test_Accounts.csv data into your chosen data storage technology and validate the Meter Read data against the accounts.</a:t>
            </a:r>
          </a:p>
          <a:p>
            <a:pPr marL="0" indent="0"/>
            <a:endParaRPr lang="en-GB" b="1" dirty="0">
              <a:solidFill>
                <a:schemeClr val="tx1"/>
              </a:solidFill>
            </a:endParaRPr>
          </a:p>
          <a:p>
            <a:pPr marL="0" indent="0"/>
            <a:r>
              <a:rPr lang="en-GB" b="1" dirty="0">
                <a:solidFill>
                  <a:schemeClr val="tx1"/>
                </a:solidFill>
              </a:rPr>
              <a:t>From the day you receive this test, you have </a:t>
            </a:r>
            <a:r>
              <a:rPr lang="en-GB" b="1" dirty="0">
                <a:solidFill>
                  <a:schemeClr val="accent1"/>
                </a:solidFill>
              </a:rPr>
              <a:t>48 hours </a:t>
            </a:r>
            <a:r>
              <a:rPr lang="en-GB" b="1" dirty="0">
                <a:solidFill>
                  <a:schemeClr val="tx1"/>
                </a:solidFill>
              </a:rPr>
              <a:t>to submit your work for assessment.</a:t>
            </a:r>
          </a:p>
          <a:p>
            <a:pPr marL="0" indent="0"/>
            <a:r>
              <a:rPr lang="en-GB" b="1" dirty="0">
                <a:solidFill>
                  <a:schemeClr val="accent1"/>
                </a:solidFill>
              </a:rPr>
              <a:t>Please send it </a:t>
            </a:r>
            <a:r>
              <a:rPr lang="en-GB" b="1">
                <a:solidFill>
                  <a:schemeClr val="accent1"/>
                </a:solidFill>
              </a:rPr>
              <a:t>to careers@</a:t>
            </a:r>
            <a:r>
              <a:rPr lang="en-GB" b="1" dirty="0">
                <a:solidFill>
                  <a:schemeClr val="accent1"/>
                </a:solidFill>
              </a:rPr>
              <a:t>ensek.co.uk</a:t>
            </a:r>
            <a:r>
              <a:rPr lang="en-GB" b="1" dirty="0">
                <a:solidFill>
                  <a:schemeClr val="tx1"/>
                </a:solidFill>
              </a:rPr>
              <a:t>. It is advised to use a </a:t>
            </a:r>
            <a:r>
              <a:rPr lang="en-GB" b="1" dirty="0">
                <a:solidFill>
                  <a:schemeClr val="accent1"/>
                </a:solidFill>
              </a:rPr>
              <a:t>publicly accessible Git </a:t>
            </a:r>
            <a:r>
              <a:rPr lang="en-GB" b="1" dirty="0">
                <a:solidFill>
                  <a:schemeClr val="tx1"/>
                </a:solidFill>
              </a:rPr>
              <a:t>repository to commit and share your work with us. Any work committed after the deadline won’t be considered towards the technical assessment.</a:t>
            </a:r>
            <a:endParaRPr dirty="0">
              <a:solidFill>
                <a:schemeClr val="accent1"/>
              </a:solidFill>
            </a:endParaRPr>
          </a:p>
        </p:txBody>
      </p:sp>
      <p:cxnSp>
        <p:nvCxnSpPr>
          <p:cNvPr id="170" name="Google Shape;170;p27"/>
          <p:cNvCxnSpPr/>
          <p:nvPr/>
        </p:nvCxnSpPr>
        <p:spPr>
          <a:xfrm>
            <a:off x="564548" y="1087471"/>
            <a:ext cx="727200" cy="0"/>
          </a:xfrm>
          <a:prstGeom prst="straightConnector1">
            <a:avLst/>
          </a:prstGeom>
          <a:noFill/>
          <a:ln w="19050" cap="flat" cmpd="sng">
            <a:solidFill>
              <a:srgbClr val="2F2F2F"/>
            </a:solidFill>
            <a:prstDash val="solid"/>
            <a:round/>
            <a:headEnd type="none" w="med" len="med"/>
            <a:tailEnd type="none" w="med" len="med"/>
          </a:ln>
        </p:spPr>
      </p:cxnSp>
      <p:sp>
        <p:nvSpPr>
          <p:cNvPr id="20" name="Google Shape;166;p27">
            <a:extLst>
              <a:ext uri="{FF2B5EF4-FFF2-40B4-BE49-F238E27FC236}">
                <a16:creationId xmlns:a16="http://schemas.microsoft.com/office/drawing/2014/main" id="{98267688-6A55-43F1-B817-75B13973B25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
        <p:nvSpPr>
          <p:cNvPr id="34" name="Rectangle 58">
            <a:extLst>
              <a:ext uri="{FF2B5EF4-FFF2-40B4-BE49-F238E27FC236}">
                <a16:creationId xmlns:a16="http://schemas.microsoft.com/office/drawing/2014/main" id="{5CDAC040-AB9D-4EF4-994E-CC9529B2476C}"/>
              </a:ext>
            </a:extLst>
          </p:cNvPr>
          <p:cNvSpPr/>
          <p:nvPr/>
        </p:nvSpPr>
        <p:spPr>
          <a:xfrm>
            <a:off x="4262511" y="6035040"/>
            <a:ext cx="323184" cy="423791"/>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8">
            <a:extLst>
              <a:ext uri="{FF2B5EF4-FFF2-40B4-BE49-F238E27FC236}">
                <a16:creationId xmlns:a16="http://schemas.microsoft.com/office/drawing/2014/main" id="{2D71C7E1-0F47-4CE9-B3AF-B85F4C39242F}"/>
              </a:ext>
            </a:extLst>
          </p:cNvPr>
          <p:cNvSpPr/>
          <p:nvPr/>
        </p:nvSpPr>
        <p:spPr>
          <a:xfrm flipH="1">
            <a:off x="5013827" y="6035040"/>
            <a:ext cx="487088" cy="423790"/>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ntent Placeholder 15">
            <a:extLst>
              <a:ext uri="{FF2B5EF4-FFF2-40B4-BE49-F238E27FC236}">
                <a16:creationId xmlns:a16="http://schemas.microsoft.com/office/drawing/2014/main" id="{6EF69F44-46F5-4706-B123-B4DA62E146F2}"/>
              </a:ext>
            </a:extLst>
          </p:cNvPr>
          <p:cNvSpPr txBox="1">
            <a:spLocks/>
          </p:cNvSpPr>
          <p:nvPr/>
        </p:nvSpPr>
        <p:spPr>
          <a:xfrm>
            <a:off x="5013827" y="6119815"/>
            <a:ext cx="1736927"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Of 2</a:t>
            </a:r>
            <a:endParaRPr lang="en-US" sz="1400" dirty="0"/>
          </a:p>
        </p:txBody>
      </p:sp>
      <p:sp>
        <p:nvSpPr>
          <p:cNvPr id="37" name="Content Placeholder 15">
            <a:extLst>
              <a:ext uri="{FF2B5EF4-FFF2-40B4-BE49-F238E27FC236}">
                <a16:creationId xmlns:a16="http://schemas.microsoft.com/office/drawing/2014/main" id="{495D66AA-EBC1-425E-9AEF-BFE5172E3812}"/>
              </a:ext>
            </a:extLst>
          </p:cNvPr>
          <p:cNvSpPr txBox="1">
            <a:spLocks/>
          </p:cNvSpPr>
          <p:nvPr/>
        </p:nvSpPr>
        <p:spPr>
          <a:xfrm>
            <a:off x="3051200" y="6130938"/>
            <a:ext cx="1464158"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sz="1400" dirty="0"/>
              <a:t>1</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76667" y="1078745"/>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02</a:t>
            </a:r>
            <a:endParaRPr dirty="0">
              <a:solidFill>
                <a:schemeClr val="accent1"/>
              </a:solidFill>
            </a:endParaRPr>
          </a:p>
        </p:txBody>
      </p:sp>
      <p:sp>
        <p:nvSpPr>
          <p:cNvPr id="164" name="Google Shape;164;p27"/>
          <p:cNvSpPr txBox="1">
            <a:spLocks noGrp="1"/>
          </p:cNvSpPr>
          <p:nvPr>
            <p:ph type="ctrTitle" idx="6"/>
          </p:nvPr>
        </p:nvSpPr>
        <p:spPr>
          <a:xfrm>
            <a:off x="1300693" y="1109930"/>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USER STORY</a:t>
            </a:r>
            <a:endParaRPr dirty="0">
              <a:solidFill>
                <a:schemeClr val="accent1"/>
              </a:solidFill>
            </a:endParaRPr>
          </a:p>
        </p:txBody>
      </p:sp>
      <p:sp>
        <p:nvSpPr>
          <p:cNvPr id="168" name="Google Shape;168;p27"/>
          <p:cNvSpPr txBox="1">
            <a:spLocks noGrp="1"/>
          </p:cNvSpPr>
          <p:nvPr>
            <p:ph type="subTitle" idx="13"/>
          </p:nvPr>
        </p:nvSpPr>
        <p:spPr>
          <a:xfrm>
            <a:off x="573602" y="1952755"/>
            <a:ext cx="6495816" cy="763200"/>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As an </a:t>
            </a:r>
            <a:r>
              <a:rPr lang="en-GB" b="1" dirty="0">
                <a:solidFill>
                  <a:schemeClr val="accent1"/>
                </a:solidFill>
              </a:rPr>
              <a:t>Energy Company Account Manager</a:t>
            </a:r>
            <a:r>
              <a:rPr lang="en-GB" b="1" dirty="0">
                <a:solidFill>
                  <a:schemeClr val="tx1"/>
                </a:solidFill>
              </a:rPr>
              <a:t>, I want to be able to load a CSV file of Customer Meter Readings so that we can monitor their energy consumption and charge them accordingly</a:t>
            </a:r>
            <a:endParaRPr b="1" dirty="0">
              <a:solidFill>
                <a:schemeClr val="tx1"/>
              </a:solidFill>
            </a:endParaRPr>
          </a:p>
        </p:txBody>
      </p:sp>
      <p:cxnSp>
        <p:nvCxnSpPr>
          <p:cNvPr id="170" name="Google Shape;170;p27"/>
          <p:cNvCxnSpPr/>
          <p:nvPr/>
        </p:nvCxnSpPr>
        <p:spPr>
          <a:xfrm>
            <a:off x="573602" y="1087554"/>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4;p27">
            <a:extLst>
              <a:ext uri="{FF2B5EF4-FFF2-40B4-BE49-F238E27FC236}">
                <a16:creationId xmlns:a16="http://schemas.microsoft.com/office/drawing/2014/main" id="{518765DF-3D2E-4E2D-89F4-C25E00410F07}"/>
              </a:ext>
            </a:extLst>
          </p:cNvPr>
          <p:cNvSpPr txBox="1">
            <a:spLocks/>
          </p:cNvSpPr>
          <p:nvPr/>
        </p:nvSpPr>
        <p:spPr>
          <a:xfrm>
            <a:off x="3479497" y="200138"/>
            <a:ext cx="3420475" cy="66139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Reem Kufi"/>
              <a:buNone/>
              <a:defRPr sz="1400" b="1" i="0" u="none" strike="noStrike" cap="none">
                <a:solidFill>
                  <a:srgbClr val="2F2F2F"/>
                </a:solidFill>
                <a:latin typeface="Reem Kufi"/>
                <a:ea typeface="Reem Kufi"/>
                <a:cs typeface="Reem Kufi"/>
                <a:sym typeface="Reem Kufi"/>
              </a:defRPr>
            </a:lvl1pPr>
            <a:lvl2pPr marR="0" lvl="1"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2pPr>
            <a:lvl3pPr marR="0" lvl="2"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3pPr>
            <a:lvl4pPr marR="0" lvl="3"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4pPr>
            <a:lvl5pPr marR="0" lvl="4"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5pPr>
            <a:lvl6pPr marR="0" lvl="5"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6pPr>
            <a:lvl7pPr marR="0" lvl="6"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7pPr>
            <a:lvl8pPr marR="0" lvl="7"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8pPr>
            <a:lvl9pPr marR="0" lvl="8"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9pPr>
          </a:lstStyle>
          <a:p>
            <a:r>
              <a:rPr lang="en-GB" sz="1867" dirty="0">
                <a:solidFill>
                  <a:schemeClr val="bg1"/>
                </a:solidFill>
              </a:rPr>
              <a:t>REMOTE TECHNICAL TEST</a:t>
            </a:r>
          </a:p>
        </p:txBody>
      </p:sp>
      <p:sp>
        <p:nvSpPr>
          <p:cNvPr id="51" name="Google Shape;166;p27">
            <a:extLst>
              <a:ext uri="{FF2B5EF4-FFF2-40B4-BE49-F238E27FC236}">
                <a16:creationId xmlns:a16="http://schemas.microsoft.com/office/drawing/2014/main" id="{87CA4555-25E0-439A-A30B-219B0325FB27}"/>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865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7">
            <a:extLst>
              <a:ext uri="{FF2B5EF4-FFF2-40B4-BE49-F238E27FC236}">
                <a16:creationId xmlns:a16="http://schemas.microsoft.com/office/drawing/2014/main" id="{6B415F00-472F-4043-A92F-8B6596169108}"/>
              </a:ext>
            </a:extLst>
          </p:cNvPr>
          <p:cNvSpPr txBox="1">
            <a:spLocks/>
          </p:cNvSpPr>
          <p:nvPr/>
        </p:nvSpPr>
        <p:spPr>
          <a:xfrm>
            <a:off x="428185" y="1818123"/>
            <a:ext cx="4943160" cy="4287938"/>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0" indent="0"/>
            <a:r>
              <a:rPr lang="en-GB" b="1" dirty="0">
                <a:solidFill>
                  <a:schemeClr val="tx1"/>
                </a:solidFill>
              </a:rPr>
              <a:t>MUST HAVE</a:t>
            </a:r>
          </a:p>
          <a:p>
            <a:pPr marL="0" indent="0"/>
            <a:endParaRPr lang="en-GB" b="1" dirty="0">
              <a:solidFill>
                <a:schemeClr val="tx1"/>
              </a:solidFill>
            </a:endParaRPr>
          </a:p>
          <a:p>
            <a:pPr marL="285750" indent="-285750">
              <a:buFont typeface="Arial" panose="020B0604020202020204" pitchFamily="34" charset="0"/>
              <a:buChar char="•"/>
            </a:pPr>
            <a:r>
              <a:rPr lang="en-GB" sz="1500" b="1" dirty="0">
                <a:solidFill>
                  <a:schemeClr val="tx1"/>
                </a:solidFill>
              </a:rPr>
              <a:t>Create the following endpoint:</a:t>
            </a:r>
          </a:p>
          <a:p>
            <a:pPr marL="266700" lvl="1" indent="0"/>
            <a:r>
              <a:rPr lang="en-GB" sz="1500" b="1" dirty="0">
                <a:solidFill>
                  <a:schemeClr val="tx1"/>
                </a:solidFill>
              </a:rPr>
              <a:t>	</a:t>
            </a:r>
          </a:p>
          <a:p>
            <a:pPr marL="266700" lvl="1" indent="0"/>
            <a:r>
              <a:rPr lang="en-GB" sz="1500" b="1" dirty="0">
                <a:solidFill>
                  <a:schemeClr val="tx1"/>
                </a:solidFill>
              </a:rPr>
              <a:t>	POST =&gt; /meter-reading-uploads</a:t>
            </a:r>
          </a:p>
          <a:p>
            <a:pPr marL="266700" lvl="1"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The endpoint should be able to process a CSV of meter readings. An example CSV file has been provided (</a:t>
            </a:r>
            <a:r>
              <a:rPr lang="en-GB" sz="1600" b="1" dirty="0">
                <a:solidFill>
                  <a:schemeClr val="tx1"/>
                </a:solidFill>
              </a:rPr>
              <a:t>Meter_reading.csv)</a:t>
            </a:r>
            <a:endParaRPr lang="en-GB" sz="1500" b="1" dirty="0">
              <a:solidFill>
                <a:schemeClr val="tx1"/>
              </a:solidFill>
            </a:endParaRP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Each entry in the CSV should be validated and if valid, stored in a DB.</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After processing, the number of successful/failed readings should be returned.</a:t>
            </a:r>
          </a:p>
          <a:p>
            <a:pPr marL="285750" indent="-285750">
              <a:buFont typeface="Arial" panose="020B0604020202020204" pitchFamily="34" charset="0"/>
              <a:buChar char="•"/>
            </a:pPr>
            <a:endParaRPr lang="en-GB" sz="1500" b="1" dirty="0">
              <a:solidFill>
                <a:schemeClr val="tx1"/>
              </a:solidFill>
            </a:endParaRPr>
          </a:p>
          <a:p>
            <a:pPr marL="552450" lvl="1" indent="-285750">
              <a:buFont typeface="Arial" panose="020B0604020202020204" pitchFamily="34" charset="0"/>
              <a:buChar char="•"/>
            </a:pPr>
            <a:endParaRPr lang="en-GB" b="1" dirty="0">
              <a:solidFill>
                <a:schemeClr val="tx1"/>
              </a:solidFill>
            </a:endParaRPr>
          </a:p>
        </p:txBody>
      </p:sp>
      <p:sp>
        <p:nvSpPr>
          <p:cNvPr id="15" name="Google Shape;161;p27">
            <a:extLst>
              <a:ext uri="{FF2B5EF4-FFF2-40B4-BE49-F238E27FC236}">
                <a16:creationId xmlns:a16="http://schemas.microsoft.com/office/drawing/2014/main" id="{4815999B-A483-4B76-A794-B53992D6B776}"/>
              </a:ext>
            </a:extLst>
          </p:cNvPr>
          <p:cNvSpPr txBox="1">
            <a:spLocks/>
          </p:cNvSpPr>
          <p:nvPr/>
        </p:nvSpPr>
        <p:spPr>
          <a:xfrm>
            <a:off x="256169" y="1044851"/>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03</a:t>
            </a:r>
          </a:p>
        </p:txBody>
      </p:sp>
      <p:sp>
        <p:nvSpPr>
          <p:cNvPr id="16" name="Google Shape;164;p27">
            <a:extLst>
              <a:ext uri="{FF2B5EF4-FFF2-40B4-BE49-F238E27FC236}">
                <a16:creationId xmlns:a16="http://schemas.microsoft.com/office/drawing/2014/main" id="{6870A709-2678-4E03-839B-705728F87A52}"/>
              </a:ext>
            </a:extLst>
          </p:cNvPr>
          <p:cNvSpPr txBox="1">
            <a:spLocks/>
          </p:cNvSpPr>
          <p:nvPr/>
        </p:nvSpPr>
        <p:spPr>
          <a:xfrm>
            <a:off x="1280195" y="1076036"/>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ACCEPTANCE CRITERIA</a:t>
            </a:r>
          </a:p>
        </p:txBody>
      </p:sp>
      <p:cxnSp>
        <p:nvCxnSpPr>
          <p:cNvPr id="17" name="Google Shape;170;p27">
            <a:extLst>
              <a:ext uri="{FF2B5EF4-FFF2-40B4-BE49-F238E27FC236}">
                <a16:creationId xmlns:a16="http://schemas.microsoft.com/office/drawing/2014/main" id="{CD4BD3B5-63E7-41B5-A16A-6DA587581F2C}"/>
              </a:ext>
            </a:extLst>
          </p:cNvPr>
          <p:cNvCxnSpPr/>
          <p:nvPr/>
        </p:nvCxnSpPr>
        <p:spPr>
          <a:xfrm>
            <a:off x="553104" y="1053660"/>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8;p27">
            <a:extLst>
              <a:ext uri="{FF2B5EF4-FFF2-40B4-BE49-F238E27FC236}">
                <a16:creationId xmlns:a16="http://schemas.microsoft.com/office/drawing/2014/main" id="{483C7B84-53F6-4D04-805B-354A45B9118C}"/>
              </a:ext>
            </a:extLst>
          </p:cNvPr>
          <p:cNvSpPr txBox="1">
            <a:spLocks/>
          </p:cNvSpPr>
          <p:nvPr/>
        </p:nvSpPr>
        <p:spPr>
          <a:xfrm>
            <a:off x="6242616" y="1963832"/>
            <a:ext cx="5185817" cy="385765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sz="1500" b="1" dirty="0">
                <a:solidFill>
                  <a:schemeClr val="tx1"/>
                </a:solidFill>
              </a:rPr>
              <a:t>Validation: </a:t>
            </a:r>
          </a:p>
          <a:p>
            <a:pPr marL="552450" lvl="1" indent="-285750">
              <a:buFont typeface="Arial" panose="020B0604020202020204" pitchFamily="34" charset="0"/>
              <a:buChar char="•"/>
            </a:pPr>
            <a:r>
              <a:rPr lang="en-GB" b="1" dirty="0">
                <a:solidFill>
                  <a:schemeClr val="tx1"/>
                </a:solidFill>
              </a:rPr>
              <a:t>You should not be able to load the same entry twice</a:t>
            </a:r>
          </a:p>
          <a:p>
            <a:pPr marL="552450" lvl="1" indent="-285750">
              <a:buFont typeface="Arial" panose="020B0604020202020204" pitchFamily="34" charset="0"/>
              <a:buChar char="•"/>
            </a:pPr>
            <a:r>
              <a:rPr lang="en-GB" b="1" dirty="0">
                <a:solidFill>
                  <a:schemeClr val="tx1"/>
                </a:solidFill>
              </a:rPr>
              <a:t>A meter reading must be associated with an Account ID to be deemed valid</a:t>
            </a:r>
          </a:p>
          <a:p>
            <a:pPr marL="552450" lvl="1" indent="-285750">
              <a:buFont typeface="Arial" panose="020B0604020202020204" pitchFamily="34" charset="0"/>
              <a:buChar char="•"/>
            </a:pPr>
            <a:r>
              <a:rPr lang="en-GB" b="1" dirty="0">
                <a:solidFill>
                  <a:schemeClr val="tx1"/>
                </a:solidFill>
              </a:rPr>
              <a:t>Reading values should be in the format NNNNN</a:t>
            </a:r>
          </a:p>
          <a:p>
            <a:pPr marL="0" indent="0"/>
            <a:endParaRPr lang="en-GB" b="1" dirty="0">
              <a:solidFill>
                <a:schemeClr val="tx1"/>
              </a:solidFill>
            </a:endParaRPr>
          </a:p>
          <a:p>
            <a:pPr marL="0" indent="0"/>
            <a:endParaRPr lang="en-GB" b="1" dirty="0">
              <a:solidFill>
                <a:schemeClr val="tx1"/>
              </a:solidFill>
            </a:endParaRPr>
          </a:p>
          <a:p>
            <a:pPr marL="0" indent="0"/>
            <a:r>
              <a:rPr lang="en-GB" b="1" dirty="0">
                <a:solidFill>
                  <a:schemeClr val="tx1"/>
                </a:solidFill>
              </a:rPr>
              <a:t>NICE TO HAVE</a:t>
            </a:r>
          </a:p>
          <a:p>
            <a:pPr marL="0"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Create a client in the technology of your choosing to consume the API. You can use angular/react/whatever you like</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When an account has an existing read, ensure the new read isn’t older than the existing read</a:t>
            </a:r>
          </a:p>
          <a:p>
            <a:pPr marL="552450" lvl="1" indent="-285750">
              <a:buFont typeface="Arial" panose="020B0604020202020204" pitchFamily="34" charset="0"/>
              <a:buChar char="•"/>
            </a:pPr>
            <a:endParaRPr lang="en-GB" b="1" dirty="0">
              <a:solidFill>
                <a:schemeClr val="tx1"/>
              </a:solidFill>
            </a:endParaRPr>
          </a:p>
        </p:txBody>
      </p:sp>
      <p:cxnSp>
        <p:nvCxnSpPr>
          <p:cNvPr id="20" name="Straight Connector 19">
            <a:extLst>
              <a:ext uri="{FF2B5EF4-FFF2-40B4-BE49-F238E27FC236}">
                <a16:creationId xmlns:a16="http://schemas.microsoft.com/office/drawing/2014/main" id="{9A796BA3-F605-4A43-9686-61507A60F839}"/>
              </a:ext>
            </a:extLst>
          </p:cNvPr>
          <p:cNvCxnSpPr>
            <a:cxnSpLocks/>
          </p:cNvCxnSpPr>
          <p:nvPr/>
        </p:nvCxnSpPr>
        <p:spPr>
          <a:xfrm>
            <a:off x="5906059" y="1729058"/>
            <a:ext cx="0" cy="40780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166;p27">
            <a:extLst>
              <a:ext uri="{FF2B5EF4-FFF2-40B4-BE49-F238E27FC236}">
                <a16:creationId xmlns:a16="http://schemas.microsoft.com/office/drawing/2014/main" id="{43076C62-926A-4400-B54A-F1E23B52E38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11060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04</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pic>
        <p:nvPicPr>
          <p:cNvPr id="6" name="Graphic 5" descr="Laptop">
            <a:extLst>
              <a:ext uri="{FF2B5EF4-FFF2-40B4-BE49-F238E27FC236}">
                <a16:creationId xmlns:a16="http://schemas.microsoft.com/office/drawing/2014/main" id="{67BD7A87-B246-46A4-95DC-30544D1D4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198" y="2869173"/>
            <a:ext cx="2304738" cy="2304738"/>
          </a:xfrm>
          <a:prstGeom prst="rect">
            <a:avLst/>
          </a:prstGeom>
        </p:spPr>
      </p:pic>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ATTACHED MATERIALS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200" y="1961708"/>
            <a:ext cx="7092636" cy="293458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Wingdings" panose="05000000000000000000" pitchFamily="2" charset="2"/>
              <a:buChar char="§"/>
            </a:pPr>
            <a:r>
              <a:rPr lang="en-GB" b="1" dirty="0">
                <a:solidFill>
                  <a:schemeClr val="tx1"/>
                </a:solidFill>
              </a:rPr>
              <a:t>Meter_reading.csv (test file for uploading meter readings)</a:t>
            </a:r>
          </a:p>
          <a:p>
            <a:pPr marL="285750" indent="-285750">
              <a:buFont typeface="Wingdings" panose="05000000000000000000" pitchFamily="2" charset="2"/>
              <a:buChar char="§"/>
            </a:pPr>
            <a:r>
              <a:rPr lang="en-GB" b="1" dirty="0">
                <a:solidFill>
                  <a:schemeClr val="tx1"/>
                </a:solidFill>
              </a:rPr>
              <a:t>Test_accounts.csv (use this to seed your </a:t>
            </a:r>
            <a:r>
              <a:rPr lang="en-GB" b="1" dirty="0" err="1">
                <a:solidFill>
                  <a:schemeClr val="tx1"/>
                </a:solidFill>
              </a:rPr>
              <a:t>db</a:t>
            </a:r>
            <a:r>
              <a:rPr lang="en-GB" b="1" dirty="0">
                <a:solidFill>
                  <a:schemeClr val="tx1"/>
                </a:solidFill>
              </a:rPr>
              <a:t>)</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7267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05</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NEXT STEPS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After submitting your solution you’ll be invited to a final stage interview where you’ll be asked to present the solution you’ve created and discuss it. The purpose of this discussion is to help us understand how you went about designing the solution, design choices, testing etc</a:t>
            </a:r>
          </a:p>
          <a:p>
            <a:pPr marL="285750" indent="-285750">
              <a:buFont typeface="Arial" panose="020B0604020202020204" pitchFamily="34" charset="0"/>
              <a:buChar char="•"/>
            </a:pPr>
            <a:r>
              <a:rPr lang="en-GB" b="1" dirty="0">
                <a:solidFill>
                  <a:schemeClr val="tx1"/>
                </a:solidFill>
              </a:rPr>
              <a:t>Please make sure you have an appropriate way of presenting your solution (usually this is done via a screenshare + IDE)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7690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06</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4675702"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FINAL STAGE INTERVIEW SCHEDULE</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The final stage interview will last around 1 hour, but please allow for up to 1.5 hours</a:t>
            </a:r>
          </a:p>
          <a:p>
            <a:pPr marL="285750" indent="-285750">
              <a:buFont typeface="Arial" panose="020B0604020202020204" pitchFamily="34" charset="0"/>
              <a:buChar char="•"/>
            </a:pPr>
            <a:r>
              <a:rPr lang="en-GB" b="1" dirty="0">
                <a:solidFill>
                  <a:schemeClr val="tx1"/>
                </a:solidFill>
              </a:rPr>
              <a:t>The format of the interview will be as follows</a:t>
            </a:r>
          </a:p>
          <a:p>
            <a:pPr marL="552450" lvl="1" indent="-285750">
              <a:buFont typeface="Arial" panose="020B0604020202020204" pitchFamily="34" charset="0"/>
              <a:buChar char="•"/>
            </a:pPr>
            <a:r>
              <a:rPr lang="en-GB" b="1" dirty="0">
                <a:solidFill>
                  <a:schemeClr val="tx1"/>
                </a:solidFill>
              </a:rPr>
              <a:t>A brief introduction </a:t>
            </a:r>
          </a:p>
          <a:p>
            <a:pPr marL="552450" lvl="1" indent="-285750">
              <a:buFont typeface="Arial" panose="020B0604020202020204" pitchFamily="34" charset="0"/>
              <a:buChar char="•"/>
            </a:pPr>
            <a:r>
              <a:rPr lang="en-GB" b="1" dirty="0">
                <a:solidFill>
                  <a:schemeClr val="tx1"/>
                </a:solidFill>
              </a:rPr>
              <a:t>20 minutes talking about your approach to the technical test</a:t>
            </a:r>
          </a:p>
          <a:p>
            <a:pPr marL="552450" lvl="1" indent="-285750">
              <a:buFont typeface="Arial" panose="020B0604020202020204" pitchFamily="34" charset="0"/>
              <a:buChar char="•"/>
            </a:pPr>
            <a:r>
              <a:rPr lang="en-GB" b="1" dirty="0">
                <a:solidFill>
                  <a:schemeClr val="tx1"/>
                </a:solidFill>
              </a:rPr>
              <a:t>20 minutes of competency based questions</a:t>
            </a:r>
          </a:p>
          <a:p>
            <a:pPr marL="552450" lvl="1" indent="-285750">
              <a:buFont typeface="Arial" panose="020B0604020202020204" pitchFamily="34" charset="0"/>
              <a:buChar char="•"/>
            </a:pPr>
            <a:r>
              <a:rPr lang="en-GB" b="1" dirty="0">
                <a:solidFill>
                  <a:schemeClr val="tx1"/>
                </a:solidFill>
              </a:rPr>
              <a:t>20 minutes of questions for any questions you have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978794066"/>
      </p:ext>
    </p:extLst>
  </p:cSld>
  <p:clrMapOvr>
    <a:masterClrMapping/>
  </p:clrMapOvr>
</p:sld>
</file>

<file path=ppt/theme/theme1.xml><?xml version="1.0" encoding="utf-8"?>
<a:theme xmlns:a="http://schemas.openxmlformats.org/drawingml/2006/main" name="Office Theme">
  <a:themeElements>
    <a:clrScheme name="ENSEK COLOURS 2018">
      <a:dk1>
        <a:srgbClr val="162C4E"/>
      </a:dk1>
      <a:lt1>
        <a:srgbClr val="F3F3F6"/>
      </a:lt1>
      <a:dk2>
        <a:srgbClr val="2F3A4F"/>
      </a:dk2>
      <a:lt2>
        <a:srgbClr val="F3F3F6"/>
      </a:lt2>
      <a:accent1>
        <a:srgbClr val="F66E3D"/>
      </a:accent1>
      <a:accent2>
        <a:srgbClr val="0455F8"/>
      </a:accent2>
      <a:accent3>
        <a:srgbClr val="2E394E"/>
      </a:accent3>
      <a:accent4>
        <a:srgbClr val="FDBA11"/>
      </a:accent4>
      <a:accent5>
        <a:srgbClr val="162C4E"/>
      </a:accent5>
      <a:accent6>
        <a:srgbClr val="F3F3F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9370CE1-5326-4F30-B126-3CB23446AF95}" vid="{D5C0E526-042F-417B-954D-5506B36468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0FD866A37DB24397FFF9BDC248EAAA" ma:contentTypeVersion="3" ma:contentTypeDescription="Create a new document." ma:contentTypeScope="" ma:versionID="e517494f396f167107bf1bb6c31341f0">
  <xsd:schema xmlns:xsd="http://www.w3.org/2001/XMLSchema" xmlns:xs="http://www.w3.org/2001/XMLSchema" xmlns:p="http://schemas.microsoft.com/office/2006/metadata/properties" xmlns:ns2="8ac84e9b-c9be-47b5-8158-aa33679c54e7" targetNamespace="http://schemas.microsoft.com/office/2006/metadata/properties" ma:root="true" ma:fieldsID="9ffbc5518d94520850006e34b7bcfa7a" ns2:_="">
    <xsd:import namespace="8ac84e9b-c9be-47b5-8158-aa33679c54e7"/>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c84e9b-c9be-47b5-8158-aa33679c54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4E4841-5DC0-4E72-8912-3D3419908EFC}">
  <ds:schemaRefs>
    <ds:schemaRef ds:uri="http://purl.org/dc/terms/"/>
    <ds:schemaRef ds:uri="http://schemas.openxmlformats.org/package/2006/metadata/core-properties"/>
    <ds:schemaRef ds:uri="http://schemas.microsoft.com/office/2006/documentManagement/types"/>
    <ds:schemaRef ds:uri="965088aa-d956-420f-999c-7e880ab7c731"/>
    <ds:schemaRef ds:uri="http://purl.org/dc/elements/1.1/"/>
    <ds:schemaRef ds:uri="http://schemas.microsoft.com/office/2006/metadata/properties"/>
    <ds:schemaRef ds:uri="http://schemas.microsoft.com/office/infopath/2007/PartnerControls"/>
    <ds:schemaRef ds:uri="474b57b3-eca1-430d-8010-ab9153bb6408"/>
    <ds:schemaRef ds:uri="http://www.w3.org/XML/1998/namespace"/>
    <ds:schemaRef ds:uri="http://purl.org/dc/dcmitype/"/>
  </ds:schemaRefs>
</ds:datastoreItem>
</file>

<file path=customXml/itemProps2.xml><?xml version="1.0" encoding="utf-8"?>
<ds:datastoreItem xmlns:ds="http://schemas.openxmlformats.org/officeDocument/2006/customXml" ds:itemID="{65B62113-C38D-4358-92C1-777F4CE7E7A9}">
  <ds:schemaRefs>
    <ds:schemaRef ds:uri="http://schemas.microsoft.com/sharepoint/v3/contenttype/forms"/>
  </ds:schemaRefs>
</ds:datastoreItem>
</file>

<file path=customXml/itemProps3.xml><?xml version="1.0" encoding="utf-8"?>
<ds:datastoreItem xmlns:ds="http://schemas.openxmlformats.org/officeDocument/2006/customXml" ds:itemID="{DE065878-EA1D-4863-A157-550F9A49FDB2}"/>
</file>

<file path=docProps/app.xml><?xml version="1.0" encoding="utf-8"?>
<Properties xmlns="http://schemas.openxmlformats.org/officeDocument/2006/extended-properties" xmlns:vt="http://schemas.openxmlformats.org/officeDocument/2006/docPropsVTypes">
  <TotalTime>595</TotalTime>
  <Words>592</Words>
  <Application>Microsoft Office PowerPoint</Application>
  <PresentationFormat>Widescreen</PresentationFormat>
  <Paragraphs>67</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Fira Sans Extra Condensed Medium</vt:lpstr>
      <vt:lpstr>Reem Kufi</vt:lpstr>
      <vt:lpstr>Source Sans Pro Black</vt:lpstr>
      <vt:lpstr>Wingdings</vt:lpstr>
      <vt:lpstr>Office Theme</vt:lpstr>
      <vt:lpstr>PowerPoint Presentation</vt:lpstr>
      <vt:lpstr>01</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Brown</dc:creator>
  <cp:lastModifiedBy>Matt Rouse</cp:lastModifiedBy>
  <cp:revision>19</cp:revision>
  <dcterms:created xsi:type="dcterms:W3CDTF">2020-06-19T17:47:34Z</dcterms:created>
  <dcterms:modified xsi:type="dcterms:W3CDTF">2021-12-16T11:34:09Z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0x010100110FD866A37DB24397FFF9BDC248EAAA</vt:lpwstr>
  </property>
</Properties>
</file>