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069" r:id="rId1"/>
    <p:sldMasterId id="2147485083" r:id="rId2"/>
    <p:sldMasterId id="2147485447" r:id="rId3"/>
  </p:sldMasterIdLst>
  <p:notesMasterIdLst>
    <p:notesMasterId r:id="rId50"/>
  </p:notesMasterIdLst>
  <p:sldIdLst>
    <p:sldId id="256" r:id="rId4"/>
    <p:sldId id="268" r:id="rId5"/>
    <p:sldId id="269" r:id="rId6"/>
    <p:sldId id="257" r:id="rId7"/>
    <p:sldId id="258" r:id="rId8"/>
    <p:sldId id="259" r:id="rId9"/>
    <p:sldId id="260" r:id="rId10"/>
    <p:sldId id="261" r:id="rId11"/>
    <p:sldId id="262" r:id="rId12"/>
    <p:sldId id="264" r:id="rId13"/>
    <p:sldId id="265" r:id="rId14"/>
    <p:sldId id="266" r:id="rId15"/>
    <p:sldId id="267" r:id="rId16"/>
    <p:sldId id="263"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Lst>
  <p:sldSz cx="9144000" cy="6096000"/>
  <p:notesSz cx="6997700" cy="9258300"/>
  <p:kinsoku lang="zh-CN"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2400" b="1" kern="1200">
        <a:solidFill>
          <a:schemeClr val="tx1"/>
        </a:solidFill>
        <a:latin typeface="Helvetica" charset="0"/>
        <a:ea typeface="宋体" charset="0"/>
        <a:cs typeface="宋体" charset="0"/>
      </a:defRPr>
    </a:lvl1pPr>
    <a:lvl2pPr marL="457200" algn="l" rtl="0" fontAlgn="base">
      <a:spcBef>
        <a:spcPct val="0"/>
      </a:spcBef>
      <a:spcAft>
        <a:spcPct val="0"/>
      </a:spcAft>
      <a:defRPr sz="2400" b="1" kern="1200">
        <a:solidFill>
          <a:schemeClr val="tx1"/>
        </a:solidFill>
        <a:latin typeface="Helvetica" charset="0"/>
        <a:ea typeface="宋体" charset="0"/>
        <a:cs typeface="宋体" charset="0"/>
      </a:defRPr>
    </a:lvl2pPr>
    <a:lvl3pPr marL="914400" algn="l" rtl="0" fontAlgn="base">
      <a:spcBef>
        <a:spcPct val="0"/>
      </a:spcBef>
      <a:spcAft>
        <a:spcPct val="0"/>
      </a:spcAft>
      <a:defRPr sz="2400" b="1" kern="1200">
        <a:solidFill>
          <a:schemeClr val="tx1"/>
        </a:solidFill>
        <a:latin typeface="Helvetica" charset="0"/>
        <a:ea typeface="宋体" charset="0"/>
        <a:cs typeface="宋体" charset="0"/>
      </a:defRPr>
    </a:lvl3pPr>
    <a:lvl4pPr marL="1371600" algn="l" rtl="0" fontAlgn="base">
      <a:spcBef>
        <a:spcPct val="0"/>
      </a:spcBef>
      <a:spcAft>
        <a:spcPct val="0"/>
      </a:spcAft>
      <a:defRPr sz="2400" b="1" kern="1200">
        <a:solidFill>
          <a:schemeClr val="tx1"/>
        </a:solidFill>
        <a:latin typeface="Helvetica" charset="0"/>
        <a:ea typeface="宋体" charset="0"/>
        <a:cs typeface="宋体" charset="0"/>
      </a:defRPr>
    </a:lvl4pPr>
    <a:lvl5pPr marL="1828800" algn="l" rtl="0" fontAlgn="base">
      <a:spcBef>
        <a:spcPct val="0"/>
      </a:spcBef>
      <a:spcAft>
        <a:spcPct val="0"/>
      </a:spcAft>
      <a:defRPr sz="2400" b="1" kern="1200">
        <a:solidFill>
          <a:schemeClr val="tx1"/>
        </a:solidFill>
        <a:latin typeface="Helvetica" charset="0"/>
        <a:ea typeface="宋体" charset="0"/>
        <a:cs typeface="宋体" charset="0"/>
      </a:defRPr>
    </a:lvl5pPr>
    <a:lvl6pPr marL="2286000" algn="l" defTabSz="457200" rtl="0" eaLnBrk="1" latinLnBrk="0" hangingPunct="1">
      <a:defRPr sz="2400" b="1" kern="1200">
        <a:solidFill>
          <a:schemeClr val="tx1"/>
        </a:solidFill>
        <a:latin typeface="Helvetica" charset="0"/>
        <a:ea typeface="宋体" charset="0"/>
        <a:cs typeface="宋体" charset="0"/>
      </a:defRPr>
    </a:lvl6pPr>
    <a:lvl7pPr marL="2743200" algn="l" defTabSz="457200" rtl="0" eaLnBrk="1" latinLnBrk="0" hangingPunct="1">
      <a:defRPr sz="2400" b="1" kern="1200">
        <a:solidFill>
          <a:schemeClr val="tx1"/>
        </a:solidFill>
        <a:latin typeface="Helvetica" charset="0"/>
        <a:ea typeface="宋体" charset="0"/>
        <a:cs typeface="宋体" charset="0"/>
      </a:defRPr>
    </a:lvl7pPr>
    <a:lvl8pPr marL="3200400" algn="l" defTabSz="457200" rtl="0" eaLnBrk="1" latinLnBrk="0" hangingPunct="1">
      <a:defRPr sz="2400" b="1" kern="1200">
        <a:solidFill>
          <a:schemeClr val="tx1"/>
        </a:solidFill>
        <a:latin typeface="Helvetica" charset="0"/>
        <a:ea typeface="宋体" charset="0"/>
        <a:cs typeface="宋体" charset="0"/>
      </a:defRPr>
    </a:lvl8pPr>
    <a:lvl9pPr marL="3657600" algn="l" defTabSz="457200" rtl="0" eaLnBrk="1" latinLnBrk="0" hangingPunct="1">
      <a:defRPr sz="2400" b="1" kern="1200">
        <a:solidFill>
          <a:schemeClr val="tx1"/>
        </a:solidFill>
        <a:latin typeface="Helvetica" charset="0"/>
        <a:ea typeface="宋体" charset="0"/>
        <a:cs typeface="宋体"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2" d="100"/>
          <a:sy n="72" d="100"/>
        </p:scale>
        <p:origin x="-1248" y="-112"/>
      </p:cViewPr>
      <p:guideLst>
        <p:guide orient="horz" pos="19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50" Type="http://schemas.openxmlformats.org/officeDocument/2006/relationships/notesMaster" Target="notesMasters/notes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32125" cy="463550"/>
          </a:xfrm>
          <a:prstGeom prst="rect">
            <a:avLst/>
          </a:prstGeom>
        </p:spPr>
        <p:txBody>
          <a:bodyPr vert="horz" lIns="91440" tIns="45720" rIns="91440" bIns="45720" rtlCol="0"/>
          <a:lstStyle>
            <a:lvl1pPr algn="l" eaLnBrk="0" hangingPunct="0">
              <a:lnSpc>
                <a:spcPct val="90000"/>
              </a:lnSpc>
              <a:defRPr kumimoji="1" sz="1200"/>
            </a:lvl1pPr>
          </a:lstStyle>
          <a:p>
            <a:pPr>
              <a:defRPr/>
            </a:pPr>
            <a:endParaRPr lang="zh-CN" altLang="en-US"/>
          </a:p>
        </p:txBody>
      </p:sp>
      <p:sp>
        <p:nvSpPr>
          <p:cNvPr id="3" name="日期占位符 2"/>
          <p:cNvSpPr>
            <a:spLocks noGrp="1"/>
          </p:cNvSpPr>
          <p:nvPr>
            <p:ph type="dt" idx="1"/>
          </p:nvPr>
        </p:nvSpPr>
        <p:spPr>
          <a:xfrm>
            <a:off x="3963988" y="0"/>
            <a:ext cx="3032125" cy="463550"/>
          </a:xfrm>
          <a:prstGeom prst="rect">
            <a:avLst/>
          </a:prstGeom>
        </p:spPr>
        <p:txBody>
          <a:bodyPr vert="horz" lIns="91440" tIns="45720" rIns="91440" bIns="45720" rtlCol="0"/>
          <a:lstStyle>
            <a:lvl1pPr algn="r" eaLnBrk="0" hangingPunct="0">
              <a:lnSpc>
                <a:spcPct val="90000"/>
              </a:lnSpc>
              <a:defRPr kumimoji="1" sz="1200"/>
            </a:lvl1pPr>
          </a:lstStyle>
          <a:p>
            <a:pPr>
              <a:defRPr/>
            </a:pPr>
            <a:fld id="{7F541FB9-EDB8-C743-B0C7-97F8013CCFCF}" type="datetimeFigureOut">
              <a:rPr lang="zh-CN" altLang="en-US"/>
              <a:pPr>
                <a:defRPr/>
              </a:pPr>
              <a:t>12-11-20</a:t>
            </a:fld>
            <a:endParaRPr lang="zh-CN" altLang="en-US"/>
          </a:p>
        </p:txBody>
      </p:sp>
      <p:sp>
        <p:nvSpPr>
          <p:cNvPr id="4" name="幻灯片图像占位符 3"/>
          <p:cNvSpPr>
            <a:spLocks noGrp="1" noRot="1" noChangeAspect="1"/>
          </p:cNvSpPr>
          <p:nvPr>
            <p:ph type="sldImg" idx="2"/>
          </p:nvPr>
        </p:nvSpPr>
        <p:spPr>
          <a:xfrm>
            <a:off x="895350" y="693738"/>
            <a:ext cx="5207000" cy="3471862"/>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700088" y="4397375"/>
            <a:ext cx="5597525" cy="4167188"/>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二级</a:t>
            </a:r>
          </a:p>
          <a:p>
            <a:pPr lvl="2"/>
            <a:r>
              <a:rPr lang="zh-CN" altLang="en-US" noProof="0" smtClean="0"/>
              <a:t>三级</a:t>
            </a:r>
          </a:p>
          <a:p>
            <a:pPr lvl="3"/>
            <a:r>
              <a:rPr lang="zh-CN" altLang="en-US" noProof="0" smtClean="0"/>
              <a:t>四级</a:t>
            </a:r>
          </a:p>
          <a:p>
            <a:pPr lvl="4"/>
            <a:r>
              <a:rPr lang="zh-CN" altLang="en-US" noProof="0" smtClean="0"/>
              <a:t>五级</a:t>
            </a:r>
            <a:endParaRPr lang="zh-CN" altLang="en-US" noProof="0"/>
          </a:p>
        </p:txBody>
      </p:sp>
      <p:sp>
        <p:nvSpPr>
          <p:cNvPr id="6" name="页脚占位符 5"/>
          <p:cNvSpPr>
            <a:spLocks noGrp="1"/>
          </p:cNvSpPr>
          <p:nvPr>
            <p:ph type="ftr" sz="quarter" idx="4"/>
          </p:nvPr>
        </p:nvSpPr>
        <p:spPr>
          <a:xfrm>
            <a:off x="0" y="8793163"/>
            <a:ext cx="3032125" cy="463550"/>
          </a:xfrm>
          <a:prstGeom prst="rect">
            <a:avLst/>
          </a:prstGeom>
        </p:spPr>
        <p:txBody>
          <a:bodyPr vert="horz" lIns="91440" tIns="45720" rIns="91440" bIns="45720" rtlCol="0" anchor="b"/>
          <a:lstStyle>
            <a:lvl1pPr algn="l" eaLnBrk="0" hangingPunct="0">
              <a:lnSpc>
                <a:spcPct val="90000"/>
              </a:lnSpc>
              <a:defRPr kumimoji="1" sz="1200"/>
            </a:lvl1pPr>
          </a:lstStyle>
          <a:p>
            <a:pPr>
              <a:defRPr/>
            </a:pPr>
            <a:endParaRPr lang="zh-CN" altLang="en-US"/>
          </a:p>
        </p:txBody>
      </p:sp>
      <p:sp>
        <p:nvSpPr>
          <p:cNvPr id="7" name="幻灯片编号占位符 6"/>
          <p:cNvSpPr>
            <a:spLocks noGrp="1"/>
          </p:cNvSpPr>
          <p:nvPr>
            <p:ph type="sldNum" sz="quarter" idx="5"/>
          </p:nvPr>
        </p:nvSpPr>
        <p:spPr>
          <a:xfrm>
            <a:off x="3963988" y="8793163"/>
            <a:ext cx="3032125" cy="463550"/>
          </a:xfrm>
          <a:prstGeom prst="rect">
            <a:avLst/>
          </a:prstGeom>
        </p:spPr>
        <p:txBody>
          <a:bodyPr vert="horz" lIns="91440" tIns="45720" rIns="91440" bIns="45720" rtlCol="0" anchor="b"/>
          <a:lstStyle>
            <a:lvl1pPr algn="r" eaLnBrk="0" hangingPunct="0">
              <a:lnSpc>
                <a:spcPct val="90000"/>
              </a:lnSpc>
              <a:defRPr kumimoji="1" sz="1200"/>
            </a:lvl1pPr>
          </a:lstStyle>
          <a:p>
            <a:pPr>
              <a:defRPr/>
            </a:pPr>
            <a:fld id="{F2C4365D-23F2-F944-9806-6BBD1CD1E0C0}" type="slidenum">
              <a:rPr lang="zh-CN" altLang="en-US"/>
              <a:pPr>
                <a:defRPr/>
              </a:pPr>
              <a:t>‹#›</a:t>
            </a:fld>
            <a:endParaRPr lang="zh-CN" altLang="en-US"/>
          </a:p>
        </p:txBody>
      </p:sp>
    </p:spTree>
    <p:extLst>
      <p:ext uri="{BB962C8B-B14F-4D97-AF65-F5344CB8AC3E}">
        <p14:creationId xmlns:p14="http://schemas.microsoft.com/office/powerpoint/2010/main" val="866800355"/>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kumimoji="1" sz="1200" kern="1200">
        <a:solidFill>
          <a:schemeClr val="tx1"/>
        </a:solidFill>
        <a:latin typeface="+mn-lt"/>
        <a:ea typeface="宋体" charset="0"/>
        <a:cs typeface="宋体" charset="0"/>
      </a:defRPr>
    </a:lvl1pPr>
    <a:lvl2pPr marL="457200" algn="l" defTabSz="457200" rtl="0" fontAlgn="base">
      <a:spcBef>
        <a:spcPct val="30000"/>
      </a:spcBef>
      <a:spcAft>
        <a:spcPct val="0"/>
      </a:spcAft>
      <a:defRPr kumimoji="1" sz="1200" kern="1200">
        <a:solidFill>
          <a:schemeClr val="tx1"/>
        </a:solidFill>
        <a:latin typeface="+mn-lt"/>
        <a:ea typeface="宋体" charset="0"/>
        <a:cs typeface="+mn-cs"/>
      </a:defRPr>
    </a:lvl2pPr>
    <a:lvl3pPr marL="914400" algn="l" defTabSz="457200" rtl="0" fontAlgn="base">
      <a:spcBef>
        <a:spcPct val="30000"/>
      </a:spcBef>
      <a:spcAft>
        <a:spcPct val="0"/>
      </a:spcAft>
      <a:defRPr kumimoji="1" sz="1200" kern="1200">
        <a:solidFill>
          <a:schemeClr val="tx1"/>
        </a:solidFill>
        <a:latin typeface="+mn-lt"/>
        <a:ea typeface="宋体" charset="0"/>
        <a:cs typeface="+mn-cs"/>
      </a:defRPr>
    </a:lvl3pPr>
    <a:lvl4pPr marL="1371600" algn="l" defTabSz="457200" rtl="0" fontAlgn="base">
      <a:spcBef>
        <a:spcPct val="30000"/>
      </a:spcBef>
      <a:spcAft>
        <a:spcPct val="0"/>
      </a:spcAft>
      <a:defRPr kumimoji="1" sz="1200" kern="1200">
        <a:solidFill>
          <a:schemeClr val="tx1"/>
        </a:solidFill>
        <a:latin typeface="+mn-lt"/>
        <a:ea typeface="宋体" charset="0"/>
        <a:cs typeface="+mn-cs"/>
      </a:defRPr>
    </a:lvl4pPr>
    <a:lvl5pPr marL="1828800" algn="l" defTabSz="457200" rtl="0" fontAlgn="base">
      <a:spcBef>
        <a:spcPct val="30000"/>
      </a:spcBef>
      <a:spcAft>
        <a:spcPct val="0"/>
      </a:spcAft>
      <a:defRPr kumimoji="1" sz="1200" kern="1200">
        <a:solidFill>
          <a:schemeClr val="tx1"/>
        </a:solidFill>
        <a:latin typeface="+mn-lt"/>
        <a:ea typeface="宋体"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F2C4365D-23F2-F944-9806-6BBD1CD1E0C0}" type="slidenum">
              <a:rPr lang="zh-CN" altLang="en-US" smtClean="0"/>
              <a:pPr>
                <a:defRPr/>
              </a:pPr>
              <a:t>1</a:t>
            </a:fld>
            <a:endParaRPr lang="zh-CN" altLang="en-US"/>
          </a:p>
        </p:txBody>
      </p:sp>
    </p:spTree>
    <p:extLst>
      <p:ext uri="{BB962C8B-B14F-4D97-AF65-F5344CB8AC3E}">
        <p14:creationId xmlns:p14="http://schemas.microsoft.com/office/powerpoint/2010/main" val="2191799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质量</a:t>
            </a:r>
            <a:r>
              <a:rPr kumimoji="1" lang="en-US" altLang="zh-CN" dirty="0" smtClean="0"/>
              <a:t>-</a:t>
            </a:r>
            <a:r>
              <a:rPr kumimoji="1" lang="en-US" altLang="zh-CN" dirty="0" smtClean="0">
                <a:sym typeface="Wingdings"/>
              </a:rPr>
              <a:t> </a:t>
            </a:r>
            <a:r>
              <a:rPr kumimoji="1" lang="zh-CN" altLang="en-US" dirty="0" smtClean="0">
                <a:sym typeface="Wingdings"/>
              </a:rPr>
              <a:t>什么样能保证软件质量好？验证生产出质量好的软件来？</a:t>
            </a:r>
            <a:r>
              <a:rPr kumimoji="1" lang="en-US" altLang="zh-CN" dirty="0" smtClean="0">
                <a:sym typeface="Wingdings"/>
              </a:rPr>
              <a:t>    (</a:t>
            </a:r>
            <a:r>
              <a:rPr kumimoji="1" lang="zh-CN" altLang="en-US" dirty="0" smtClean="0">
                <a:sym typeface="Wingdings"/>
              </a:rPr>
              <a:t>评审</a:t>
            </a:r>
            <a:r>
              <a:rPr kumimoji="1" lang="zh-CN" altLang="en-US" smtClean="0">
                <a:sym typeface="Wingdings"/>
              </a:rPr>
              <a:t>、质量保证、测试</a:t>
            </a:r>
            <a:r>
              <a:rPr kumimoji="1" lang="en-US" altLang="zh-CN" dirty="0" smtClean="0">
                <a:sym typeface="Wingdings"/>
              </a:rPr>
              <a:t>)</a:t>
            </a:r>
            <a:endParaRPr kumimoji="1" lang="zh-CN" altLang="en-US" dirty="0"/>
          </a:p>
        </p:txBody>
      </p:sp>
      <p:sp>
        <p:nvSpPr>
          <p:cNvPr id="4" name="幻灯片编号占位符 3"/>
          <p:cNvSpPr>
            <a:spLocks noGrp="1"/>
          </p:cNvSpPr>
          <p:nvPr>
            <p:ph type="sldNum" sz="quarter" idx="10"/>
          </p:nvPr>
        </p:nvSpPr>
        <p:spPr/>
        <p:txBody>
          <a:bodyPr/>
          <a:lstStyle/>
          <a:p>
            <a:pPr>
              <a:defRPr/>
            </a:pPr>
            <a:fld id="{F2C4365D-23F2-F944-9806-6BBD1CD1E0C0}" type="slidenum">
              <a:rPr lang="zh-CN" altLang="en-US" smtClean="0"/>
              <a:pPr>
                <a:defRPr/>
              </a:pPr>
              <a:t>2</a:t>
            </a:fld>
            <a:endParaRPr lang="zh-CN" altLang="en-US"/>
          </a:p>
        </p:txBody>
      </p:sp>
    </p:spTree>
    <p:extLst>
      <p:ext uri="{BB962C8B-B14F-4D97-AF65-F5344CB8AC3E}">
        <p14:creationId xmlns:p14="http://schemas.microsoft.com/office/powerpoint/2010/main" val="2485091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dirty="0">
                <a:latin typeface="Calibri" charset="0"/>
              </a:rPr>
              <a:t>风险</a:t>
            </a:r>
            <a:r>
              <a:rPr lang="en-US" altLang="zh-CN" dirty="0">
                <a:latin typeface="Calibri" charset="0"/>
              </a:rPr>
              <a:t>—</a:t>
            </a:r>
            <a:r>
              <a:rPr lang="zh-CN" altLang="en-US" dirty="0">
                <a:latin typeface="Calibri" charset="0"/>
              </a:rPr>
              <a:t>程序员也可以</a:t>
            </a:r>
            <a:r>
              <a:rPr lang="en-US" altLang="zh-CN" dirty="0">
                <a:latin typeface="Calibri" charset="0"/>
              </a:rPr>
              <a:t>“</a:t>
            </a:r>
            <a:r>
              <a:rPr lang="zh-CN" altLang="en-US" dirty="0">
                <a:latin typeface="Calibri" charset="0"/>
              </a:rPr>
              <a:t>杀</a:t>
            </a:r>
            <a:r>
              <a:rPr lang="en-US" altLang="zh-CN" dirty="0">
                <a:latin typeface="Calibri" charset="0"/>
              </a:rPr>
              <a:t>”</a:t>
            </a:r>
            <a:r>
              <a:rPr lang="zh-CN" altLang="en-US" dirty="0">
                <a:latin typeface="Calibri" charset="0"/>
              </a:rPr>
              <a:t>人</a:t>
            </a:r>
          </a:p>
        </p:txBody>
      </p:sp>
      <p:sp>
        <p:nvSpPr>
          <p:cNvPr id="39939"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E3897577-8B16-4848-A016-1C0D8497FD75}" type="slidenum">
              <a:rPr lang="zh-CN" altLang="en-US" sz="1200"/>
              <a:pPr/>
              <a:t>9</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zh-CN" altLang="en-US" dirty="0" smtClean="0">
                <a:latin typeface="Calibri" charset="0"/>
              </a:rPr>
              <a:t>风险</a:t>
            </a:r>
            <a:r>
              <a:rPr lang="en-US" altLang="zh-CN" dirty="0" smtClean="0">
                <a:latin typeface="Calibri" charset="0"/>
              </a:rPr>
              <a:t>—</a:t>
            </a:r>
            <a:r>
              <a:rPr lang="zh-CN" altLang="en-US" dirty="0" smtClean="0">
                <a:latin typeface="Calibri" charset="0"/>
              </a:rPr>
              <a:t>程序员也可以</a:t>
            </a:r>
            <a:r>
              <a:rPr lang="en-US" altLang="zh-CN" dirty="0" smtClean="0">
                <a:latin typeface="Calibri" charset="0"/>
              </a:rPr>
              <a:t>“</a:t>
            </a:r>
            <a:r>
              <a:rPr lang="zh-CN" altLang="en-US" dirty="0" smtClean="0">
                <a:latin typeface="Calibri" charset="0"/>
              </a:rPr>
              <a:t>杀</a:t>
            </a:r>
            <a:r>
              <a:rPr lang="en-US" altLang="zh-CN" dirty="0" smtClean="0">
                <a:latin typeface="Calibri" charset="0"/>
              </a:rPr>
              <a:t>”</a:t>
            </a:r>
            <a:r>
              <a:rPr lang="zh-CN" altLang="en-US" dirty="0" smtClean="0">
                <a:latin typeface="Calibri" charset="0"/>
              </a:rPr>
              <a:t>人</a:t>
            </a:r>
          </a:p>
          <a:p>
            <a:endParaRPr kumimoji="1" lang="zh-CN" altLang="en-US" dirty="0"/>
          </a:p>
        </p:txBody>
      </p:sp>
      <p:sp>
        <p:nvSpPr>
          <p:cNvPr id="4" name="幻灯片编号占位符 3"/>
          <p:cNvSpPr>
            <a:spLocks noGrp="1"/>
          </p:cNvSpPr>
          <p:nvPr>
            <p:ph type="sldNum" sz="quarter" idx="10"/>
          </p:nvPr>
        </p:nvSpPr>
        <p:spPr/>
        <p:txBody>
          <a:bodyPr/>
          <a:lstStyle/>
          <a:p>
            <a:pPr>
              <a:defRPr/>
            </a:pPr>
            <a:fld id="{F2C4365D-23F2-F944-9806-6BBD1CD1E0C0}" type="slidenum">
              <a:rPr lang="zh-CN" altLang="en-US" smtClean="0"/>
              <a:pPr>
                <a:defRPr/>
              </a:pPr>
              <a:t>12</a:t>
            </a:fld>
            <a:endParaRPr lang="zh-CN" altLang="en-US"/>
          </a:p>
        </p:txBody>
      </p:sp>
    </p:spTree>
    <p:extLst>
      <p:ext uri="{BB962C8B-B14F-4D97-AF65-F5344CB8AC3E}">
        <p14:creationId xmlns:p14="http://schemas.microsoft.com/office/powerpoint/2010/main" val="4014431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图示板书黑板</a:t>
            </a:r>
            <a:endParaRPr kumimoji="1" lang="zh-CN" altLang="en-US" dirty="0"/>
          </a:p>
        </p:txBody>
      </p:sp>
      <p:sp>
        <p:nvSpPr>
          <p:cNvPr id="4" name="幻灯片编号占位符 3"/>
          <p:cNvSpPr>
            <a:spLocks noGrp="1"/>
          </p:cNvSpPr>
          <p:nvPr>
            <p:ph type="sldNum" sz="quarter" idx="10"/>
          </p:nvPr>
        </p:nvSpPr>
        <p:spPr/>
        <p:txBody>
          <a:bodyPr/>
          <a:lstStyle/>
          <a:p>
            <a:pPr>
              <a:defRPr/>
            </a:pPr>
            <a:fld id="{F2C4365D-23F2-F944-9806-6BBD1CD1E0C0}" type="slidenum">
              <a:rPr lang="zh-CN" altLang="en-US" smtClean="0"/>
              <a:pPr>
                <a:defRPr/>
              </a:pPr>
              <a:t>16</a:t>
            </a:fld>
            <a:endParaRPr lang="zh-CN" altLang="en-US"/>
          </a:p>
        </p:txBody>
      </p:sp>
    </p:spTree>
    <p:extLst>
      <p:ext uri="{BB962C8B-B14F-4D97-AF65-F5344CB8AC3E}">
        <p14:creationId xmlns:p14="http://schemas.microsoft.com/office/powerpoint/2010/main" val="608801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F2C4365D-23F2-F944-9806-6BBD1CD1E0C0}" type="slidenum">
              <a:rPr lang="zh-CN" altLang="en-US" smtClean="0"/>
              <a:pPr>
                <a:defRPr/>
              </a:pPr>
              <a:t>17</a:t>
            </a:fld>
            <a:endParaRPr lang="zh-CN" altLang="en-US"/>
          </a:p>
        </p:txBody>
      </p:sp>
    </p:spTree>
    <p:extLst>
      <p:ext uri="{BB962C8B-B14F-4D97-AF65-F5344CB8AC3E}">
        <p14:creationId xmlns:p14="http://schemas.microsoft.com/office/powerpoint/2010/main" val="4058597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在第</a:t>
            </a:r>
            <a:r>
              <a:rPr kumimoji="1" lang="en-US" altLang="zh-CN" dirty="0" smtClean="0"/>
              <a:t>19</a:t>
            </a:r>
            <a:r>
              <a:rPr kumimoji="1" lang="zh-CN" altLang="en-US" dirty="0" smtClean="0"/>
              <a:t>章中会详细介绍到。是考试的一个重点。</a:t>
            </a:r>
            <a:endParaRPr kumimoji="1" lang="zh-CN" altLang="en-US" dirty="0"/>
          </a:p>
        </p:txBody>
      </p:sp>
      <p:sp>
        <p:nvSpPr>
          <p:cNvPr id="4" name="幻灯片编号占位符 3"/>
          <p:cNvSpPr>
            <a:spLocks noGrp="1"/>
          </p:cNvSpPr>
          <p:nvPr>
            <p:ph type="sldNum" sz="quarter" idx="10"/>
          </p:nvPr>
        </p:nvSpPr>
        <p:spPr/>
        <p:txBody>
          <a:bodyPr/>
          <a:lstStyle/>
          <a:p>
            <a:pPr>
              <a:defRPr/>
            </a:pPr>
            <a:fld id="{F2C4365D-23F2-F944-9806-6BBD1CD1E0C0}" type="slidenum">
              <a:rPr lang="zh-CN" altLang="en-US" smtClean="0"/>
              <a:pPr>
                <a:defRPr/>
              </a:pPr>
              <a:t>46</a:t>
            </a:fld>
            <a:endParaRPr lang="zh-CN" altLang="en-US"/>
          </a:p>
        </p:txBody>
      </p:sp>
    </p:spTree>
    <p:extLst>
      <p:ext uri="{BB962C8B-B14F-4D97-AF65-F5344CB8AC3E}">
        <p14:creationId xmlns:p14="http://schemas.microsoft.com/office/powerpoint/2010/main" val="10389523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wmf"/><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wmf"/><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084263"/>
            <a:ext cx="7924800" cy="8128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522663"/>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8575" y="5453063"/>
            <a:ext cx="1323975"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5368925"/>
            <a:ext cx="592137"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6299200" y="5799138"/>
            <a:ext cx="936625" cy="192087"/>
          </a:xfrm>
          <a:prstGeom prst="rect">
            <a:avLst/>
          </a:prstGeom>
          <a:noFill/>
          <a:ln w="9525">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9218" name="Rectangle 2"/>
          <p:cNvSpPr>
            <a:spLocks noGrp="1" noChangeArrowheads="1"/>
          </p:cNvSpPr>
          <p:nvPr>
            <p:ph type="ctrTitle"/>
          </p:nvPr>
        </p:nvSpPr>
        <p:spPr>
          <a:xfrm>
            <a:off x="914401" y="1354667"/>
            <a:ext cx="7623175" cy="1557867"/>
          </a:xfrm>
        </p:spPr>
        <p:txBody>
          <a:bodyPr/>
          <a:lstStyle>
            <a:lvl1pPr>
              <a:defRPr sz="3800"/>
            </a:lvl1pPr>
          </a:lstStyle>
          <a:p>
            <a:r>
              <a:rPr lang="zh-CN" altLang="en-US" smtClean="0"/>
              <a:t>单击此处编辑母版标题样式</a:t>
            </a:r>
            <a:endParaRPr lang="zh-CN" altLang="en-US"/>
          </a:p>
        </p:txBody>
      </p:sp>
      <p:sp>
        <p:nvSpPr>
          <p:cNvPr id="9219" name="Rectangle 3"/>
          <p:cNvSpPr>
            <a:spLocks noGrp="1" noChangeArrowheads="1"/>
          </p:cNvSpPr>
          <p:nvPr>
            <p:ph type="subTitle" idx="1"/>
          </p:nvPr>
        </p:nvSpPr>
        <p:spPr>
          <a:xfrm>
            <a:off x="1981200" y="3522133"/>
            <a:ext cx="6553200" cy="1557867"/>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9" name="Rectangle 4"/>
          <p:cNvSpPr>
            <a:spLocks noGrp="1" noChangeArrowheads="1"/>
          </p:cNvSpPr>
          <p:nvPr>
            <p:ph type="dt" sz="half" idx="10"/>
          </p:nvPr>
        </p:nvSpPr>
        <p:spPr>
          <a:xfrm>
            <a:off x="457200" y="5549900"/>
            <a:ext cx="2133600" cy="406400"/>
          </a:xfrm>
          <a:prstGeom prst="rect">
            <a:avLst/>
          </a:prstGeom>
        </p:spPr>
        <p:txBody>
          <a:bodyPr/>
          <a:lstStyle>
            <a:lvl1pPr eaLnBrk="0" hangingPunct="0">
              <a:lnSpc>
                <a:spcPct val="90000"/>
              </a:lnSpc>
              <a:defRPr sz="1800"/>
            </a:lvl1pPr>
          </a:lstStyle>
          <a:p>
            <a:pPr>
              <a:defRPr/>
            </a:pPr>
            <a:fld id="{BA5ED2C5-A046-6B41-893D-4E4E3CC511E7}" type="datetimeFigureOut">
              <a:rPr lang="en-US"/>
              <a:pPr>
                <a:defRPr/>
              </a:pPr>
              <a:t>12-11-20</a:t>
            </a:fld>
            <a:endParaRPr lang="en-US"/>
          </a:p>
        </p:txBody>
      </p:sp>
      <p:sp>
        <p:nvSpPr>
          <p:cNvPr id="10" name="Rectangle 5"/>
          <p:cNvSpPr>
            <a:spLocks noGrp="1" noChangeArrowheads="1"/>
          </p:cNvSpPr>
          <p:nvPr>
            <p:ph type="ftr" sz="quarter" idx="11"/>
          </p:nvPr>
        </p:nvSpPr>
        <p:spPr>
          <a:xfrm>
            <a:off x="3124200" y="5549900"/>
            <a:ext cx="2895600" cy="406400"/>
          </a:xfrm>
          <a:prstGeom prst="rect">
            <a:avLst/>
          </a:prstGeom>
        </p:spPr>
        <p:txBody>
          <a:bodyPr/>
          <a:lstStyle>
            <a:lvl1pPr eaLnBrk="0" hangingPunct="0">
              <a:lnSpc>
                <a:spcPct val="90000"/>
              </a:lnSpc>
              <a:defRPr sz="1800"/>
            </a:lvl1pPr>
          </a:lstStyle>
          <a:p>
            <a:pPr>
              <a:defRPr/>
            </a:pPr>
            <a:endParaRPr lang="en-US"/>
          </a:p>
        </p:txBody>
      </p:sp>
      <p:sp>
        <p:nvSpPr>
          <p:cNvPr id="11" name="Rectangle 6"/>
          <p:cNvSpPr>
            <a:spLocks noGrp="1" noChangeArrowheads="1"/>
          </p:cNvSpPr>
          <p:nvPr>
            <p:ph type="sldNum" sz="quarter" idx="12"/>
          </p:nvPr>
        </p:nvSpPr>
        <p:spPr/>
        <p:txBody>
          <a:bodyPr/>
          <a:lstStyle>
            <a:lvl1pPr>
              <a:defRPr/>
            </a:lvl1pPr>
          </a:lstStyle>
          <a:p>
            <a:pPr>
              <a:defRPr/>
            </a:pPr>
            <a:fld id="{0CEAAAED-BD65-BC4F-AB2C-9D242BFC62DF}" type="slidenum">
              <a:rPr lang="en-US"/>
              <a:pPr>
                <a:defRPr/>
              </a:pPr>
              <a:t>‹#›</a:t>
            </a:fld>
            <a:endParaRPr lang="en-US"/>
          </a:p>
        </p:txBody>
      </p:sp>
    </p:spTree>
    <p:extLst>
      <p:ext uri="{BB962C8B-B14F-4D97-AF65-F5344CB8AC3E}">
        <p14:creationId xmlns:p14="http://schemas.microsoft.com/office/powerpoint/2010/main" val="3572713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a:xfrm>
            <a:off x="457200" y="5549900"/>
            <a:ext cx="2133600" cy="406400"/>
          </a:xfrm>
          <a:prstGeom prst="rect">
            <a:avLst/>
          </a:prstGeom>
        </p:spPr>
        <p:txBody>
          <a:bodyPr/>
          <a:lstStyle>
            <a:lvl1pPr eaLnBrk="0" hangingPunct="0">
              <a:lnSpc>
                <a:spcPct val="90000"/>
              </a:lnSpc>
              <a:defRPr sz="1800"/>
            </a:lvl1pPr>
          </a:lstStyle>
          <a:p>
            <a:pPr>
              <a:defRPr/>
            </a:pPr>
            <a:endParaRPr lang="en-US" altLang="zh-CN"/>
          </a:p>
        </p:txBody>
      </p:sp>
      <p:sp>
        <p:nvSpPr>
          <p:cNvPr id="5" name="Rectangle 5"/>
          <p:cNvSpPr>
            <a:spLocks noGrp="1" noChangeArrowheads="1"/>
          </p:cNvSpPr>
          <p:nvPr>
            <p:ph type="ftr" sz="quarter" idx="11"/>
          </p:nvPr>
        </p:nvSpPr>
        <p:spPr>
          <a:xfrm>
            <a:off x="3124200" y="5554663"/>
            <a:ext cx="2895600" cy="406400"/>
          </a:xfrm>
          <a:prstGeom prst="rect">
            <a:avLst/>
          </a:prstGeom>
        </p:spPr>
        <p:txBody>
          <a:bodyPr/>
          <a:lstStyle>
            <a:lvl1pPr eaLnBrk="0" hangingPunct="0">
              <a:lnSpc>
                <a:spcPct val="90000"/>
              </a:lnSpc>
              <a:defRPr sz="1800"/>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3043DE5-2862-0C49-888E-CD77D808D6DC}" type="slidenum">
              <a:rPr lang="zh-CN" altLang="en-US"/>
              <a:pPr>
                <a:defRPr/>
              </a:pPr>
              <a:t>‹#›</a:t>
            </a:fld>
            <a:endParaRPr lang="zh-CN" altLang="en-US" dirty="0"/>
          </a:p>
        </p:txBody>
      </p:sp>
    </p:spTree>
    <p:extLst>
      <p:ext uri="{BB962C8B-B14F-4D97-AF65-F5344CB8AC3E}">
        <p14:creationId xmlns:p14="http://schemas.microsoft.com/office/powerpoint/2010/main" val="183056751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46945"/>
            <a:ext cx="2057400" cy="520276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46945"/>
            <a:ext cx="6019800" cy="5202766"/>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a:xfrm>
            <a:off x="457200" y="5549900"/>
            <a:ext cx="2133600" cy="406400"/>
          </a:xfrm>
          <a:prstGeom prst="rect">
            <a:avLst/>
          </a:prstGeom>
        </p:spPr>
        <p:txBody>
          <a:bodyPr/>
          <a:lstStyle>
            <a:lvl1pPr eaLnBrk="0" hangingPunct="0">
              <a:lnSpc>
                <a:spcPct val="90000"/>
              </a:lnSpc>
              <a:defRPr sz="1800"/>
            </a:lvl1pPr>
          </a:lstStyle>
          <a:p>
            <a:pPr>
              <a:defRPr/>
            </a:pPr>
            <a:endParaRPr lang="en-US" altLang="zh-CN"/>
          </a:p>
        </p:txBody>
      </p:sp>
      <p:sp>
        <p:nvSpPr>
          <p:cNvPr id="5" name="Rectangle 5"/>
          <p:cNvSpPr>
            <a:spLocks noGrp="1" noChangeArrowheads="1"/>
          </p:cNvSpPr>
          <p:nvPr>
            <p:ph type="ftr" sz="quarter" idx="11"/>
          </p:nvPr>
        </p:nvSpPr>
        <p:spPr>
          <a:xfrm>
            <a:off x="3124200" y="5554663"/>
            <a:ext cx="2895600" cy="406400"/>
          </a:xfrm>
          <a:prstGeom prst="rect">
            <a:avLst/>
          </a:prstGeom>
        </p:spPr>
        <p:txBody>
          <a:bodyPr/>
          <a:lstStyle>
            <a:lvl1pPr eaLnBrk="0" hangingPunct="0">
              <a:lnSpc>
                <a:spcPct val="90000"/>
              </a:lnSpc>
              <a:defRPr sz="1800"/>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628512B-29D3-DC4C-9174-C1D0A8477BA3}" type="slidenum">
              <a:rPr lang="zh-CN" altLang="en-US"/>
              <a:pPr>
                <a:defRPr/>
              </a:pPr>
              <a:t>‹#›</a:t>
            </a:fld>
            <a:endParaRPr lang="zh-CN" altLang="en-US" dirty="0"/>
          </a:p>
        </p:txBody>
      </p:sp>
    </p:spTree>
    <p:extLst>
      <p:ext uri="{BB962C8B-B14F-4D97-AF65-F5344CB8AC3E}">
        <p14:creationId xmlns:p14="http://schemas.microsoft.com/office/powerpoint/2010/main" val="180789684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46945"/>
            <a:ext cx="8229600" cy="5202766"/>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3" name="Rectangle 4"/>
          <p:cNvSpPr>
            <a:spLocks noGrp="1" noChangeArrowheads="1"/>
          </p:cNvSpPr>
          <p:nvPr>
            <p:ph type="dt" sz="half" idx="10"/>
          </p:nvPr>
        </p:nvSpPr>
        <p:spPr>
          <a:xfrm>
            <a:off x="457200" y="5549900"/>
            <a:ext cx="2133600" cy="406400"/>
          </a:xfrm>
          <a:prstGeom prst="rect">
            <a:avLst/>
          </a:prstGeom>
        </p:spPr>
        <p:txBody>
          <a:bodyPr/>
          <a:lstStyle>
            <a:lvl1pPr eaLnBrk="0" hangingPunct="0">
              <a:lnSpc>
                <a:spcPct val="90000"/>
              </a:lnSpc>
              <a:defRPr sz="1800"/>
            </a:lvl1pPr>
          </a:lstStyle>
          <a:p>
            <a:pPr>
              <a:defRPr/>
            </a:pPr>
            <a:endParaRPr lang="en-US" altLang="zh-CN"/>
          </a:p>
        </p:txBody>
      </p:sp>
      <p:sp>
        <p:nvSpPr>
          <p:cNvPr id="4" name="Rectangle 5"/>
          <p:cNvSpPr>
            <a:spLocks noGrp="1" noChangeArrowheads="1"/>
          </p:cNvSpPr>
          <p:nvPr>
            <p:ph type="ftr" sz="quarter" idx="11"/>
          </p:nvPr>
        </p:nvSpPr>
        <p:spPr>
          <a:xfrm>
            <a:off x="3124200" y="5554663"/>
            <a:ext cx="2895600" cy="406400"/>
          </a:xfrm>
          <a:prstGeom prst="rect">
            <a:avLst/>
          </a:prstGeom>
        </p:spPr>
        <p:txBody>
          <a:bodyPr/>
          <a:lstStyle>
            <a:lvl1pPr eaLnBrk="0" hangingPunct="0">
              <a:lnSpc>
                <a:spcPct val="90000"/>
              </a:lnSpc>
              <a:defRPr sz="1800"/>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E4B8907D-0F74-E942-A174-B74901A27735}" type="slidenum">
              <a:rPr lang="zh-CN" altLang="en-US"/>
              <a:pPr>
                <a:defRPr/>
              </a:pPr>
              <a:t>‹#›</a:t>
            </a:fld>
            <a:endParaRPr lang="zh-CN" altLang="en-US" dirty="0"/>
          </a:p>
        </p:txBody>
      </p:sp>
    </p:spTree>
    <p:extLst>
      <p:ext uri="{BB962C8B-B14F-4D97-AF65-F5344CB8AC3E}">
        <p14:creationId xmlns:p14="http://schemas.microsoft.com/office/powerpoint/2010/main" val="246500227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46945"/>
            <a:ext cx="8229600" cy="496711"/>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935567"/>
            <a:ext cx="4038600" cy="4514144"/>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935567"/>
            <a:ext cx="4038600" cy="4514144"/>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4"/>
          <p:cNvSpPr>
            <a:spLocks noGrp="1" noChangeArrowheads="1"/>
          </p:cNvSpPr>
          <p:nvPr>
            <p:ph type="dt" sz="half" idx="10"/>
          </p:nvPr>
        </p:nvSpPr>
        <p:spPr>
          <a:xfrm>
            <a:off x="457200" y="5549900"/>
            <a:ext cx="2133600" cy="406400"/>
          </a:xfrm>
          <a:prstGeom prst="rect">
            <a:avLst/>
          </a:prstGeom>
        </p:spPr>
        <p:txBody>
          <a:bodyPr/>
          <a:lstStyle>
            <a:lvl1pPr eaLnBrk="0" hangingPunct="0">
              <a:lnSpc>
                <a:spcPct val="90000"/>
              </a:lnSpc>
              <a:defRPr sz="1800"/>
            </a:lvl1pPr>
          </a:lstStyle>
          <a:p>
            <a:pPr>
              <a:defRPr/>
            </a:pPr>
            <a:endParaRPr lang="en-US" altLang="zh-CN"/>
          </a:p>
        </p:txBody>
      </p:sp>
      <p:sp>
        <p:nvSpPr>
          <p:cNvPr id="6" name="Rectangle 5"/>
          <p:cNvSpPr>
            <a:spLocks noGrp="1" noChangeArrowheads="1"/>
          </p:cNvSpPr>
          <p:nvPr>
            <p:ph type="ftr" sz="quarter" idx="11"/>
          </p:nvPr>
        </p:nvSpPr>
        <p:spPr>
          <a:xfrm>
            <a:off x="3124200" y="5554663"/>
            <a:ext cx="2895600" cy="406400"/>
          </a:xfrm>
          <a:prstGeom prst="rect">
            <a:avLst/>
          </a:prstGeom>
        </p:spPr>
        <p:txBody>
          <a:bodyPr/>
          <a:lstStyle>
            <a:lvl1pPr eaLnBrk="0" hangingPunct="0">
              <a:lnSpc>
                <a:spcPct val="90000"/>
              </a:lnSpc>
              <a:defRPr sz="1800"/>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84BA919-D6E4-BF40-8754-AC1E9F424EAE}" type="slidenum">
              <a:rPr lang="zh-CN" altLang="en-US"/>
              <a:pPr>
                <a:defRPr/>
              </a:pPr>
              <a:t>‹#›</a:t>
            </a:fld>
            <a:endParaRPr lang="zh-CN" altLang="en-US" dirty="0"/>
          </a:p>
        </p:txBody>
      </p:sp>
    </p:spTree>
    <p:extLst>
      <p:ext uri="{BB962C8B-B14F-4D97-AF65-F5344CB8AC3E}">
        <p14:creationId xmlns:p14="http://schemas.microsoft.com/office/powerpoint/2010/main" val="341594322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084263"/>
            <a:ext cx="7924800" cy="8128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522663"/>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5214938"/>
            <a:ext cx="1962150"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48263"/>
            <a:ext cx="81915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ShockwaveFlash1"/>
          <p:cNvPicPr preferRelativeResize="0">
            <a:picLocks noChangeArrowheads="1" noChangeShapeType="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299200" y="5799138"/>
            <a:ext cx="936625" cy="192087"/>
          </a:xfrm>
          <a:prstGeom prst="rect">
            <a:avLst/>
          </a:prstGeom>
          <a:noFill/>
          <a:ln w="9525">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9218" name="Rectangle 2"/>
          <p:cNvSpPr>
            <a:spLocks noGrp="1" noChangeArrowheads="1"/>
          </p:cNvSpPr>
          <p:nvPr>
            <p:ph type="ctrTitle"/>
          </p:nvPr>
        </p:nvSpPr>
        <p:spPr>
          <a:xfrm>
            <a:off x="914405" y="1354667"/>
            <a:ext cx="7623175" cy="1557867"/>
          </a:xfrm>
        </p:spPr>
        <p:txBody>
          <a:bodyPr/>
          <a:lstStyle>
            <a:lvl1pPr>
              <a:defRPr sz="3800"/>
            </a:lvl1pPr>
          </a:lstStyle>
          <a:p>
            <a:r>
              <a:rPr lang="zh-CN" altLang="en-US" smtClean="0"/>
              <a:t>单击此处编辑母版标题样式</a:t>
            </a:r>
            <a:endParaRPr lang="zh-CN" altLang="en-US"/>
          </a:p>
        </p:txBody>
      </p:sp>
      <p:sp>
        <p:nvSpPr>
          <p:cNvPr id="9219" name="Rectangle 3"/>
          <p:cNvSpPr>
            <a:spLocks noGrp="1" noChangeArrowheads="1"/>
          </p:cNvSpPr>
          <p:nvPr>
            <p:ph type="subTitle" idx="1"/>
          </p:nvPr>
        </p:nvSpPr>
        <p:spPr>
          <a:xfrm>
            <a:off x="1981200" y="3522133"/>
            <a:ext cx="6553200" cy="1557867"/>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9" name="Rectangle 4"/>
          <p:cNvSpPr>
            <a:spLocks noGrp="1" noChangeArrowheads="1"/>
          </p:cNvSpPr>
          <p:nvPr>
            <p:ph type="dt" sz="half" idx="10"/>
          </p:nvPr>
        </p:nvSpPr>
        <p:spPr/>
        <p:txBody>
          <a:bodyPr/>
          <a:lstStyle>
            <a:lvl1pPr>
              <a:defRPr/>
            </a:lvl1pPr>
          </a:lstStyle>
          <a:p>
            <a:pPr>
              <a:defRPr/>
            </a:pPr>
            <a:endParaRPr lang="en-US" altLang="zh-CN"/>
          </a:p>
        </p:txBody>
      </p:sp>
      <p:sp>
        <p:nvSpPr>
          <p:cNvPr id="10" name="Rectangle 5"/>
          <p:cNvSpPr>
            <a:spLocks noGrp="1" noChangeArrowheads="1"/>
          </p:cNvSpPr>
          <p:nvPr>
            <p:ph type="ftr" sz="quarter" idx="11"/>
          </p:nvPr>
        </p:nvSpPr>
        <p:spPr>
          <a:xfrm>
            <a:off x="3124200" y="5549900"/>
            <a:ext cx="2895600" cy="406400"/>
          </a:xfrm>
        </p:spPr>
        <p:txBody>
          <a:bodyPr/>
          <a:lstStyle>
            <a:lvl1pPr>
              <a:defRPr/>
            </a:lvl1pPr>
          </a:lstStyle>
          <a:p>
            <a:pPr>
              <a:defRPr/>
            </a:pPr>
            <a:endParaRPr lang="en-US" altLang="zh-CN"/>
          </a:p>
        </p:txBody>
      </p:sp>
      <p:sp>
        <p:nvSpPr>
          <p:cNvPr id="11" name="Rectangle 6"/>
          <p:cNvSpPr>
            <a:spLocks noGrp="1" noChangeArrowheads="1"/>
          </p:cNvSpPr>
          <p:nvPr>
            <p:ph type="sldNum" sz="quarter" idx="12"/>
          </p:nvPr>
        </p:nvSpPr>
        <p:spPr/>
        <p:txBody>
          <a:bodyPr/>
          <a:lstStyle>
            <a:lvl1pPr>
              <a:defRPr/>
            </a:lvl1pPr>
          </a:lstStyle>
          <a:p>
            <a:pPr>
              <a:defRPr/>
            </a:pPr>
            <a:fld id="{1F2A7C34-30EE-924E-BF90-B1FD656517F2}" type="slidenum">
              <a:rPr lang="en-US" altLang="zh-CN"/>
              <a:pPr>
                <a:defRPr/>
              </a:pPr>
              <a:t>‹#›</a:t>
            </a:fld>
            <a:endParaRPr lang="en-US" altLang="zh-CN"/>
          </a:p>
        </p:txBody>
      </p:sp>
    </p:spTree>
    <p:extLst>
      <p:ext uri="{BB962C8B-B14F-4D97-AF65-F5344CB8AC3E}">
        <p14:creationId xmlns:p14="http://schemas.microsoft.com/office/powerpoint/2010/main" val="3122369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BDECBA3-BB93-8449-B715-A18EE2C67715}" type="slidenum">
              <a:rPr lang="en-US" altLang="zh-CN"/>
              <a:pPr>
                <a:defRPr/>
              </a:pPr>
              <a:t>‹#›</a:t>
            </a:fld>
            <a:endParaRPr lang="en-US" altLang="zh-CN"/>
          </a:p>
        </p:txBody>
      </p:sp>
    </p:spTree>
    <p:extLst>
      <p:ext uri="{BB962C8B-B14F-4D97-AF65-F5344CB8AC3E}">
        <p14:creationId xmlns:p14="http://schemas.microsoft.com/office/powerpoint/2010/main" val="1113937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917247"/>
            <a:ext cx="7772400" cy="1210733"/>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583745"/>
            <a:ext cx="7772400" cy="13335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D39517A-2B0F-E54A-AD6D-7AA2D3C5C562}" type="slidenum">
              <a:rPr lang="en-US" altLang="zh-CN"/>
              <a:pPr>
                <a:defRPr/>
              </a:pPr>
              <a:t>‹#›</a:t>
            </a:fld>
            <a:endParaRPr lang="en-US" altLang="zh-CN"/>
          </a:p>
        </p:txBody>
      </p:sp>
    </p:spTree>
    <p:extLst>
      <p:ext uri="{BB962C8B-B14F-4D97-AF65-F5344CB8AC3E}">
        <p14:creationId xmlns:p14="http://schemas.microsoft.com/office/powerpoint/2010/main" val="3390760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35567"/>
            <a:ext cx="4038600" cy="451414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935567"/>
            <a:ext cx="4038600" cy="451414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01A431B-0085-C44E-A320-F0739C9861F8}" type="slidenum">
              <a:rPr lang="en-US" altLang="zh-CN"/>
              <a:pPr>
                <a:defRPr/>
              </a:pPr>
              <a:t>‹#›</a:t>
            </a:fld>
            <a:endParaRPr lang="en-US" altLang="zh-CN"/>
          </a:p>
        </p:txBody>
      </p:sp>
    </p:spTree>
    <p:extLst>
      <p:ext uri="{BB962C8B-B14F-4D97-AF65-F5344CB8AC3E}">
        <p14:creationId xmlns:p14="http://schemas.microsoft.com/office/powerpoint/2010/main" val="10276754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44123"/>
            <a:ext cx="8229600" cy="1016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64545"/>
            <a:ext cx="4040188"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933222"/>
            <a:ext cx="4040188"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30" y="1364545"/>
            <a:ext cx="4041775"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0" y="1933222"/>
            <a:ext cx="4041775"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0C84B75-A647-3A42-86A6-D6EF63A38811}" type="slidenum">
              <a:rPr lang="en-US" altLang="zh-CN"/>
              <a:pPr>
                <a:defRPr/>
              </a:pPr>
              <a:t>‹#›</a:t>
            </a:fld>
            <a:endParaRPr lang="en-US" altLang="zh-CN"/>
          </a:p>
        </p:txBody>
      </p:sp>
    </p:spTree>
    <p:extLst>
      <p:ext uri="{BB962C8B-B14F-4D97-AF65-F5344CB8AC3E}">
        <p14:creationId xmlns:p14="http://schemas.microsoft.com/office/powerpoint/2010/main" val="2932763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FAC1E6E-F3F9-7A47-B115-D3F0EEFDCFFC}" type="slidenum">
              <a:rPr lang="en-US" altLang="zh-CN"/>
              <a:pPr>
                <a:defRPr/>
              </a:pPr>
              <a:t>‹#›</a:t>
            </a:fld>
            <a:endParaRPr lang="en-US" altLang="zh-CN"/>
          </a:p>
        </p:txBody>
      </p:sp>
    </p:spTree>
    <p:extLst>
      <p:ext uri="{BB962C8B-B14F-4D97-AF65-F5344CB8AC3E}">
        <p14:creationId xmlns:p14="http://schemas.microsoft.com/office/powerpoint/2010/main" val="2298887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a:xfrm>
            <a:off x="457200" y="5549900"/>
            <a:ext cx="2133600" cy="406400"/>
          </a:xfrm>
          <a:prstGeom prst="rect">
            <a:avLst/>
          </a:prstGeom>
        </p:spPr>
        <p:txBody>
          <a:bodyPr/>
          <a:lstStyle>
            <a:lvl1pPr eaLnBrk="0" hangingPunct="0">
              <a:lnSpc>
                <a:spcPct val="90000"/>
              </a:lnSpc>
              <a:defRPr sz="1800"/>
            </a:lvl1pPr>
          </a:lstStyle>
          <a:p>
            <a:pPr>
              <a:defRPr/>
            </a:pPr>
            <a:endParaRPr lang="en-US" altLang="zh-CN"/>
          </a:p>
        </p:txBody>
      </p:sp>
      <p:sp>
        <p:nvSpPr>
          <p:cNvPr id="5" name="Rectangle 5"/>
          <p:cNvSpPr>
            <a:spLocks noGrp="1" noChangeArrowheads="1"/>
          </p:cNvSpPr>
          <p:nvPr>
            <p:ph type="ftr" sz="quarter" idx="11"/>
          </p:nvPr>
        </p:nvSpPr>
        <p:spPr>
          <a:xfrm>
            <a:off x="3124200" y="5554663"/>
            <a:ext cx="2895600" cy="406400"/>
          </a:xfrm>
          <a:prstGeom prst="rect">
            <a:avLst/>
          </a:prstGeom>
        </p:spPr>
        <p:txBody>
          <a:bodyPr/>
          <a:lstStyle>
            <a:lvl1pPr eaLnBrk="0" hangingPunct="0">
              <a:lnSpc>
                <a:spcPct val="90000"/>
              </a:lnSpc>
              <a:defRPr sz="1800"/>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3AB9109-BB56-F942-9F02-65457B5A73F0}" type="slidenum">
              <a:rPr lang="zh-CN" altLang="en-US"/>
              <a:pPr>
                <a:defRPr/>
              </a:pPr>
              <a:t>‹#›</a:t>
            </a:fld>
            <a:endParaRPr lang="zh-CN" altLang="en-US" dirty="0"/>
          </a:p>
        </p:txBody>
      </p:sp>
    </p:spTree>
    <p:extLst>
      <p:ext uri="{BB962C8B-B14F-4D97-AF65-F5344CB8AC3E}">
        <p14:creationId xmlns:p14="http://schemas.microsoft.com/office/powerpoint/2010/main" val="16391443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E5075B5-556D-8F4B-9EFE-BF61F21705B3}" type="slidenum">
              <a:rPr lang="en-US" altLang="zh-CN"/>
              <a:pPr>
                <a:defRPr/>
              </a:pPr>
              <a:t>‹#›</a:t>
            </a:fld>
            <a:endParaRPr lang="en-US" altLang="zh-CN"/>
          </a:p>
        </p:txBody>
      </p:sp>
    </p:spTree>
    <p:extLst>
      <p:ext uri="{BB962C8B-B14F-4D97-AF65-F5344CB8AC3E}">
        <p14:creationId xmlns:p14="http://schemas.microsoft.com/office/powerpoint/2010/main" val="33710957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42711"/>
            <a:ext cx="3008313" cy="1032933"/>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42714"/>
            <a:ext cx="5111750" cy="52027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5" y="1275647"/>
            <a:ext cx="3008313" cy="41698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3B782DB-C638-B443-B779-DF22E32D48F8}" type="slidenum">
              <a:rPr lang="en-US" altLang="zh-CN"/>
              <a:pPr>
                <a:defRPr/>
              </a:pPr>
              <a:t>‹#›</a:t>
            </a:fld>
            <a:endParaRPr lang="en-US" altLang="zh-CN"/>
          </a:p>
        </p:txBody>
      </p:sp>
    </p:spTree>
    <p:extLst>
      <p:ext uri="{BB962C8B-B14F-4D97-AF65-F5344CB8AC3E}">
        <p14:creationId xmlns:p14="http://schemas.microsoft.com/office/powerpoint/2010/main" val="15637262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267202"/>
            <a:ext cx="5486400" cy="503767"/>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44689"/>
            <a:ext cx="5486400" cy="3657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4770969"/>
            <a:ext cx="5486400" cy="7154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B46DDD2-842B-BD4D-94B5-425EA5E0F503}" type="slidenum">
              <a:rPr lang="en-US" altLang="zh-CN"/>
              <a:pPr>
                <a:defRPr/>
              </a:pPr>
              <a:t>‹#›</a:t>
            </a:fld>
            <a:endParaRPr lang="en-US" altLang="zh-CN"/>
          </a:p>
        </p:txBody>
      </p:sp>
    </p:spTree>
    <p:extLst>
      <p:ext uri="{BB962C8B-B14F-4D97-AF65-F5344CB8AC3E}">
        <p14:creationId xmlns:p14="http://schemas.microsoft.com/office/powerpoint/2010/main" val="25224538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DD85674-1271-1F41-A420-30E5EC66B0AB}" type="slidenum">
              <a:rPr lang="en-US" altLang="zh-CN"/>
              <a:pPr>
                <a:defRPr/>
              </a:pPr>
              <a:t>‹#›</a:t>
            </a:fld>
            <a:endParaRPr lang="en-US" altLang="zh-CN"/>
          </a:p>
        </p:txBody>
      </p:sp>
    </p:spTree>
    <p:extLst>
      <p:ext uri="{BB962C8B-B14F-4D97-AF65-F5344CB8AC3E}">
        <p14:creationId xmlns:p14="http://schemas.microsoft.com/office/powerpoint/2010/main" val="4054566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46945"/>
            <a:ext cx="2057400" cy="520276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46945"/>
            <a:ext cx="6019800" cy="5202766"/>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FA241A1-5054-B746-80D1-780F29E62042}" type="slidenum">
              <a:rPr lang="en-US" altLang="zh-CN"/>
              <a:pPr>
                <a:defRPr/>
              </a:pPr>
              <a:t>‹#›</a:t>
            </a:fld>
            <a:endParaRPr lang="en-US" altLang="zh-CN"/>
          </a:p>
        </p:txBody>
      </p:sp>
    </p:spTree>
    <p:extLst>
      <p:ext uri="{BB962C8B-B14F-4D97-AF65-F5344CB8AC3E}">
        <p14:creationId xmlns:p14="http://schemas.microsoft.com/office/powerpoint/2010/main" val="39872228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46945"/>
            <a:ext cx="8229600" cy="5202766"/>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917AEFB-CE0E-AC48-8814-4390EB9A5E57}" type="slidenum">
              <a:rPr lang="en-US" altLang="zh-CN"/>
              <a:pPr>
                <a:defRPr/>
              </a:pPr>
              <a:t>‹#›</a:t>
            </a:fld>
            <a:endParaRPr lang="en-US" altLang="zh-CN"/>
          </a:p>
        </p:txBody>
      </p:sp>
    </p:spTree>
    <p:extLst>
      <p:ext uri="{BB962C8B-B14F-4D97-AF65-F5344CB8AC3E}">
        <p14:creationId xmlns:p14="http://schemas.microsoft.com/office/powerpoint/2010/main" val="625583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46947"/>
            <a:ext cx="8229600" cy="496711"/>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935567"/>
            <a:ext cx="4038600" cy="4514144"/>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935567"/>
            <a:ext cx="4038600" cy="4514144"/>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061A27F-64D9-F149-99D4-8CF7181AF02B}" type="slidenum">
              <a:rPr lang="en-US" altLang="zh-CN"/>
              <a:pPr>
                <a:defRPr/>
              </a:pPr>
              <a:t>‹#›</a:t>
            </a:fld>
            <a:endParaRPr lang="en-US" altLang="zh-CN"/>
          </a:p>
        </p:txBody>
      </p:sp>
    </p:spTree>
    <p:extLst>
      <p:ext uri="{BB962C8B-B14F-4D97-AF65-F5344CB8AC3E}">
        <p14:creationId xmlns:p14="http://schemas.microsoft.com/office/powerpoint/2010/main" val="14722743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 y="0"/>
            <a:ext cx="9153525" cy="6107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685800" y="1893712"/>
            <a:ext cx="7772400" cy="1306689"/>
          </a:xfrm>
        </p:spPr>
        <p:txBody>
          <a:bodyPr/>
          <a:lstStyle>
            <a:lvl1pPr>
              <a:defRPr/>
            </a:lvl1pPr>
          </a:lstStyle>
          <a:p>
            <a:r>
              <a:rPr lang="zh-CN" altLang="en-US" smtClean="0"/>
              <a:t>单击此处编辑母版标题样式</a:t>
            </a:r>
            <a:endParaRPr lang="zh-CN" altLang="en-US"/>
          </a:p>
        </p:txBody>
      </p:sp>
      <p:sp>
        <p:nvSpPr>
          <p:cNvPr id="5123" name="Rectangle 3"/>
          <p:cNvSpPr>
            <a:spLocks noGrp="1" noChangeArrowheads="1"/>
          </p:cNvSpPr>
          <p:nvPr>
            <p:ph type="subTitle" idx="1"/>
          </p:nvPr>
        </p:nvSpPr>
        <p:spPr>
          <a:xfrm>
            <a:off x="1371600" y="3454400"/>
            <a:ext cx="6400800" cy="1557867"/>
          </a:xfrm>
        </p:spPr>
        <p:txBody>
          <a:bodyPr/>
          <a:lstStyle>
            <a:lvl1pPr marL="0" indent="0" algn="ctr">
              <a:buFontTx/>
              <a:buNone/>
              <a:defRPr/>
            </a:lvl1pPr>
          </a:lstStyle>
          <a:p>
            <a:r>
              <a:rPr lang="zh-CN" altLang="en-US" smtClean="0"/>
              <a:t>单击此处编辑母版副标题样式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BA5ED2C5-A046-6B41-893D-4E4E3CC511E7}" type="datetimeFigureOut">
              <a:rPr lang="en-US" smtClean="0"/>
              <a:pPr>
                <a:defRPr/>
              </a:pPr>
              <a:t>12-11-20</a:t>
            </a:fld>
            <a:endParaRPr lang="en-US"/>
          </a:p>
        </p:txBody>
      </p:sp>
      <p:sp>
        <p:nvSpPr>
          <p:cNvPr id="6" name="Rectangle 6"/>
          <p:cNvSpPr>
            <a:spLocks noGrp="1" noChangeArrowheads="1"/>
          </p:cNvSpPr>
          <p:nvPr>
            <p:ph type="sldNum" sz="quarter" idx="11"/>
          </p:nvPr>
        </p:nvSpPr>
        <p:spPr>
          <a:xfrm>
            <a:off x="6542856" y="5544278"/>
            <a:ext cx="2133600" cy="423333"/>
          </a:xfrm>
        </p:spPr>
        <p:txBody>
          <a:bodyPr/>
          <a:lstStyle>
            <a:lvl1pPr>
              <a:defRPr sz="1800"/>
            </a:lvl1pPr>
          </a:lstStyle>
          <a:p>
            <a:pPr>
              <a:defRPr/>
            </a:pPr>
            <a:fld id="{0CEAAAED-BD65-BC4F-AB2C-9D242BFC62DF}" type="slidenum">
              <a:rPr lang="en-US" smtClean="0"/>
              <a:pPr>
                <a:defRPr/>
              </a:pPr>
              <a:t>‹#›</a:t>
            </a:fld>
            <a:endParaRPr lang="en-US"/>
          </a:p>
        </p:txBody>
      </p:sp>
    </p:spTree>
    <p:extLst>
      <p:ext uri="{BB962C8B-B14F-4D97-AF65-F5344CB8AC3E}">
        <p14:creationId xmlns:p14="http://schemas.microsoft.com/office/powerpoint/2010/main" val="37473305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103673"/>
            <a:ext cx="8229600" cy="627944"/>
          </a:xfrm>
        </p:spPr>
        <p:txBody>
          <a:bodyPr/>
          <a:lstStyle>
            <a:lvl1pPr algn="l">
              <a:defRPr b="1">
                <a:solidFill>
                  <a:srgbClr val="800000"/>
                </a:solidFill>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70904" y="1275228"/>
            <a:ext cx="8229600" cy="348967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6804025" y="5551311"/>
            <a:ext cx="2133600" cy="423333"/>
          </a:xfrm>
        </p:spPr>
        <p:txBody>
          <a:bodyPr/>
          <a:lstStyle>
            <a:lvl1pPr>
              <a:defRPr sz="1800"/>
            </a:lvl1pPr>
          </a:lstStyle>
          <a:p>
            <a:pPr>
              <a:defRPr/>
            </a:pPr>
            <a:fld id="{93AB9109-BB56-F942-9F02-65457B5A73F0}" type="slidenum">
              <a:rPr lang="zh-CN" altLang="en-US" smtClean="0"/>
              <a:pPr>
                <a:defRPr/>
              </a:pPr>
              <a:t>‹#›</a:t>
            </a:fld>
            <a:endParaRPr lang="zh-CN" altLang="en-US" dirty="0"/>
          </a:p>
        </p:txBody>
      </p:sp>
    </p:spTree>
    <p:extLst>
      <p:ext uri="{BB962C8B-B14F-4D97-AF65-F5344CB8AC3E}">
        <p14:creationId xmlns:p14="http://schemas.microsoft.com/office/powerpoint/2010/main" val="20144550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917245"/>
            <a:ext cx="7772400" cy="121073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583745"/>
            <a:ext cx="7772400" cy="13335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309A2AC0-CCAC-2A45-9C31-A426E1CE8750}" type="datetimeFigureOut">
              <a:rPr lang="en-US" smtClean="0"/>
              <a:pPr>
                <a:defRPr/>
              </a:pPr>
              <a:t>12-11-20</a:t>
            </a:fld>
            <a:endParaRPr lang="en-US"/>
          </a:p>
        </p:txBody>
      </p:sp>
      <p:sp>
        <p:nvSpPr>
          <p:cNvPr id="5" name="Rectangle 6"/>
          <p:cNvSpPr>
            <a:spLocks noGrp="1" noChangeArrowheads="1"/>
          </p:cNvSpPr>
          <p:nvPr>
            <p:ph type="sldNum" sz="quarter" idx="11"/>
          </p:nvPr>
        </p:nvSpPr>
        <p:spPr>
          <a:xfrm>
            <a:off x="6823075" y="5551311"/>
            <a:ext cx="2133600" cy="423333"/>
          </a:xfrm>
        </p:spPr>
        <p:txBody>
          <a:bodyPr/>
          <a:lstStyle>
            <a:lvl1pPr>
              <a:defRPr sz="1600"/>
            </a:lvl1pPr>
          </a:lstStyle>
          <a:p>
            <a:pPr>
              <a:defRPr/>
            </a:pPr>
            <a:fld id="{198CA207-D052-8E49-A96D-5F959AC5AB4A}" type="slidenum">
              <a:rPr lang="en-US" smtClean="0"/>
              <a:pPr>
                <a:defRPr/>
              </a:pPr>
              <a:t>‹#›</a:t>
            </a:fld>
            <a:endParaRPr lang="en-US" dirty="0"/>
          </a:p>
        </p:txBody>
      </p:sp>
    </p:spTree>
    <p:extLst>
      <p:ext uri="{BB962C8B-B14F-4D97-AF65-F5344CB8AC3E}">
        <p14:creationId xmlns:p14="http://schemas.microsoft.com/office/powerpoint/2010/main" val="481119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917245"/>
            <a:ext cx="7772400" cy="1210733"/>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583745"/>
            <a:ext cx="7772400" cy="13335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457200" y="5549900"/>
            <a:ext cx="2133600" cy="406400"/>
          </a:xfrm>
          <a:prstGeom prst="rect">
            <a:avLst/>
          </a:prstGeom>
        </p:spPr>
        <p:txBody>
          <a:bodyPr/>
          <a:lstStyle>
            <a:lvl1pPr eaLnBrk="0" hangingPunct="0">
              <a:lnSpc>
                <a:spcPct val="90000"/>
              </a:lnSpc>
              <a:defRPr sz="1800"/>
            </a:lvl1pPr>
          </a:lstStyle>
          <a:p>
            <a:pPr>
              <a:defRPr/>
            </a:pPr>
            <a:fld id="{309A2AC0-CCAC-2A45-9C31-A426E1CE8750}" type="datetimeFigureOut">
              <a:rPr lang="en-US"/>
              <a:pPr>
                <a:defRPr/>
              </a:pPr>
              <a:t>12-11-20</a:t>
            </a:fld>
            <a:endParaRPr lang="en-US"/>
          </a:p>
        </p:txBody>
      </p:sp>
      <p:sp>
        <p:nvSpPr>
          <p:cNvPr id="5" name="Rectangle 5"/>
          <p:cNvSpPr>
            <a:spLocks noGrp="1" noChangeArrowheads="1"/>
          </p:cNvSpPr>
          <p:nvPr>
            <p:ph type="ftr" sz="quarter" idx="11"/>
          </p:nvPr>
        </p:nvSpPr>
        <p:spPr>
          <a:xfrm>
            <a:off x="3124200" y="5554663"/>
            <a:ext cx="2895600" cy="406400"/>
          </a:xfrm>
          <a:prstGeom prst="rect">
            <a:avLst/>
          </a:prstGeom>
        </p:spPr>
        <p:txBody>
          <a:bodyPr/>
          <a:lstStyle>
            <a:lvl1pPr eaLnBrk="0" hangingPunct="0">
              <a:lnSpc>
                <a:spcPct val="90000"/>
              </a:lnSpc>
              <a:defRPr sz="1800"/>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198CA207-D052-8E49-A96D-5F959AC5AB4A}" type="slidenum">
              <a:rPr lang="en-US"/>
              <a:pPr>
                <a:defRPr/>
              </a:pPr>
              <a:t>‹#›</a:t>
            </a:fld>
            <a:endParaRPr lang="en-US" dirty="0"/>
          </a:p>
        </p:txBody>
      </p:sp>
    </p:spTree>
    <p:extLst>
      <p:ext uri="{BB962C8B-B14F-4D97-AF65-F5344CB8AC3E}">
        <p14:creationId xmlns:p14="http://schemas.microsoft.com/office/powerpoint/2010/main" val="38660189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103673"/>
            <a:ext cx="8229600" cy="627944"/>
          </a:xfrm>
        </p:spPr>
        <p:txBody>
          <a:bodyPr/>
          <a:lstStyle>
            <a:lvl1pPr algn="l">
              <a:defRPr b="1">
                <a:solidFill>
                  <a:srgbClr val="800000"/>
                </a:solidFill>
              </a:defRPr>
            </a:lvl1p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447865" y="1292334"/>
            <a:ext cx="4038600" cy="348967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38865" y="1292334"/>
            <a:ext cx="4038600" cy="348967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defRPr sz="1600"/>
            </a:lvl1pPr>
          </a:lstStyle>
          <a:p>
            <a:pPr>
              <a:defRPr/>
            </a:pPr>
            <a:fld id="{B096A196-A773-7846-9C03-138C37C29454}" type="slidenum">
              <a:rPr lang="zh-CN" altLang="en-US" smtClean="0"/>
              <a:pPr>
                <a:defRPr/>
              </a:pPr>
              <a:t>‹#›</a:t>
            </a:fld>
            <a:endParaRPr lang="zh-CN" altLang="en-US" dirty="0"/>
          </a:p>
        </p:txBody>
      </p:sp>
    </p:spTree>
    <p:extLst>
      <p:ext uri="{BB962C8B-B14F-4D97-AF65-F5344CB8AC3E}">
        <p14:creationId xmlns:p14="http://schemas.microsoft.com/office/powerpoint/2010/main" val="2851158334"/>
      </p:ext>
    </p:extLst>
  </p:cSld>
  <p:clrMapOvr>
    <a:masterClrMapping/>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8824" y="-152356"/>
            <a:ext cx="8229600" cy="1016000"/>
          </a:xfrm>
        </p:spPr>
        <p:txBody>
          <a:bodyPr/>
          <a:lstStyle>
            <a:lvl1pPr algn="l">
              <a:defRPr b="1">
                <a:solidFill>
                  <a:srgbClr val="800000"/>
                </a:solidFill>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57200" y="1364545"/>
            <a:ext cx="4040188"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933222"/>
            <a:ext cx="4040188"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6" y="1364545"/>
            <a:ext cx="4041775"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933222"/>
            <a:ext cx="4041775"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xfrm>
            <a:off x="6861175" y="5551311"/>
            <a:ext cx="2133600" cy="423333"/>
          </a:xfrm>
        </p:spPr>
        <p:txBody>
          <a:bodyPr/>
          <a:lstStyle>
            <a:lvl1pPr>
              <a:defRPr sz="1600"/>
            </a:lvl1pPr>
          </a:lstStyle>
          <a:p>
            <a:pPr>
              <a:defRPr/>
            </a:pPr>
            <a:fld id="{F37621A2-15AE-414E-A6AB-B99D953AE84A}" type="slidenum">
              <a:rPr lang="zh-CN" altLang="en-US" smtClean="0"/>
              <a:pPr>
                <a:defRPr/>
              </a:pPr>
              <a:t>‹#›</a:t>
            </a:fld>
            <a:endParaRPr lang="zh-CN" altLang="en-US" dirty="0"/>
          </a:p>
        </p:txBody>
      </p:sp>
    </p:spTree>
    <p:extLst>
      <p:ext uri="{BB962C8B-B14F-4D97-AF65-F5344CB8AC3E}">
        <p14:creationId xmlns:p14="http://schemas.microsoft.com/office/powerpoint/2010/main" val="33210749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07504" y="39666"/>
            <a:ext cx="8229600" cy="627944"/>
          </a:xfrm>
        </p:spPr>
        <p:txBody>
          <a:bodyPr/>
          <a:lstStyle>
            <a:lvl1pPr algn="l">
              <a:defRPr b="1">
                <a:solidFill>
                  <a:srgbClr val="800000"/>
                </a:solidFill>
              </a:defRPr>
            </a:lvl1pPr>
          </a:lstStyle>
          <a:p>
            <a:r>
              <a:rPr lang="zh-CN" altLang="en-US" smtClean="0"/>
              <a:t>单击此处编辑母版标题样式</a:t>
            </a:r>
            <a:endParaRPr lang="zh-CN" altLang="en-US" dirty="0"/>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xfrm>
            <a:off x="6861175" y="5551311"/>
            <a:ext cx="2133600" cy="423333"/>
          </a:xfrm>
        </p:spPr>
        <p:txBody>
          <a:bodyPr/>
          <a:lstStyle>
            <a:lvl1pPr>
              <a:defRPr sz="1600"/>
            </a:lvl1pPr>
          </a:lstStyle>
          <a:p>
            <a:pPr>
              <a:defRPr/>
            </a:pPr>
            <a:fld id="{BF7292F1-4292-C94E-91F9-A1071501EDA3}" type="slidenum">
              <a:rPr lang="zh-CN" altLang="en-US" smtClean="0"/>
              <a:pPr>
                <a:defRPr/>
              </a:pPr>
              <a:t>‹#›</a:t>
            </a:fld>
            <a:endParaRPr lang="zh-CN" altLang="en-US" dirty="0"/>
          </a:p>
        </p:txBody>
      </p:sp>
    </p:spTree>
    <p:extLst>
      <p:ext uri="{BB962C8B-B14F-4D97-AF65-F5344CB8AC3E}">
        <p14:creationId xmlns:p14="http://schemas.microsoft.com/office/powerpoint/2010/main" val="3431905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35567"/>
            <a:ext cx="4038600" cy="451414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935567"/>
            <a:ext cx="4038600" cy="451414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4"/>
          <p:cNvSpPr>
            <a:spLocks noGrp="1" noChangeArrowheads="1"/>
          </p:cNvSpPr>
          <p:nvPr>
            <p:ph type="dt" sz="half" idx="10"/>
          </p:nvPr>
        </p:nvSpPr>
        <p:spPr>
          <a:xfrm>
            <a:off x="457200" y="5549900"/>
            <a:ext cx="2133600" cy="406400"/>
          </a:xfrm>
          <a:prstGeom prst="rect">
            <a:avLst/>
          </a:prstGeom>
        </p:spPr>
        <p:txBody>
          <a:bodyPr/>
          <a:lstStyle>
            <a:lvl1pPr eaLnBrk="0" hangingPunct="0">
              <a:lnSpc>
                <a:spcPct val="90000"/>
              </a:lnSpc>
              <a:defRPr sz="1800"/>
            </a:lvl1pPr>
          </a:lstStyle>
          <a:p>
            <a:pPr>
              <a:defRPr/>
            </a:pPr>
            <a:endParaRPr lang="en-US" altLang="zh-CN"/>
          </a:p>
        </p:txBody>
      </p:sp>
      <p:sp>
        <p:nvSpPr>
          <p:cNvPr id="6" name="Rectangle 5"/>
          <p:cNvSpPr>
            <a:spLocks noGrp="1" noChangeArrowheads="1"/>
          </p:cNvSpPr>
          <p:nvPr>
            <p:ph type="ftr" sz="quarter" idx="11"/>
          </p:nvPr>
        </p:nvSpPr>
        <p:spPr>
          <a:xfrm>
            <a:off x="3124200" y="5554663"/>
            <a:ext cx="2895600" cy="406400"/>
          </a:xfrm>
          <a:prstGeom prst="rect">
            <a:avLst/>
          </a:prstGeom>
        </p:spPr>
        <p:txBody>
          <a:bodyPr/>
          <a:lstStyle>
            <a:lvl1pPr eaLnBrk="0" hangingPunct="0">
              <a:lnSpc>
                <a:spcPct val="90000"/>
              </a:lnSpc>
              <a:defRPr sz="1800"/>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096A196-A773-7846-9C03-138C37C29454}" type="slidenum">
              <a:rPr lang="zh-CN" altLang="en-US"/>
              <a:pPr>
                <a:defRPr/>
              </a:pPr>
              <a:t>‹#›</a:t>
            </a:fld>
            <a:endParaRPr lang="zh-CN" altLang="en-US" dirty="0"/>
          </a:p>
        </p:txBody>
      </p:sp>
    </p:spTree>
    <p:extLst>
      <p:ext uri="{BB962C8B-B14F-4D97-AF65-F5344CB8AC3E}">
        <p14:creationId xmlns:p14="http://schemas.microsoft.com/office/powerpoint/2010/main" val="401811929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44123"/>
            <a:ext cx="8229600" cy="1016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64545"/>
            <a:ext cx="4040188"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933222"/>
            <a:ext cx="4040188"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6" y="1364545"/>
            <a:ext cx="4041775"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933222"/>
            <a:ext cx="4041775"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4"/>
          <p:cNvSpPr>
            <a:spLocks noGrp="1" noChangeArrowheads="1"/>
          </p:cNvSpPr>
          <p:nvPr>
            <p:ph type="dt" sz="half" idx="10"/>
          </p:nvPr>
        </p:nvSpPr>
        <p:spPr>
          <a:xfrm>
            <a:off x="457200" y="5549900"/>
            <a:ext cx="2133600" cy="406400"/>
          </a:xfrm>
          <a:prstGeom prst="rect">
            <a:avLst/>
          </a:prstGeom>
        </p:spPr>
        <p:txBody>
          <a:bodyPr/>
          <a:lstStyle>
            <a:lvl1pPr eaLnBrk="0" hangingPunct="0">
              <a:lnSpc>
                <a:spcPct val="90000"/>
              </a:lnSpc>
              <a:defRPr sz="1800"/>
            </a:lvl1pPr>
          </a:lstStyle>
          <a:p>
            <a:pPr>
              <a:defRPr/>
            </a:pPr>
            <a:endParaRPr lang="en-US" altLang="zh-CN"/>
          </a:p>
        </p:txBody>
      </p:sp>
      <p:sp>
        <p:nvSpPr>
          <p:cNvPr id="8" name="Rectangle 5"/>
          <p:cNvSpPr>
            <a:spLocks noGrp="1" noChangeArrowheads="1"/>
          </p:cNvSpPr>
          <p:nvPr>
            <p:ph type="ftr" sz="quarter" idx="11"/>
          </p:nvPr>
        </p:nvSpPr>
        <p:spPr>
          <a:xfrm>
            <a:off x="3124200" y="5554663"/>
            <a:ext cx="2895600" cy="406400"/>
          </a:xfrm>
          <a:prstGeom prst="rect">
            <a:avLst/>
          </a:prstGeom>
        </p:spPr>
        <p:txBody>
          <a:bodyPr/>
          <a:lstStyle>
            <a:lvl1pPr eaLnBrk="0" hangingPunct="0">
              <a:lnSpc>
                <a:spcPct val="90000"/>
              </a:lnSpc>
              <a:defRPr sz="1800"/>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F37621A2-15AE-414E-A6AB-B99D953AE84A}" type="slidenum">
              <a:rPr lang="zh-CN" altLang="en-US"/>
              <a:pPr>
                <a:defRPr/>
              </a:pPr>
              <a:t>‹#›</a:t>
            </a:fld>
            <a:endParaRPr lang="zh-CN" altLang="en-US" dirty="0"/>
          </a:p>
        </p:txBody>
      </p:sp>
    </p:spTree>
    <p:extLst>
      <p:ext uri="{BB962C8B-B14F-4D97-AF65-F5344CB8AC3E}">
        <p14:creationId xmlns:p14="http://schemas.microsoft.com/office/powerpoint/2010/main" val="1213677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5549900"/>
            <a:ext cx="2133600" cy="406400"/>
          </a:xfrm>
          <a:prstGeom prst="rect">
            <a:avLst/>
          </a:prstGeom>
        </p:spPr>
        <p:txBody>
          <a:bodyPr/>
          <a:lstStyle>
            <a:lvl1pPr eaLnBrk="0" hangingPunct="0">
              <a:lnSpc>
                <a:spcPct val="90000"/>
              </a:lnSpc>
              <a:defRPr sz="1800"/>
            </a:lvl1pPr>
          </a:lstStyle>
          <a:p>
            <a:pPr>
              <a:defRPr/>
            </a:pPr>
            <a:endParaRPr lang="en-US" altLang="zh-CN"/>
          </a:p>
        </p:txBody>
      </p:sp>
      <p:sp>
        <p:nvSpPr>
          <p:cNvPr id="4" name="Rectangle 5"/>
          <p:cNvSpPr>
            <a:spLocks noGrp="1" noChangeArrowheads="1"/>
          </p:cNvSpPr>
          <p:nvPr>
            <p:ph type="ftr" sz="quarter" idx="11"/>
          </p:nvPr>
        </p:nvSpPr>
        <p:spPr>
          <a:xfrm>
            <a:off x="3124200" y="5554663"/>
            <a:ext cx="2895600" cy="406400"/>
          </a:xfrm>
          <a:prstGeom prst="rect">
            <a:avLst/>
          </a:prstGeom>
        </p:spPr>
        <p:txBody>
          <a:bodyPr/>
          <a:lstStyle>
            <a:lvl1pPr eaLnBrk="0" hangingPunct="0">
              <a:lnSpc>
                <a:spcPct val="90000"/>
              </a:lnSpc>
              <a:defRPr sz="1800"/>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BF7292F1-4292-C94E-91F9-A1071501EDA3}" type="slidenum">
              <a:rPr lang="zh-CN" altLang="en-US"/>
              <a:pPr>
                <a:defRPr/>
              </a:pPr>
              <a:t>‹#›</a:t>
            </a:fld>
            <a:endParaRPr lang="zh-CN" altLang="en-US" dirty="0"/>
          </a:p>
        </p:txBody>
      </p:sp>
    </p:spTree>
    <p:extLst>
      <p:ext uri="{BB962C8B-B14F-4D97-AF65-F5344CB8AC3E}">
        <p14:creationId xmlns:p14="http://schemas.microsoft.com/office/powerpoint/2010/main" val="2661820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5549900"/>
            <a:ext cx="2133600" cy="406400"/>
          </a:xfrm>
          <a:prstGeom prst="rect">
            <a:avLst/>
          </a:prstGeom>
        </p:spPr>
        <p:txBody>
          <a:bodyPr/>
          <a:lstStyle>
            <a:lvl1pPr eaLnBrk="0" hangingPunct="0">
              <a:lnSpc>
                <a:spcPct val="90000"/>
              </a:lnSpc>
              <a:defRPr sz="1800"/>
            </a:lvl1pPr>
          </a:lstStyle>
          <a:p>
            <a:pPr>
              <a:defRPr/>
            </a:pPr>
            <a:endParaRPr lang="en-US" altLang="zh-CN"/>
          </a:p>
        </p:txBody>
      </p:sp>
      <p:sp>
        <p:nvSpPr>
          <p:cNvPr id="3" name="Rectangle 5"/>
          <p:cNvSpPr>
            <a:spLocks noGrp="1" noChangeArrowheads="1"/>
          </p:cNvSpPr>
          <p:nvPr>
            <p:ph type="ftr" sz="quarter" idx="11"/>
          </p:nvPr>
        </p:nvSpPr>
        <p:spPr>
          <a:xfrm>
            <a:off x="3124200" y="5554663"/>
            <a:ext cx="2895600" cy="406400"/>
          </a:xfrm>
          <a:prstGeom prst="rect">
            <a:avLst/>
          </a:prstGeom>
        </p:spPr>
        <p:txBody>
          <a:bodyPr/>
          <a:lstStyle>
            <a:lvl1pPr eaLnBrk="0" hangingPunct="0">
              <a:lnSpc>
                <a:spcPct val="90000"/>
              </a:lnSpc>
              <a:defRPr sz="1800"/>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9AE4CDF0-E128-6B45-9DF7-2BAF1A75126B}" type="slidenum">
              <a:rPr lang="zh-CN" altLang="en-US"/>
              <a:pPr>
                <a:defRPr/>
              </a:pPr>
              <a:t>‹#›</a:t>
            </a:fld>
            <a:endParaRPr lang="zh-CN" altLang="en-US" dirty="0"/>
          </a:p>
        </p:txBody>
      </p:sp>
    </p:spTree>
    <p:extLst>
      <p:ext uri="{BB962C8B-B14F-4D97-AF65-F5344CB8AC3E}">
        <p14:creationId xmlns:p14="http://schemas.microsoft.com/office/powerpoint/2010/main" val="1266902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42711"/>
            <a:ext cx="3008313" cy="1032933"/>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42712"/>
            <a:ext cx="5111750" cy="52027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1" y="1275645"/>
            <a:ext cx="3008313" cy="41698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5549900"/>
            <a:ext cx="2133600" cy="406400"/>
          </a:xfrm>
          <a:prstGeom prst="rect">
            <a:avLst/>
          </a:prstGeom>
        </p:spPr>
        <p:txBody>
          <a:bodyPr/>
          <a:lstStyle>
            <a:lvl1pPr eaLnBrk="0" hangingPunct="0">
              <a:lnSpc>
                <a:spcPct val="90000"/>
              </a:lnSpc>
              <a:defRPr sz="1800"/>
            </a:lvl1pPr>
          </a:lstStyle>
          <a:p>
            <a:pPr>
              <a:defRPr/>
            </a:pPr>
            <a:endParaRPr lang="en-US" altLang="zh-CN"/>
          </a:p>
        </p:txBody>
      </p:sp>
      <p:sp>
        <p:nvSpPr>
          <p:cNvPr id="6" name="Rectangle 5"/>
          <p:cNvSpPr>
            <a:spLocks noGrp="1" noChangeArrowheads="1"/>
          </p:cNvSpPr>
          <p:nvPr>
            <p:ph type="ftr" sz="quarter" idx="11"/>
          </p:nvPr>
        </p:nvSpPr>
        <p:spPr>
          <a:xfrm>
            <a:off x="3124200" y="5554663"/>
            <a:ext cx="2895600" cy="406400"/>
          </a:xfrm>
          <a:prstGeom prst="rect">
            <a:avLst/>
          </a:prstGeom>
        </p:spPr>
        <p:txBody>
          <a:bodyPr/>
          <a:lstStyle>
            <a:lvl1pPr eaLnBrk="0" hangingPunct="0">
              <a:lnSpc>
                <a:spcPct val="90000"/>
              </a:lnSpc>
              <a:defRPr sz="1800"/>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748EC58-E9EA-D34D-8A7E-C571C2EE50BA}" type="slidenum">
              <a:rPr lang="en-US"/>
              <a:pPr>
                <a:defRPr/>
              </a:pPr>
              <a:t>‹#›</a:t>
            </a:fld>
            <a:endParaRPr lang="en-US"/>
          </a:p>
        </p:txBody>
      </p:sp>
    </p:spTree>
    <p:extLst>
      <p:ext uri="{BB962C8B-B14F-4D97-AF65-F5344CB8AC3E}">
        <p14:creationId xmlns:p14="http://schemas.microsoft.com/office/powerpoint/2010/main" val="3500883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267200"/>
            <a:ext cx="5486400" cy="503767"/>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44689"/>
            <a:ext cx="5486400" cy="3657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4770967"/>
            <a:ext cx="5486400" cy="7154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5549900"/>
            <a:ext cx="2133600" cy="406400"/>
          </a:xfrm>
          <a:prstGeom prst="rect">
            <a:avLst/>
          </a:prstGeom>
        </p:spPr>
        <p:txBody>
          <a:bodyPr/>
          <a:lstStyle>
            <a:lvl1pPr eaLnBrk="0" hangingPunct="0">
              <a:lnSpc>
                <a:spcPct val="90000"/>
              </a:lnSpc>
              <a:defRPr sz="1800"/>
            </a:lvl1pPr>
          </a:lstStyle>
          <a:p>
            <a:pPr>
              <a:defRPr/>
            </a:pPr>
            <a:endParaRPr lang="en-US" altLang="zh-CN"/>
          </a:p>
        </p:txBody>
      </p:sp>
      <p:sp>
        <p:nvSpPr>
          <p:cNvPr id="6" name="Rectangle 5"/>
          <p:cNvSpPr>
            <a:spLocks noGrp="1" noChangeArrowheads="1"/>
          </p:cNvSpPr>
          <p:nvPr>
            <p:ph type="ftr" sz="quarter" idx="11"/>
          </p:nvPr>
        </p:nvSpPr>
        <p:spPr>
          <a:xfrm>
            <a:off x="3124200" y="5554663"/>
            <a:ext cx="2895600" cy="406400"/>
          </a:xfrm>
          <a:prstGeom prst="rect">
            <a:avLst/>
          </a:prstGeom>
        </p:spPr>
        <p:txBody>
          <a:bodyPr/>
          <a:lstStyle>
            <a:lvl1pPr eaLnBrk="0" hangingPunct="0">
              <a:lnSpc>
                <a:spcPct val="90000"/>
              </a:lnSpc>
              <a:defRPr sz="1800"/>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C1AA763-8AAF-3246-9A0B-A5CDA594E7B1}" type="slidenum">
              <a:rPr lang="zh-CN" altLang="en-US"/>
              <a:pPr>
                <a:defRPr/>
              </a:pPr>
              <a:t>‹#›</a:t>
            </a:fld>
            <a:endParaRPr lang="zh-CN" altLang="en-US" dirty="0"/>
          </a:p>
        </p:txBody>
      </p:sp>
    </p:spTree>
    <p:extLst>
      <p:ext uri="{BB962C8B-B14F-4D97-AF65-F5344CB8AC3E}">
        <p14:creationId xmlns:p14="http://schemas.microsoft.com/office/powerpoint/2010/main" val="40407479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slideLayout" Target="../slideLayouts/slideLayout25.xml"/><Relationship Id="rId13" Type="http://schemas.openxmlformats.org/officeDocument/2006/relationships/slideLayout" Target="../slideLayouts/slideLayout26.xml"/><Relationship Id="rId14" Type="http://schemas.openxmlformats.org/officeDocument/2006/relationships/theme" Target="../theme/theme2.xml"/><Relationship Id="rId15" Type="http://schemas.openxmlformats.org/officeDocument/2006/relationships/image" Target="../media/image2.png"/><Relationship Id="rId16" Type="http://schemas.openxmlformats.org/officeDocument/2006/relationships/image" Target="../media/image1.png"/><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theme" Target="../theme/theme3.xml"/><Relationship Id="rId8" Type="http://schemas.openxmlformats.org/officeDocument/2006/relationships/image" Target="../media/image4.png"/><Relationship Id="rId1" Type="http://schemas.openxmlformats.org/officeDocument/2006/relationships/slideLayout" Target="../slideLayouts/slideLayout27.xml"/><Relationship Id="rId2"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47650"/>
            <a:ext cx="82296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935038"/>
            <a:ext cx="8229600"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8" name="Rectangle 6"/>
          <p:cNvSpPr>
            <a:spLocks noGrp="1" noChangeArrowheads="1"/>
          </p:cNvSpPr>
          <p:nvPr>
            <p:ph type="sldNum" sz="quarter" idx="4"/>
          </p:nvPr>
        </p:nvSpPr>
        <p:spPr bwMode="auto">
          <a:xfrm>
            <a:off x="6553200" y="5549900"/>
            <a:ext cx="2133600" cy="406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90000"/>
              </a:lnSpc>
              <a:defRPr sz="1200">
                <a:latin typeface="Garamond" charset="0"/>
              </a:defRPr>
            </a:lvl1pPr>
          </a:lstStyle>
          <a:p>
            <a:pPr>
              <a:defRPr/>
            </a:pPr>
            <a:fld id="{785BA753-C9DE-9149-96E6-0850AE3FCB45}" type="slidenum">
              <a:rPr lang="zh-CN" altLang="en-US"/>
              <a:pPr>
                <a:defRPr/>
              </a:pPr>
              <a:t>‹#›</a:t>
            </a:fld>
            <a:endParaRPr lang="zh-CN" altLang="en-US" dirty="0"/>
          </a:p>
        </p:txBody>
      </p:sp>
      <p:sp>
        <p:nvSpPr>
          <p:cNvPr id="1029" name="Freeform 7"/>
          <p:cNvSpPr>
            <a:spLocks noChangeArrowheads="1"/>
          </p:cNvSpPr>
          <p:nvPr/>
        </p:nvSpPr>
        <p:spPr bwMode="auto">
          <a:xfrm>
            <a:off x="381000" y="203200"/>
            <a:ext cx="8229600" cy="541338"/>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0" name="Line 8"/>
          <p:cNvSpPr>
            <a:spLocks noChangeShapeType="1"/>
          </p:cNvSpPr>
          <p:nvPr/>
        </p:nvSpPr>
        <p:spPr bwMode="auto">
          <a:xfrm>
            <a:off x="457200" y="54864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031" name="Picture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2600" y="5545138"/>
            <a:ext cx="536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Text Box 11"/>
          <p:cNvSpPr txBox="1">
            <a:spLocks noChangeArrowheads="1"/>
          </p:cNvSpPr>
          <p:nvPr/>
        </p:nvSpPr>
        <p:spPr bwMode="auto">
          <a:xfrm>
            <a:off x="6300788" y="552450"/>
            <a:ext cx="2916237" cy="40005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lnSpc>
                <a:spcPct val="90000"/>
              </a:lnSpc>
              <a:spcBef>
                <a:spcPct val="50000"/>
              </a:spcBef>
              <a:defRPr/>
            </a:pPr>
            <a:r>
              <a:rPr lang="zh-CN" altLang="en-US" sz="2000" dirty="0">
                <a:solidFill>
                  <a:srgbClr val="E20000"/>
                </a:solidFill>
                <a:latin typeface="方正舒体" charset="0"/>
                <a:ea typeface="方正舒体" charset="0"/>
                <a:cs typeface="方正舒体" charset="0"/>
              </a:rPr>
              <a:t>软件工程</a:t>
            </a:r>
          </a:p>
        </p:txBody>
      </p:sp>
    </p:spTree>
  </p:cSld>
  <p:clrMap bg1="lt1" tx1="dk1" bg2="lt2" tx2="dk2" accent1="accent1" accent2="accent2" accent3="accent3" accent4="accent4" accent5="accent5" accent6="accent6" hlink="hlink" folHlink="folHlink"/>
  <p:sldLayoutIdLst>
    <p:sldLayoutId id="2147485433" r:id="rId1"/>
    <p:sldLayoutId id="2147485434" r:id="rId2"/>
    <p:sldLayoutId id="2147485435" r:id="rId3"/>
    <p:sldLayoutId id="2147485436" r:id="rId4"/>
    <p:sldLayoutId id="2147485437" r:id="rId5"/>
    <p:sldLayoutId id="2147485438" r:id="rId6"/>
    <p:sldLayoutId id="2147485439" r:id="rId7"/>
    <p:sldLayoutId id="2147485440" r:id="rId8"/>
    <p:sldLayoutId id="2147485441" r:id="rId9"/>
    <p:sldLayoutId id="2147485442" r:id="rId10"/>
    <p:sldLayoutId id="2147485443" r:id="rId11"/>
    <p:sldLayoutId id="2147485444" r:id="rId12"/>
    <p:sldLayoutId id="2147485445" r:id="rId13"/>
  </p:sldLayoutIdLst>
  <p:timing>
    <p:tnLst>
      <p:par>
        <p:cTn xmlns:p14="http://schemas.microsoft.com/office/powerpoint/2010/main" id="1" dur="indefinite" restart="never" nodeType="tmRoot"/>
      </p:par>
    </p:tnLst>
  </p:timing>
  <p:hf hdr="0" dt="0"/>
  <p:txStyles>
    <p:titleStyle>
      <a:lvl1pPr algn="l" rtl="0" fontAlgn="base">
        <a:spcBef>
          <a:spcPct val="0"/>
        </a:spcBef>
        <a:spcAft>
          <a:spcPct val="0"/>
        </a:spcAft>
        <a:defRPr sz="3000" b="1">
          <a:solidFill>
            <a:schemeClr val="tx2"/>
          </a:solidFill>
          <a:latin typeface="+mj-lt"/>
          <a:ea typeface="+mj-ea"/>
          <a:cs typeface="宋体" charset="0"/>
        </a:defRPr>
      </a:lvl1pPr>
      <a:lvl2pPr algn="l" rtl="0" fontAlgn="base">
        <a:spcBef>
          <a:spcPct val="0"/>
        </a:spcBef>
        <a:spcAft>
          <a:spcPct val="0"/>
        </a:spcAft>
        <a:defRPr sz="3000" b="1">
          <a:solidFill>
            <a:schemeClr val="tx2"/>
          </a:solidFill>
          <a:latin typeface="Garamond" pitchFamily="18" charset="0"/>
          <a:ea typeface="宋体" pitchFamily="2" charset="-122"/>
          <a:cs typeface="宋体" charset="0"/>
        </a:defRPr>
      </a:lvl2pPr>
      <a:lvl3pPr algn="l" rtl="0" fontAlgn="base">
        <a:spcBef>
          <a:spcPct val="0"/>
        </a:spcBef>
        <a:spcAft>
          <a:spcPct val="0"/>
        </a:spcAft>
        <a:defRPr sz="3000" b="1">
          <a:solidFill>
            <a:schemeClr val="tx2"/>
          </a:solidFill>
          <a:latin typeface="Garamond" pitchFamily="18" charset="0"/>
          <a:ea typeface="宋体" pitchFamily="2" charset="-122"/>
          <a:cs typeface="宋体" charset="0"/>
        </a:defRPr>
      </a:lvl3pPr>
      <a:lvl4pPr algn="l" rtl="0" fontAlgn="base">
        <a:spcBef>
          <a:spcPct val="0"/>
        </a:spcBef>
        <a:spcAft>
          <a:spcPct val="0"/>
        </a:spcAft>
        <a:defRPr sz="3000" b="1">
          <a:solidFill>
            <a:schemeClr val="tx2"/>
          </a:solidFill>
          <a:latin typeface="Garamond" pitchFamily="18" charset="0"/>
          <a:ea typeface="宋体" pitchFamily="2" charset="-122"/>
          <a:cs typeface="宋体" charset="0"/>
        </a:defRPr>
      </a:lvl4pPr>
      <a:lvl5pPr algn="l" rtl="0" fontAlgn="base">
        <a:spcBef>
          <a:spcPct val="0"/>
        </a:spcBef>
        <a:spcAft>
          <a:spcPct val="0"/>
        </a:spcAft>
        <a:defRPr sz="3000" b="1">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3000" b="1">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3000" b="1">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3000" b="1">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3000" b="1">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charset="0"/>
        <a:defRPr sz="2400" b="1">
          <a:solidFill>
            <a:schemeClr val="tx1"/>
          </a:solidFill>
          <a:latin typeface="+mn-lt"/>
          <a:ea typeface="+mn-ea"/>
          <a:cs typeface="宋体" charset="0"/>
        </a:defRPr>
      </a:lvl1pPr>
      <a:lvl2pPr marL="669925" indent="-325438" algn="l" rtl="0" fontAlgn="base">
        <a:spcBef>
          <a:spcPct val="20000"/>
        </a:spcBef>
        <a:spcAft>
          <a:spcPct val="0"/>
        </a:spcAft>
        <a:buClr>
          <a:schemeClr val="accent2"/>
        </a:buClr>
        <a:buSzPct val="60000"/>
        <a:buFont typeface="Wingdings" charset="0"/>
        <a:defRPr sz="2400" b="1">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charset="0"/>
        <a:defRPr sz="2200" b="1">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charset="0"/>
        <a:defRPr sz="2000" b="1">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charset="0"/>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47650"/>
            <a:ext cx="82296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5363" name="Rectangle 3"/>
          <p:cNvSpPr>
            <a:spLocks noGrp="1" noChangeArrowheads="1"/>
          </p:cNvSpPr>
          <p:nvPr>
            <p:ph type="body" idx="1"/>
          </p:nvPr>
        </p:nvSpPr>
        <p:spPr bwMode="auto">
          <a:xfrm>
            <a:off x="457200" y="935038"/>
            <a:ext cx="8229600"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6" name="Rectangle 4"/>
          <p:cNvSpPr>
            <a:spLocks noGrp="1" noChangeArrowheads="1"/>
          </p:cNvSpPr>
          <p:nvPr>
            <p:ph type="dt" sz="half" idx="2"/>
          </p:nvPr>
        </p:nvSpPr>
        <p:spPr bwMode="auto">
          <a:xfrm>
            <a:off x="457200" y="5549900"/>
            <a:ext cx="2133600" cy="406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lnSpc>
                <a:spcPct val="90000"/>
              </a:lnSpc>
              <a:defRPr sz="1200">
                <a:latin typeface="+mj-lt"/>
                <a:ea typeface="宋体" pitchFamily="2" charset="-122"/>
                <a:cs typeface="+mn-cs"/>
              </a:defRPr>
            </a:lvl1pPr>
          </a:lstStyle>
          <a:p>
            <a:pPr>
              <a:defRPr/>
            </a:pPr>
            <a:endParaRPr lang="en-US" altLang="zh-CN"/>
          </a:p>
        </p:txBody>
      </p:sp>
      <p:sp>
        <p:nvSpPr>
          <p:cNvPr id="8197" name="Rectangle 5"/>
          <p:cNvSpPr>
            <a:spLocks noGrp="1" noChangeArrowheads="1"/>
          </p:cNvSpPr>
          <p:nvPr>
            <p:ph type="ftr" sz="quarter" idx="3"/>
          </p:nvPr>
        </p:nvSpPr>
        <p:spPr bwMode="auto">
          <a:xfrm>
            <a:off x="3124200" y="5554663"/>
            <a:ext cx="2895600" cy="406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lnSpc>
                <a:spcPct val="90000"/>
              </a:lnSpc>
              <a:defRPr sz="1200">
                <a:latin typeface="+mj-lt"/>
                <a:ea typeface="宋体" pitchFamily="2" charset="-122"/>
                <a:cs typeface="+mn-cs"/>
              </a:defRPr>
            </a:lvl1pPr>
          </a:lstStyle>
          <a:p>
            <a:pPr>
              <a:defRPr/>
            </a:pPr>
            <a:endParaRPr lang="en-US" altLang="zh-CN"/>
          </a:p>
        </p:txBody>
      </p:sp>
      <p:sp>
        <p:nvSpPr>
          <p:cNvPr id="8198" name="Rectangle 6"/>
          <p:cNvSpPr>
            <a:spLocks noGrp="1" noChangeArrowheads="1"/>
          </p:cNvSpPr>
          <p:nvPr>
            <p:ph type="sldNum" sz="quarter" idx="4"/>
          </p:nvPr>
        </p:nvSpPr>
        <p:spPr bwMode="auto">
          <a:xfrm>
            <a:off x="6553200" y="5549900"/>
            <a:ext cx="2133600" cy="406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90000"/>
              </a:lnSpc>
              <a:defRPr sz="1200">
                <a:latin typeface="Garamond" charset="0"/>
              </a:defRPr>
            </a:lvl1pPr>
          </a:lstStyle>
          <a:p>
            <a:pPr>
              <a:defRPr/>
            </a:pPr>
            <a:fld id="{63F07E90-12E3-EC4A-A21C-3512CDCF292F}" type="slidenum">
              <a:rPr lang="en-US" altLang="zh-CN"/>
              <a:pPr>
                <a:defRPr/>
              </a:pPr>
              <a:t>‹#›</a:t>
            </a:fld>
            <a:endParaRPr lang="en-US" altLang="zh-CN"/>
          </a:p>
        </p:txBody>
      </p:sp>
      <p:sp>
        <p:nvSpPr>
          <p:cNvPr id="15367" name="Freeform 7"/>
          <p:cNvSpPr>
            <a:spLocks noChangeArrowheads="1"/>
          </p:cNvSpPr>
          <p:nvPr/>
        </p:nvSpPr>
        <p:spPr bwMode="auto">
          <a:xfrm>
            <a:off x="381000" y="203200"/>
            <a:ext cx="8229600" cy="541338"/>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8" name="Line 8"/>
          <p:cNvSpPr>
            <a:spLocks noChangeShapeType="1"/>
          </p:cNvSpPr>
          <p:nvPr/>
        </p:nvSpPr>
        <p:spPr bwMode="auto">
          <a:xfrm>
            <a:off x="457200" y="54864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5369"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10400" y="5214938"/>
            <a:ext cx="1962150"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7200" y="5148263"/>
            <a:ext cx="81915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Text Box 11"/>
          <p:cNvSpPr txBox="1">
            <a:spLocks noChangeArrowheads="1"/>
          </p:cNvSpPr>
          <p:nvPr/>
        </p:nvSpPr>
        <p:spPr bwMode="auto">
          <a:xfrm>
            <a:off x="6300788" y="552450"/>
            <a:ext cx="2916237" cy="40005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lnSpc>
                <a:spcPct val="90000"/>
              </a:lnSpc>
              <a:spcBef>
                <a:spcPct val="50000"/>
              </a:spcBef>
              <a:defRPr/>
            </a:pPr>
            <a:r>
              <a:rPr lang="zh-CN" altLang="en-US" sz="2000">
                <a:solidFill>
                  <a:srgbClr val="E20000"/>
                </a:solidFill>
                <a:latin typeface="方正舒体" charset="0"/>
                <a:ea typeface="方正舒体" charset="0"/>
                <a:cs typeface="方正舒体" charset="0"/>
              </a:rPr>
              <a:t>软件工程</a:t>
            </a:r>
          </a:p>
        </p:txBody>
      </p:sp>
    </p:spTree>
  </p:cSld>
  <p:clrMap bg1="lt1" tx1="dk1" bg2="lt2" tx2="dk2" accent1="accent1" accent2="accent2" accent3="accent3" accent4="accent4" accent5="accent5" accent6="accent6" hlink="hlink" folHlink="folHlink"/>
  <p:sldLayoutIdLst>
    <p:sldLayoutId id="2147485446" r:id="rId1"/>
    <p:sldLayoutId id="2147485421" r:id="rId2"/>
    <p:sldLayoutId id="2147485422" r:id="rId3"/>
    <p:sldLayoutId id="2147485423" r:id="rId4"/>
    <p:sldLayoutId id="2147485424" r:id="rId5"/>
    <p:sldLayoutId id="2147485425" r:id="rId6"/>
    <p:sldLayoutId id="2147485426" r:id="rId7"/>
    <p:sldLayoutId id="2147485427" r:id="rId8"/>
    <p:sldLayoutId id="2147485428" r:id="rId9"/>
    <p:sldLayoutId id="2147485429" r:id="rId10"/>
    <p:sldLayoutId id="2147485430" r:id="rId11"/>
    <p:sldLayoutId id="2147485431" r:id="rId12"/>
    <p:sldLayoutId id="2147485432" r:id="rId13"/>
  </p:sldLayoutIdLst>
  <p:timing>
    <p:tnLst>
      <p:par>
        <p:cTn xmlns:p14="http://schemas.microsoft.com/office/powerpoint/2010/main" id="1" dur="indefinite" restart="never" nodeType="tmRoot"/>
      </p:par>
    </p:tnLst>
  </p:timing>
  <p:txStyles>
    <p:titleStyle>
      <a:lvl1pPr algn="l" rtl="0" fontAlgn="base">
        <a:spcBef>
          <a:spcPct val="0"/>
        </a:spcBef>
        <a:spcAft>
          <a:spcPct val="0"/>
        </a:spcAft>
        <a:defRPr sz="3000" b="1">
          <a:solidFill>
            <a:schemeClr val="tx2"/>
          </a:solidFill>
          <a:latin typeface="+mj-lt"/>
          <a:ea typeface="+mj-ea"/>
          <a:cs typeface="宋体" charset="0"/>
        </a:defRPr>
      </a:lvl1pPr>
      <a:lvl2pPr algn="l" rtl="0" fontAlgn="base">
        <a:spcBef>
          <a:spcPct val="0"/>
        </a:spcBef>
        <a:spcAft>
          <a:spcPct val="0"/>
        </a:spcAft>
        <a:defRPr sz="3000" b="1">
          <a:solidFill>
            <a:schemeClr val="tx2"/>
          </a:solidFill>
          <a:latin typeface="Garamond" pitchFamily="18" charset="0"/>
          <a:ea typeface="宋体" pitchFamily="2" charset="-122"/>
          <a:cs typeface="宋体" charset="0"/>
        </a:defRPr>
      </a:lvl2pPr>
      <a:lvl3pPr algn="l" rtl="0" fontAlgn="base">
        <a:spcBef>
          <a:spcPct val="0"/>
        </a:spcBef>
        <a:spcAft>
          <a:spcPct val="0"/>
        </a:spcAft>
        <a:defRPr sz="3000" b="1">
          <a:solidFill>
            <a:schemeClr val="tx2"/>
          </a:solidFill>
          <a:latin typeface="Garamond" pitchFamily="18" charset="0"/>
          <a:ea typeface="宋体" pitchFamily="2" charset="-122"/>
          <a:cs typeface="宋体" charset="0"/>
        </a:defRPr>
      </a:lvl3pPr>
      <a:lvl4pPr algn="l" rtl="0" fontAlgn="base">
        <a:spcBef>
          <a:spcPct val="0"/>
        </a:spcBef>
        <a:spcAft>
          <a:spcPct val="0"/>
        </a:spcAft>
        <a:defRPr sz="3000" b="1">
          <a:solidFill>
            <a:schemeClr val="tx2"/>
          </a:solidFill>
          <a:latin typeface="Garamond" pitchFamily="18" charset="0"/>
          <a:ea typeface="宋体" pitchFamily="2" charset="-122"/>
          <a:cs typeface="宋体" charset="0"/>
        </a:defRPr>
      </a:lvl4pPr>
      <a:lvl5pPr algn="l" rtl="0" fontAlgn="base">
        <a:spcBef>
          <a:spcPct val="0"/>
        </a:spcBef>
        <a:spcAft>
          <a:spcPct val="0"/>
        </a:spcAft>
        <a:defRPr sz="3000" b="1">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3000" b="1">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3000" b="1">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3000" b="1">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3000" b="1">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charset="0"/>
        <a:buChar char="n"/>
        <a:defRPr sz="2400" b="1">
          <a:solidFill>
            <a:schemeClr val="tx1"/>
          </a:solidFill>
          <a:latin typeface="+mn-lt"/>
          <a:ea typeface="+mn-ea"/>
          <a:cs typeface="宋体" charset="0"/>
        </a:defRPr>
      </a:lvl1pPr>
      <a:lvl2pPr marL="669925" indent="-325438" algn="l" rtl="0" fontAlgn="base">
        <a:spcBef>
          <a:spcPct val="20000"/>
        </a:spcBef>
        <a:spcAft>
          <a:spcPct val="0"/>
        </a:spcAft>
        <a:buClr>
          <a:schemeClr val="accent2"/>
        </a:buClr>
        <a:buSzPct val="60000"/>
        <a:buFont typeface="Wingdings" charset="0"/>
        <a:buChar char="q"/>
        <a:defRPr sz="2400" b="1">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charset="0"/>
        <a:buChar char="n"/>
        <a:defRPr sz="2200" b="1">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charset="0"/>
        <a:buChar char="q"/>
        <a:defRPr sz="2000" b="1">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charset="0"/>
        <a:buChar char="§"/>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15925" y="839612"/>
            <a:ext cx="8229600" cy="627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28625" y="1737079"/>
            <a:ext cx="8229600" cy="3489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6" name="Rectangle 4"/>
          <p:cNvSpPr>
            <a:spLocks noGrp="1" noChangeArrowheads="1"/>
          </p:cNvSpPr>
          <p:nvPr>
            <p:ph type="dt" sz="half" idx="2"/>
          </p:nvPr>
        </p:nvSpPr>
        <p:spPr bwMode="auto">
          <a:xfrm>
            <a:off x="457200" y="5551311"/>
            <a:ext cx="2133600" cy="42333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defRPr b="0">
                <a:ea typeface="宋体" pitchFamily="2" charset="-122"/>
                <a:cs typeface="+mn-cs"/>
              </a:defRPr>
            </a:lvl1pPr>
          </a:lstStyle>
          <a:p>
            <a:pPr>
              <a:defRPr/>
            </a:pPr>
            <a:endParaRPr lang="en-US" altLang="zh-CN"/>
          </a:p>
        </p:txBody>
      </p:sp>
      <p:sp>
        <p:nvSpPr>
          <p:cNvPr id="3077" name="Rectangle 5"/>
          <p:cNvSpPr>
            <a:spLocks noGrp="1" noChangeArrowheads="1"/>
          </p:cNvSpPr>
          <p:nvPr>
            <p:ph type="ftr" sz="quarter" idx="3"/>
          </p:nvPr>
        </p:nvSpPr>
        <p:spPr bwMode="auto">
          <a:xfrm>
            <a:off x="3124200" y="5551311"/>
            <a:ext cx="2895600" cy="42333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lnSpc>
                <a:spcPct val="100000"/>
              </a:lnSpc>
              <a:defRPr b="0">
                <a:ea typeface="宋体" pitchFamily="2" charset="-122"/>
                <a:cs typeface="+mn-cs"/>
              </a:defRPr>
            </a:lvl1pPr>
          </a:lstStyle>
          <a:p>
            <a:pPr>
              <a:defRPr/>
            </a:pPr>
            <a:endParaRPr lang="en-US" altLang="zh-CN"/>
          </a:p>
        </p:txBody>
      </p:sp>
      <p:sp>
        <p:nvSpPr>
          <p:cNvPr id="3078" name="Rectangle 6"/>
          <p:cNvSpPr>
            <a:spLocks noGrp="1" noChangeArrowheads="1"/>
          </p:cNvSpPr>
          <p:nvPr>
            <p:ph type="sldNum" sz="quarter" idx="4"/>
          </p:nvPr>
        </p:nvSpPr>
        <p:spPr bwMode="auto">
          <a:xfrm>
            <a:off x="6553200" y="5551311"/>
            <a:ext cx="2133600" cy="42333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b="0">
                <a:ea typeface="宋体" charset="0"/>
                <a:cs typeface="宋体" charset="0"/>
              </a:defRPr>
            </a:lvl1pPr>
          </a:lstStyle>
          <a:p>
            <a:pPr>
              <a:defRPr/>
            </a:pPr>
            <a:fld id="{785BA753-C9DE-9149-96E6-0850AE3FCB45}" type="slidenum">
              <a:rPr lang="zh-CN" altLang="en-US" smtClean="0"/>
              <a:pPr>
                <a:defRPr/>
              </a:pPr>
              <a:t>‹#›</a:t>
            </a:fld>
            <a:endParaRPr lang="zh-CN" altLang="en-US" dirty="0"/>
          </a:p>
        </p:txBody>
      </p:sp>
      <p:pic>
        <p:nvPicPr>
          <p:cNvPr id="1031"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448" r:id="rId1"/>
    <p:sldLayoutId id="2147485449" r:id="rId2"/>
    <p:sldLayoutId id="2147485450" r:id="rId3"/>
    <p:sldLayoutId id="2147485451" r:id="rId4"/>
    <p:sldLayoutId id="2147485452" r:id="rId5"/>
    <p:sldLayoutId id="2147485453" r:id="rId6"/>
  </p:sldLayoutIdLst>
  <p:hf hdr="0" dt="0"/>
  <p:txStyles>
    <p:titleStyle>
      <a:lvl1pPr algn="ctr" rtl="0" eaLnBrk="1" fontAlgn="base" hangingPunct="1">
        <a:spcBef>
          <a:spcPct val="0"/>
        </a:spcBef>
        <a:spcAft>
          <a:spcPct val="0"/>
        </a:spcAft>
        <a:defRPr kumimoji="1" sz="4000">
          <a:solidFill>
            <a:schemeClr val="tx2"/>
          </a:solidFill>
          <a:latin typeface="+mj-lt"/>
          <a:ea typeface="+mj-ea"/>
          <a:cs typeface="黑体" charset="0"/>
        </a:defRPr>
      </a:lvl1pPr>
      <a:lvl2pPr algn="ctr" rtl="0" eaLnBrk="1" fontAlgn="base" hangingPunct="1">
        <a:spcBef>
          <a:spcPct val="0"/>
        </a:spcBef>
        <a:spcAft>
          <a:spcPct val="0"/>
        </a:spcAft>
        <a:defRPr kumimoji="1" sz="4000">
          <a:solidFill>
            <a:schemeClr val="tx2"/>
          </a:solidFill>
          <a:latin typeface="Arial" charset="0"/>
          <a:ea typeface="黑体" pitchFamily="2" charset="-122"/>
          <a:cs typeface="黑体" charset="0"/>
        </a:defRPr>
      </a:lvl2pPr>
      <a:lvl3pPr algn="ctr" rtl="0" eaLnBrk="1" fontAlgn="base" hangingPunct="1">
        <a:spcBef>
          <a:spcPct val="0"/>
        </a:spcBef>
        <a:spcAft>
          <a:spcPct val="0"/>
        </a:spcAft>
        <a:defRPr kumimoji="1" sz="4000">
          <a:solidFill>
            <a:schemeClr val="tx2"/>
          </a:solidFill>
          <a:latin typeface="Arial" charset="0"/>
          <a:ea typeface="黑体" pitchFamily="2" charset="-122"/>
          <a:cs typeface="黑体" charset="0"/>
        </a:defRPr>
      </a:lvl3pPr>
      <a:lvl4pPr algn="ctr" rtl="0" eaLnBrk="1" fontAlgn="base" hangingPunct="1">
        <a:spcBef>
          <a:spcPct val="0"/>
        </a:spcBef>
        <a:spcAft>
          <a:spcPct val="0"/>
        </a:spcAft>
        <a:defRPr kumimoji="1" sz="4000">
          <a:solidFill>
            <a:schemeClr val="tx2"/>
          </a:solidFill>
          <a:latin typeface="Arial" charset="0"/>
          <a:ea typeface="黑体" pitchFamily="2" charset="-122"/>
          <a:cs typeface="黑体" charset="0"/>
        </a:defRPr>
      </a:lvl4pPr>
      <a:lvl5pPr algn="ctr" rtl="0" eaLnBrk="1" fontAlgn="base" hangingPunct="1">
        <a:spcBef>
          <a:spcPct val="0"/>
        </a:spcBef>
        <a:spcAft>
          <a:spcPct val="0"/>
        </a:spcAft>
        <a:defRPr kumimoji="1" sz="4000">
          <a:solidFill>
            <a:schemeClr val="tx2"/>
          </a:solidFill>
          <a:latin typeface="Arial" charset="0"/>
          <a:ea typeface="黑体" pitchFamily="2" charset="-122"/>
          <a:cs typeface="黑体" charset="0"/>
        </a:defRPr>
      </a:lvl5pPr>
      <a:lvl6pPr marL="457200" algn="ctr" rtl="0" eaLnBrk="1" fontAlgn="base" hangingPunct="1">
        <a:spcBef>
          <a:spcPct val="0"/>
        </a:spcBef>
        <a:spcAft>
          <a:spcPct val="0"/>
        </a:spcAft>
        <a:defRPr sz="4000">
          <a:solidFill>
            <a:schemeClr val="tx2"/>
          </a:solidFill>
          <a:latin typeface="Arial" charset="0"/>
          <a:ea typeface="黑体" pitchFamily="2" charset="-122"/>
        </a:defRPr>
      </a:lvl6pPr>
      <a:lvl7pPr marL="914400" algn="ctr" rtl="0" eaLnBrk="1" fontAlgn="base" hangingPunct="1">
        <a:spcBef>
          <a:spcPct val="0"/>
        </a:spcBef>
        <a:spcAft>
          <a:spcPct val="0"/>
        </a:spcAft>
        <a:defRPr sz="4000">
          <a:solidFill>
            <a:schemeClr val="tx2"/>
          </a:solidFill>
          <a:latin typeface="Arial" charset="0"/>
          <a:ea typeface="黑体" pitchFamily="2" charset="-122"/>
        </a:defRPr>
      </a:lvl7pPr>
      <a:lvl8pPr marL="1371600" algn="ctr" rtl="0" eaLnBrk="1" fontAlgn="base" hangingPunct="1">
        <a:spcBef>
          <a:spcPct val="0"/>
        </a:spcBef>
        <a:spcAft>
          <a:spcPct val="0"/>
        </a:spcAft>
        <a:defRPr sz="4000">
          <a:solidFill>
            <a:schemeClr val="tx2"/>
          </a:solidFill>
          <a:latin typeface="Arial" charset="0"/>
          <a:ea typeface="黑体" pitchFamily="2" charset="-122"/>
        </a:defRPr>
      </a:lvl8pPr>
      <a:lvl9pPr marL="1828800" algn="ctr" rtl="0" eaLnBrk="1" fontAlgn="base" hangingPunct="1">
        <a:spcBef>
          <a:spcPct val="0"/>
        </a:spcBef>
        <a:spcAft>
          <a:spcPct val="0"/>
        </a:spcAft>
        <a:defRPr sz="4000">
          <a:solidFill>
            <a:schemeClr val="tx2"/>
          </a:solidFill>
          <a:latin typeface="Arial" charset="0"/>
          <a:ea typeface="黑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黑体" charset="0"/>
        </a:defRPr>
      </a:lvl1pPr>
      <a:lvl2pPr marL="742950" indent="-285750" algn="l" rtl="0" eaLnBrk="1" fontAlgn="base" hangingPunct="1">
        <a:spcBef>
          <a:spcPct val="20000"/>
        </a:spcBef>
        <a:spcAft>
          <a:spcPct val="0"/>
        </a:spcAft>
        <a:buChar char="–"/>
        <a:defRPr kumimoji="1" sz="2400">
          <a:solidFill>
            <a:schemeClr val="tx1"/>
          </a:solidFill>
          <a:latin typeface="+mn-lt"/>
          <a:ea typeface="+mn-ea"/>
          <a:cs typeface="黑体" charset="0"/>
        </a:defRPr>
      </a:lvl2pPr>
      <a:lvl3pPr marL="1143000" indent="-228600" algn="l" rtl="0" eaLnBrk="1" fontAlgn="base" hangingPunct="1">
        <a:spcBef>
          <a:spcPct val="20000"/>
        </a:spcBef>
        <a:spcAft>
          <a:spcPct val="0"/>
        </a:spcAft>
        <a:buChar char="•"/>
        <a:defRPr kumimoji="1" sz="2000">
          <a:solidFill>
            <a:schemeClr val="tx1"/>
          </a:solidFill>
          <a:latin typeface="+mn-lt"/>
          <a:ea typeface="+mn-ea"/>
          <a:cs typeface="黑体" charset="0"/>
        </a:defRPr>
      </a:lvl3pPr>
      <a:lvl4pPr marL="1600200" indent="-228600" algn="l" rtl="0" eaLnBrk="1" fontAlgn="base" hangingPunct="1">
        <a:spcBef>
          <a:spcPct val="20000"/>
        </a:spcBef>
        <a:spcAft>
          <a:spcPct val="0"/>
        </a:spcAft>
        <a:buChar char="–"/>
        <a:defRPr kumimoji="1" sz="2000">
          <a:solidFill>
            <a:schemeClr val="tx1"/>
          </a:solidFill>
          <a:latin typeface="+mn-lt"/>
          <a:ea typeface="+mn-ea"/>
          <a:cs typeface="黑体" charset="0"/>
        </a:defRPr>
      </a:lvl4pPr>
      <a:lvl5pPr marL="2057400" indent="-228600" algn="l" rtl="0" eaLnBrk="1" fontAlgn="base" hangingPunct="1">
        <a:spcBef>
          <a:spcPct val="20000"/>
        </a:spcBef>
        <a:spcAft>
          <a:spcPct val="0"/>
        </a:spcAft>
        <a:buChar char="»"/>
        <a:defRPr kumimoji="1" sz="2000">
          <a:solidFill>
            <a:schemeClr val="tx1"/>
          </a:solidFill>
          <a:latin typeface="+mn-lt"/>
          <a:ea typeface="+mn-ea"/>
          <a:cs typeface="黑体"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ctrTitle"/>
          </p:nvPr>
        </p:nvSpPr>
        <p:spPr>
          <a:xfrm>
            <a:off x="685800" y="1830212"/>
            <a:ext cx="7772400" cy="1306689"/>
          </a:xfrm>
        </p:spPr>
        <p:txBody>
          <a:bodyPr/>
          <a:lstStyle/>
          <a:p>
            <a:pPr>
              <a:lnSpc>
                <a:spcPct val="120000"/>
              </a:lnSpc>
            </a:pPr>
            <a:r>
              <a:rPr lang="zh-CN" altLang="en-US" sz="6600" b="1" dirty="0" smtClean="0">
                <a:solidFill>
                  <a:srgbClr val="800000"/>
                </a:solidFill>
                <a:latin typeface="华文楷体"/>
                <a:ea typeface="华文楷体"/>
                <a:cs typeface="华文楷体"/>
              </a:rPr>
              <a:t>第</a:t>
            </a:r>
            <a:r>
              <a:rPr lang="en-US" altLang="zh-CN" sz="6600" b="1" dirty="0" smtClean="0">
                <a:solidFill>
                  <a:srgbClr val="800000"/>
                </a:solidFill>
                <a:latin typeface="华文楷体"/>
                <a:ea typeface="华文楷体"/>
                <a:cs typeface="华文楷体"/>
              </a:rPr>
              <a:t>11</a:t>
            </a:r>
            <a:r>
              <a:rPr lang="zh-CN" altLang="en-US" sz="6600" b="1" dirty="0" smtClean="0">
                <a:solidFill>
                  <a:srgbClr val="800000"/>
                </a:solidFill>
                <a:latin typeface="华文楷体"/>
                <a:ea typeface="华文楷体"/>
                <a:cs typeface="华文楷体"/>
              </a:rPr>
              <a:t>章</a:t>
            </a:r>
            <a:r>
              <a:rPr lang="en-US" altLang="zh-CN" sz="6600" b="1" dirty="0" smtClean="0">
                <a:solidFill>
                  <a:srgbClr val="800000"/>
                </a:solidFill>
                <a:latin typeface="华文楷体"/>
                <a:ea typeface="华文楷体"/>
                <a:cs typeface="华文楷体"/>
              </a:rPr>
              <a:t/>
            </a:r>
            <a:br>
              <a:rPr lang="en-US" altLang="zh-CN" sz="6600" b="1" dirty="0" smtClean="0">
                <a:solidFill>
                  <a:srgbClr val="800000"/>
                </a:solidFill>
                <a:latin typeface="华文楷体"/>
                <a:ea typeface="华文楷体"/>
                <a:cs typeface="华文楷体"/>
              </a:rPr>
            </a:br>
            <a:r>
              <a:rPr lang="en-US" altLang="zh-CN" sz="2000" b="1" dirty="0" smtClean="0">
                <a:solidFill>
                  <a:srgbClr val="800000"/>
                </a:solidFill>
                <a:latin typeface="华文楷体"/>
                <a:ea typeface="华文楷体"/>
                <a:cs typeface="华文楷体"/>
              </a:rPr>
              <a:t> </a:t>
            </a:r>
            <a:br>
              <a:rPr lang="en-US" altLang="zh-CN" sz="2000" b="1" dirty="0" smtClean="0">
                <a:solidFill>
                  <a:srgbClr val="800000"/>
                </a:solidFill>
                <a:latin typeface="华文楷体"/>
                <a:ea typeface="华文楷体"/>
                <a:cs typeface="华文楷体"/>
              </a:rPr>
            </a:br>
            <a:r>
              <a:rPr kumimoji="1" lang="zh-CN" altLang="en-US" sz="6600" b="1" dirty="0" smtClean="0">
                <a:solidFill>
                  <a:srgbClr val="800000"/>
                </a:solidFill>
                <a:latin typeface="华文楷体"/>
                <a:ea typeface="华文楷体"/>
                <a:cs typeface="华文楷体"/>
              </a:rPr>
              <a:t>质量</a:t>
            </a:r>
            <a:r>
              <a:rPr kumimoji="1" lang="zh-CN" altLang="en-US" sz="6600" b="1" dirty="0">
                <a:solidFill>
                  <a:srgbClr val="800000"/>
                </a:solidFill>
                <a:latin typeface="华文楷体"/>
                <a:ea typeface="华文楷体"/>
                <a:cs typeface="华文楷体"/>
              </a:rPr>
              <a:t>概念</a:t>
            </a:r>
          </a:p>
        </p:txBody>
      </p:sp>
      <p:sp>
        <p:nvSpPr>
          <p:cNvPr id="30724"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879CFE5B-B736-B946-9D1B-3116B7E5FA80}" type="slidenum">
              <a:rPr lang="en-US" altLang="zh-CN" sz="1200">
                <a:latin typeface="Garamond" charset="0"/>
              </a:rPr>
              <a:pPr/>
              <a:t>1</a:t>
            </a:fld>
            <a:endParaRPr lang="en-US" altLang="zh-CN" sz="1200">
              <a:latin typeface="Garamond"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p:txBody>
          <a:bodyPr/>
          <a:lstStyle/>
          <a:p>
            <a:r>
              <a:rPr kumimoji="1" lang="en-US" altLang="zh-CN">
                <a:latin typeface="Garamond" charset="0"/>
                <a:ea typeface="宋体" charset="0"/>
              </a:rPr>
              <a:t>“</a:t>
            </a:r>
            <a:r>
              <a:rPr kumimoji="1" lang="zh-CN" altLang="en-US">
                <a:latin typeface="Garamond" charset="0"/>
                <a:ea typeface="宋体" charset="0"/>
              </a:rPr>
              <a:t>足够好</a:t>
            </a:r>
            <a:r>
              <a:rPr kumimoji="1" lang="en-US" altLang="zh-CN">
                <a:latin typeface="Garamond" charset="0"/>
                <a:ea typeface="宋体" charset="0"/>
              </a:rPr>
              <a:t>”</a:t>
            </a:r>
            <a:r>
              <a:rPr kumimoji="1" lang="zh-CN" altLang="en-US">
                <a:latin typeface="Garamond" charset="0"/>
                <a:ea typeface="宋体" charset="0"/>
              </a:rPr>
              <a:t>的软件</a:t>
            </a:r>
          </a:p>
        </p:txBody>
      </p:sp>
      <p:sp>
        <p:nvSpPr>
          <p:cNvPr id="40962" name="内容占位符 2"/>
          <p:cNvSpPr>
            <a:spLocks noGrp="1"/>
          </p:cNvSpPr>
          <p:nvPr>
            <p:ph idx="1"/>
          </p:nvPr>
        </p:nvSpPr>
        <p:spPr>
          <a:xfrm>
            <a:off x="370904" y="1081210"/>
            <a:ext cx="8229600" cy="3489677"/>
          </a:xfrm>
        </p:spPr>
        <p:txBody>
          <a:bodyPr/>
          <a:lstStyle/>
          <a:p>
            <a:pPr>
              <a:buFont typeface="Arial"/>
              <a:buChar char="•"/>
            </a:pPr>
            <a:r>
              <a:rPr kumimoji="1" lang="zh-CN" altLang="en-US" dirty="0">
                <a:latin typeface="Arial" charset="0"/>
                <a:ea typeface="宋体" charset="0"/>
              </a:rPr>
              <a:t>提供用户期望的高质量软件</a:t>
            </a:r>
            <a:endParaRPr kumimoji="1" lang="en-US" altLang="zh-CN" dirty="0">
              <a:latin typeface="Arial" charset="0"/>
              <a:ea typeface="宋体" charset="0"/>
            </a:endParaRPr>
          </a:p>
          <a:p>
            <a:pPr>
              <a:buFont typeface="Arial"/>
              <a:buChar char="•"/>
            </a:pPr>
            <a:r>
              <a:rPr kumimoji="1" lang="zh-CN" altLang="en-US" dirty="0">
                <a:latin typeface="Arial" charset="0"/>
                <a:ea typeface="宋体" charset="0"/>
              </a:rPr>
              <a:t>提供包含已知错误的难解的或特殊的功能和特性</a:t>
            </a:r>
            <a:endParaRPr kumimoji="1" lang="en-US" altLang="zh-CN" dirty="0">
              <a:latin typeface="Arial" charset="0"/>
              <a:ea typeface="宋体" charset="0"/>
            </a:endParaRPr>
          </a:p>
          <a:p>
            <a:pPr>
              <a:buFont typeface="Arial"/>
              <a:buChar char="•"/>
            </a:pPr>
            <a:r>
              <a:rPr kumimoji="1" lang="zh-CN" altLang="en-US" dirty="0">
                <a:latin typeface="Arial" charset="0"/>
                <a:ea typeface="宋体" charset="0"/>
              </a:rPr>
              <a:t>和公司规模实力大小有关</a:t>
            </a:r>
          </a:p>
        </p:txBody>
      </p:sp>
      <p:sp>
        <p:nvSpPr>
          <p:cNvPr id="40964"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5AFD9C01-500C-A146-905F-7ACFC1410988}" type="slidenum">
              <a:rPr lang="zh-CN" altLang="en-US" sz="1200">
                <a:latin typeface="Garamond" charset="0"/>
              </a:rPr>
              <a:pPr/>
              <a:t>10</a:t>
            </a:fld>
            <a:endParaRPr lang="zh-CN" altLang="en-US" sz="1200">
              <a:latin typeface="Garamond"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p:txBody>
          <a:bodyPr/>
          <a:lstStyle/>
          <a:p>
            <a:r>
              <a:rPr kumimoji="1" lang="zh-CN" altLang="en-US">
                <a:latin typeface="Garamond" charset="0"/>
                <a:ea typeface="宋体" charset="0"/>
              </a:rPr>
              <a:t>质量成本</a:t>
            </a:r>
          </a:p>
        </p:txBody>
      </p:sp>
      <p:sp>
        <p:nvSpPr>
          <p:cNvPr id="55298" name="内容占位符 2"/>
          <p:cNvSpPr>
            <a:spLocks noGrp="1"/>
          </p:cNvSpPr>
          <p:nvPr>
            <p:ph idx="1"/>
          </p:nvPr>
        </p:nvSpPr>
        <p:spPr>
          <a:xfrm>
            <a:off x="206375" y="803275"/>
            <a:ext cx="8667750" cy="4514850"/>
          </a:xfrm>
        </p:spPr>
        <p:txBody>
          <a:bodyPr/>
          <a:lstStyle/>
          <a:p>
            <a:pPr marL="0" indent="0">
              <a:buNone/>
              <a:defRPr/>
            </a:pPr>
            <a:r>
              <a:rPr kumimoji="1" lang="zh-CN" altLang="en-US" dirty="0">
                <a:latin typeface="Arial" charset="0"/>
                <a:ea typeface="宋体" charset="0"/>
              </a:rPr>
              <a:t>质量有成本，缺乏质量也有成本</a:t>
            </a:r>
            <a:endParaRPr kumimoji="1" lang="en-US" altLang="zh-CN" dirty="0">
              <a:latin typeface="Arial" charset="0"/>
              <a:ea typeface="宋体" charset="0"/>
            </a:endParaRPr>
          </a:p>
          <a:p>
            <a:pPr marL="0" indent="0">
              <a:buNone/>
              <a:defRPr/>
            </a:pPr>
            <a:r>
              <a:rPr kumimoji="1" lang="zh-CN" altLang="en-US" dirty="0">
                <a:latin typeface="Arial" charset="0"/>
                <a:ea typeface="宋体" charset="0"/>
              </a:rPr>
              <a:t>预防成本</a:t>
            </a:r>
            <a:endParaRPr kumimoji="1" lang="en-US" altLang="zh-CN" dirty="0">
              <a:latin typeface="Arial" charset="0"/>
              <a:ea typeface="宋体" charset="0"/>
            </a:endParaRPr>
          </a:p>
          <a:p>
            <a:pPr marL="685800" lvl="1" indent="-342900">
              <a:buFont typeface="Symbol" charset="2"/>
              <a:buChar char="-"/>
              <a:defRPr/>
            </a:pPr>
            <a:r>
              <a:rPr kumimoji="1" lang="zh-CN" altLang="en-US" dirty="0">
                <a:latin typeface="Arial" charset="0"/>
                <a:ea typeface="宋体" charset="0"/>
              </a:rPr>
              <a:t>计划和协调所有质量控制和质量保证的管理成本</a:t>
            </a:r>
            <a:endParaRPr kumimoji="1" lang="en-US" altLang="zh-CN" dirty="0">
              <a:latin typeface="Arial" charset="0"/>
              <a:ea typeface="宋体" charset="0"/>
            </a:endParaRPr>
          </a:p>
          <a:p>
            <a:pPr marL="685800" lvl="1" indent="-342900">
              <a:buFont typeface="Symbol" charset="2"/>
              <a:buChar char="-"/>
              <a:defRPr/>
            </a:pPr>
            <a:r>
              <a:rPr kumimoji="1" lang="zh-CN" altLang="en-US" dirty="0">
                <a:latin typeface="Arial" charset="0"/>
                <a:ea typeface="宋体" charset="0"/>
              </a:rPr>
              <a:t>为开发完整需求模型和设计模型所增加的技术活动成本</a:t>
            </a:r>
            <a:endParaRPr kumimoji="1" lang="en-US" altLang="zh-CN" dirty="0">
              <a:latin typeface="Arial" charset="0"/>
              <a:ea typeface="宋体" charset="0"/>
            </a:endParaRPr>
          </a:p>
          <a:p>
            <a:pPr marL="685800" lvl="1" indent="-342900">
              <a:buFont typeface="Symbol" charset="2"/>
              <a:buChar char="-"/>
              <a:defRPr/>
            </a:pPr>
            <a:r>
              <a:rPr kumimoji="1" lang="zh-CN" altLang="en-US" dirty="0">
                <a:latin typeface="Arial" charset="0"/>
                <a:ea typeface="宋体" charset="0"/>
              </a:rPr>
              <a:t>测试计划成本</a:t>
            </a:r>
            <a:endParaRPr kumimoji="1" lang="en-US" altLang="zh-CN" dirty="0">
              <a:latin typeface="Arial" charset="0"/>
              <a:ea typeface="宋体" charset="0"/>
            </a:endParaRPr>
          </a:p>
          <a:p>
            <a:pPr marL="685800" lvl="1" indent="-342900">
              <a:buFont typeface="Symbol" charset="2"/>
              <a:buChar char="-"/>
              <a:defRPr/>
            </a:pPr>
            <a:r>
              <a:rPr kumimoji="1" lang="zh-CN" altLang="en-US" dirty="0">
                <a:latin typeface="Arial" charset="0"/>
                <a:ea typeface="宋体" charset="0"/>
              </a:rPr>
              <a:t>与这些活动有关的所有培训成本</a:t>
            </a:r>
            <a:endParaRPr kumimoji="1" lang="en-US" altLang="zh-CN" dirty="0">
              <a:latin typeface="Arial" charset="0"/>
              <a:ea typeface="宋体" charset="0"/>
            </a:endParaRPr>
          </a:p>
          <a:p>
            <a:pPr marL="0" indent="0">
              <a:buNone/>
              <a:defRPr/>
            </a:pPr>
            <a:r>
              <a:rPr kumimoji="1" lang="zh-CN" altLang="en-US" dirty="0">
                <a:latin typeface="Arial" charset="0"/>
                <a:ea typeface="宋体" charset="0"/>
              </a:rPr>
              <a:t>评估</a:t>
            </a:r>
            <a:r>
              <a:rPr kumimoji="1" lang="zh-CN" altLang="en-US" dirty="0" smtClean="0">
                <a:latin typeface="Arial" charset="0"/>
                <a:ea typeface="宋体" charset="0"/>
              </a:rPr>
              <a:t>成本</a:t>
            </a:r>
            <a:endParaRPr kumimoji="1" lang="en-US" altLang="zh-CN" dirty="0" smtClean="0">
              <a:latin typeface="Arial" charset="0"/>
              <a:ea typeface="宋体" charset="0"/>
            </a:endParaRPr>
          </a:p>
          <a:p>
            <a:pPr marL="687387" lvl="1" indent="-342900">
              <a:buFont typeface="Symbol" charset="2"/>
              <a:buChar char="-"/>
              <a:defRPr/>
            </a:pPr>
            <a:r>
              <a:rPr lang="zh-CN" altLang="en-US" dirty="0" smtClean="0"/>
              <a:t>为了解</a:t>
            </a:r>
            <a:r>
              <a:rPr lang="zh-CN" altLang="en-US" dirty="0"/>
              <a:t>“首次通过”各个过程时</a:t>
            </a:r>
            <a:r>
              <a:rPr lang="zh-CN" altLang="en-US" dirty="0" smtClean="0"/>
              <a:t>的产品状态进行的活动</a:t>
            </a:r>
            <a:endParaRPr kumimoji="1" lang="en-US" altLang="zh-CN" dirty="0">
              <a:latin typeface="Arial" charset="0"/>
              <a:ea typeface="宋体" charset="0"/>
            </a:endParaRPr>
          </a:p>
          <a:p>
            <a:pPr marL="0" indent="0">
              <a:buNone/>
              <a:defRPr/>
            </a:pPr>
            <a:r>
              <a:rPr kumimoji="1" lang="zh-CN" altLang="en-US" dirty="0">
                <a:latin typeface="Arial" charset="0"/>
                <a:ea typeface="宋体" charset="0"/>
              </a:rPr>
              <a:t>失效</a:t>
            </a:r>
            <a:r>
              <a:rPr kumimoji="1" lang="zh-CN" altLang="en-US" dirty="0" smtClean="0">
                <a:latin typeface="Arial" charset="0"/>
                <a:ea typeface="宋体" charset="0"/>
              </a:rPr>
              <a:t>成本</a:t>
            </a:r>
            <a:endParaRPr kumimoji="1" lang="en-US" altLang="zh-CN" dirty="0">
              <a:latin typeface="Arial" charset="0"/>
              <a:ea typeface="宋体" charset="0"/>
            </a:endParaRPr>
          </a:p>
          <a:p>
            <a:pPr marL="687387" lvl="1" indent="-342900">
              <a:buFont typeface="Symbol" charset="2"/>
              <a:buChar char="-"/>
              <a:defRPr/>
            </a:pPr>
            <a:r>
              <a:rPr lang="zh-CN" altLang="en-US" dirty="0" smtClean="0"/>
              <a:t>内部失效</a:t>
            </a:r>
            <a:r>
              <a:rPr lang="zh-CN" altLang="en-US" dirty="0"/>
              <a:t>成本：产品交付客户前发现了错误引发的</a:t>
            </a:r>
            <a:r>
              <a:rPr lang="zh-CN" altLang="en-US" dirty="0" smtClean="0"/>
              <a:t>成本</a:t>
            </a:r>
            <a:endParaRPr lang="en-US" altLang="zh-CN" dirty="0" smtClean="0"/>
          </a:p>
          <a:p>
            <a:pPr marL="687387" lvl="1" indent="-342900">
              <a:buFont typeface="Symbol" charset="2"/>
              <a:buChar char="-"/>
              <a:defRPr/>
            </a:pPr>
            <a:r>
              <a:rPr lang="zh-CN" altLang="en-US" dirty="0" smtClean="0"/>
              <a:t>外部失效</a:t>
            </a:r>
            <a:r>
              <a:rPr lang="zh-CN" altLang="en-US" dirty="0"/>
              <a:t>成本：产品交付客户后所发现的缺陷相关的成本</a:t>
            </a:r>
          </a:p>
          <a:p>
            <a:pPr marL="687387" lvl="1" indent="-342900">
              <a:buFont typeface="Wingdings" charset="2"/>
              <a:buChar char="u"/>
              <a:defRPr/>
            </a:pPr>
            <a:endParaRPr kumimoji="1" lang="zh-CN" altLang="en-US" dirty="0">
              <a:latin typeface="Arial" charset="0"/>
              <a:ea typeface="宋体" charset="0"/>
            </a:endParaRPr>
          </a:p>
        </p:txBody>
      </p:sp>
      <p:sp>
        <p:nvSpPr>
          <p:cNvPr id="41988"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CB1EC13C-2AC5-C64E-816A-7881462C5182}" type="slidenum">
              <a:rPr lang="zh-CN" altLang="en-US" sz="1200">
                <a:latin typeface="Garamond" charset="0"/>
              </a:rPr>
              <a:pPr/>
              <a:t>11</a:t>
            </a:fld>
            <a:endParaRPr lang="zh-CN" altLang="en-US" sz="1200">
              <a:latin typeface="Garamond"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p:txBody>
          <a:bodyPr/>
          <a:lstStyle/>
          <a:p>
            <a:r>
              <a:rPr kumimoji="1" lang="zh-CN" altLang="en-US">
                <a:latin typeface="Garamond" charset="0"/>
                <a:ea typeface="宋体" charset="0"/>
              </a:rPr>
              <a:t>风险</a:t>
            </a:r>
          </a:p>
        </p:txBody>
      </p:sp>
      <p:sp>
        <p:nvSpPr>
          <p:cNvPr id="43010" name="内容占位符 2"/>
          <p:cNvSpPr>
            <a:spLocks noGrp="1"/>
          </p:cNvSpPr>
          <p:nvPr>
            <p:ph idx="1"/>
          </p:nvPr>
        </p:nvSpPr>
        <p:spPr/>
        <p:txBody>
          <a:bodyPr/>
          <a:lstStyle/>
          <a:p>
            <a:pPr>
              <a:lnSpc>
                <a:spcPct val="120000"/>
              </a:lnSpc>
              <a:buFont typeface="Arial"/>
              <a:buChar char="•"/>
            </a:pPr>
            <a:r>
              <a:rPr kumimoji="1" lang="zh-CN" altLang="en-US" dirty="0">
                <a:latin typeface="Arial" charset="0"/>
                <a:ea typeface="宋体" charset="0"/>
              </a:rPr>
              <a:t>低质量的软件为开发商和最终用户增加风险</a:t>
            </a:r>
            <a:endParaRPr kumimoji="1" lang="en-US" altLang="zh-CN" dirty="0">
              <a:latin typeface="Arial" charset="0"/>
              <a:ea typeface="宋体" charset="0"/>
            </a:endParaRPr>
          </a:p>
          <a:p>
            <a:pPr>
              <a:lnSpc>
                <a:spcPct val="120000"/>
              </a:lnSpc>
              <a:buFont typeface="Arial"/>
              <a:buChar char="•"/>
            </a:pPr>
            <a:r>
              <a:rPr kumimoji="1" lang="zh-CN" altLang="en-US" dirty="0">
                <a:latin typeface="Arial" charset="0"/>
                <a:ea typeface="宋体" charset="0"/>
              </a:rPr>
              <a:t>质量低劣导致风险，后果非常严重</a:t>
            </a:r>
          </a:p>
        </p:txBody>
      </p:sp>
      <p:sp>
        <p:nvSpPr>
          <p:cNvPr id="43012"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6EEAA611-B2E8-BB49-9C19-61EF195B2C92}" type="slidenum">
              <a:rPr lang="zh-CN" altLang="en-US" sz="1200">
                <a:latin typeface="Garamond" charset="0"/>
              </a:rPr>
              <a:pPr/>
              <a:t>12</a:t>
            </a:fld>
            <a:endParaRPr lang="zh-CN" altLang="en-US" sz="1200">
              <a:latin typeface="Garamond"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p:txBody>
          <a:bodyPr/>
          <a:lstStyle/>
          <a:p>
            <a:r>
              <a:rPr kumimoji="1" lang="zh-CN" altLang="en-US">
                <a:latin typeface="Garamond" charset="0"/>
                <a:ea typeface="宋体" charset="0"/>
              </a:rPr>
              <a:t>管理活动的影响</a:t>
            </a:r>
          </a:p>
        </p:txBody>
      </p:sp>
      <p:sp>
        <p:nvSpPr>
          <p:cNvPr id="44034" name="内容占位符 2"/>
          <p:cNvSpPr>
            <a:spLocks noGrp="1"/>
          </p:cNvSpPr>
          <p:nvPr>
            <p:ph idx="1"/>
          </p:nvPr>
        </p:nvSpPr>
        <p:spPr/>
        <p:txBody>
          <a:bodyPr/>
          <a:lstStyle/>
          <a:p>
            <a:pPr>
              <a:lnSpc>
                <a:spcPct val="120000"/>
              </a:lnSpc>
              <a:buFont typeface="Wingdings" charset="0"/>
              <a:buChar char="Ø"/>
            </a:pPr>
            <a:r>
              <a:rPr kumimoji="1" lang="zh-CN" altLang="en-US">
                <a:latin typeface="Arial" charset="0"/>
                <a:ea typeface="宋体" charset="0"/>
              </a:rPr>
              <a:t>估算决策</a:t>
            </a:r>
            <a:endParaRPr kumimoji="1" lang="en-US" altLang="zh-CN">
              <a:latin typeface="Arial" charset="0"/>
              <a:ea typeface="宋体" charset="0"/>
            </a:endParaRPr>
          </a:p>
          <a:p>
            <a:pPr>
              <a:lnSpc>
                <a:spcPct val="120000"/>
              </a:lnSpc>
              <a:buFont typeface="Wingdings" charset="0"/>
              <a:buChar char="Ø"/>
            </a:pPr>
            <a:r>
              <a:rPr kumimoji="1" lang="zh-CN" altLang="en-US">
                <a:latin typeface="Arial" charset="0"/>
                <a:ea typeface="宋体" charset="0"/>
              </a:rPr>
              <a:t>进度安排决策</a:t>
            </a:r>
            <a:endParaRPr kumimoji="1" lang="en-US" altLang="zh-CN">
              <a:latin typeface="Arial" charset="0"/>
              <a:ea typeface="宋体" charset="0"/>
            </a:endParaRPr>
          </a:p>
          <a:p>
            <a:pPr>
              <a:lnSpc>
                <a:spcPct val="120000"/>
              </a:lnSpc>
              <a:buFont typeface="Wingdings" charset="0"/>
              <a:buChar char="Ø"/>
            </a:pPr>
            <a:r>
              <a:rPr kumimoji="1" lang="zh-CN" altLang="en-US">
                <a:latin typeface="Arial" charset="0"/>
                <a:ea typeface="宋体" charset="0"/>
              </a:rPr>
              <a:t>面向风险的决策</a:t>
            </a:r>
          </a:p>
        </p:txBody>
      </p:sp>
      <p:sp>
        <p:nvSpPr>
          <p:cNvPr id="44036"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46573F26-4A13-0A4E-A5CF-CBD30AFE405A}" type="slidenum">
              <a:rPr lang="zh-CN" altLang="en-US" sz="1200">
                <a:latin typeface="Garamond" charset="0"/>
              </a:rPr>
              <a:pPr/>
              <a:t>13</a:t>
            </a:fld>
            <a:endParaRPr lang="zh-CN" altLang="en-US" sz="1200">
              <a:latin typeface="Garamond"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p:txBody>
          <a:bodyPr/>
          <a:lstStyle/>
          <a:p>
            <a:r>
              <a:rPr kumimoji="1" lang="zh-CN" altLang="en-US">
                <a:latin typeface="Garamond" charset="0"/>
                <a:ea typeface="宋体" charset="0"/>
              </a:rPr>
              <a:t>实现软件质量</a:t>
            </a:r>
          </a:p>
        </p:txBody>
      </p:sp>
      <p:sp>
        <p:nvSpPr>
          <p:cNvPr id="45058" name="内容占位符 2"/>
          <p:cNvSpPr>
            <a:spLocks noGrp="1"/>
          </p:cNvSpPr>
          <p:nvPr>
            <p:ph idx="1"/>
          </p:nvPr>
        </p:nvSpPr>
        <p:spPr/>
        <p:txBody>
          <a:bodyPr/>
          <a:lstStyle/>
          <a:p>
            <a:pPr>
              <a:buFont typeface="Wingdings" charset="0"/>
              <a:buChar char="Ø"/>
            </a:pPr>
            <a:r>
              <a:rPr kumimoji="1" lang="zh-CN" altLang="en-US">
                <a:latin typeface="Arial" charset="0"/>
                <a:ea typeface="宋体" charset="0"/>
              </a:rPr>
              <a:t>软件工程方法</a:t>
            </a:r>
            <a:endParaRPr kumimoji="1" lang="en-US" altLang="zh-CN">
              <a:latin typeface="Arial" charset="0"/>
              <a:ea typeface="宋体" charset="0"/>
            </a:endParaRPr>
          </a:p>
          <a:p>
            <a:pPr>
              <a:buFont typeface="Wingdings" charset="0"/>
              <a:buChar char="Ø"/>
            </a:pPr>
            <a:r>
              <a:rPr kumimoji="1" lang="zh-CN" altLang="en-US">
                <a:latin typeface="Arial" charset="0"/>
                <a:ea typeface="宋体" charset="0"/>
              </a:rPr>
              <a:t>项目管理技术</a:t>
            </a:r>
            <a:endParaRPr kumimoji="1" lang="en-US" altLang="zh-CN">
              <a:latin typeface="Arial" charset="0"/>
              <a:ea typeface="宋体" charset="0"/>
            </a:endParaRPr>
          </a:p>
          <a:p>
            <a:pPr>
              <a:buFont typeface="Wingdings" charset="0"/>
              <a:buChar char="Ø"/>
            </a:pPr>
            <a:r>
              <a:rPr kumimoji="1" lang="zh-CN" altLang="en-US">
                <a:latin typeface="Arial" charset="0"/>
                <a:ea typeface="宋体" charset="0"/>
              </a:rPr>
              <a:t>质量控制</a:t>
            </a:r>
            <a:endParaRPr kumimoji="1" lang="en-US" altLang="zh-CN">
              <a:latin typeface="Arial" charset="0"/>
              <a:ea typeface="宋体" charset="0"/>
            </a:endParaRPr>
          </a:p>
          <a:p>
            <a:pPr>
              <a:buFont typeface="Wingdings" charset="0"/>
              <a:buChar char="Ø"/>
            </a:pPr>
            <a:r>
              <a:rPr kumimoji="1" lang="zh-CN" altLang="en-US">
                <a:latin typeface="Arial" charset="0"/>
                <a:ea typeface="宋体" charset="0"/>
              </a:rPr>
              <a:t>质量保证</a:t>
            </a:r>
            <a:endParaRPr kumimoji="1" lang="en-US" altLang="zh-CN">
              <a:latin typeface="Arial" charset="0"/>
              <a:ea typeface="宋体" charset="0"/>
            </a:endParaRPr>
          </a:p>
          <a:p>
            <a:pPr>
              <a:buFont typeface="Wingdings" charset="0"/>
              <a:buChar char="Ø"/>
            </a:pPr>
            <a:endParaRPr kumimoji="1" lang="zh-CN" altLang="en-US">
              <a:latin typeface="Arial" charset="0"/>
              <a:ea typeface="宋体" charset="0"/>
            </a:endParaRPr>
          </a:p>
        </p:txBody>
      </p:sp>
      <p:sp>
        <p:nvSpPr>
          <p:cNvPr id="45060"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C59989CF-D3C8-6F47-BFEE-B452DA90F6D8}" type="slidenum">
              <a:rPr lang="zh-CN" altLang="en-US" sz="1200">
                <a:latin typeface="Garamond" charset="0"/>
              </a:rPr>
              <a:pPr/>
              <a:t>14</a:t>
            </a:fld>
            <a:endParaRPr lang="zh-CN" altLang="en-US" sz="1200">
              <a:latin typeface="Garamond"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ctrTitle"/>
          </p:nvPr>
        </p:nvSpPr>
        <p:spPr>
          <a:xfrm>
            <a:off x="685800" y="1717332"/>
            <a:ext cx="7772400" cy="1306689"/>
          </a:xfrm>
        </p:spPr>
        <p:txBody>
          <a:bodyPr/>
          <a:lstStyle/>
          <a:p>
            <a:r>
              <a:rPr kumimoji="1" lang="zh-CN" altLang="en-US" sz="6600" b="1" dirty="0" smtClean="0">
                <a:solidFill>
                  <a:srgbClr val="800000"/>
                </a:solidFill>
                <a:latin typeface="华文楷体"/>
                <a:ea typeface="华文楷体"/>
                <a:cs typeface="华文楷体"/>
              </a:rPr>
              <a:t>第</a:t>
            </a:r>
            <a:r>
              <a:rPr kumimoji="1" lang="en-US" altLang="zh-CN" sz="6600" b="1" dirty="0" smtClean="0">
                <a:solidFill>
                  <a:srgbClr val="800000"/>
                </a:solidFill>
                <a:latin typeface="华文楷体"/>
                <a:ea typeface="华文楷体"/>
                <a:cs typeface="华文楷体"/>
              </a:rPr>
              <a:t>12</a:t>
            </a:r>
            <a:r>
              <a:rPr kumimoji="1" lang="zh-CN" altLang="en-US" sz="6600" b="1" dirty="0" smtClean="0">
                <a:solidFill>
                  <a:srgbClr val="800000"/>
                </a:solidFill>
                <a:latin typeface="华文楷体"/>
                <a:ea typeface="华文楷体"/>
                <a:cs typeface="华文楷体"/>
              </a:rPr>
              <a:t>章</a:t>
            </a:r>
            <a:r>
              <a:rPr lang="en-US" altLang="zh-CN" sz="6600" b="1" dirty="0">
                <a:solidFill>
                  <a:srgbClr val="800000"/>
                </a:solidFill>
                <a:latin typeface="华文楷体"/>
                <a:ea typeface="华文楷体"/>
                <a:cs typeface="华文楷体"/>
              </a:rPr>
              <a:t/>
            </a:r>
            <a:br>
              <a:rPr lang="en-US" altLang="zh-CN" sz="6600" b="1" dirty="0">
                <a:solidFill>
                  <a:srgbClr val="800000"/>
                </a:solidFill>
                <a:latin typeface="华文楷体"/>
                <a:ea typeface="华文楷体"/>
                <a:cs typeface="华文楷体"/>
              </a:rPr>
            </a:br>
            <a:r>
              <a:rPr lang="en-US" altLang="zh-CN" sz="2000" b="1" dirty="0" smtClean="0">
                <a:solidFill>
                  <a:srgbClr val="800000"/>
                </a:solidFill>
                <a:latin typeface="华文楷体"/>
                <a:ea typeface="华文楷体"/>
                <a:cs typeface="华文楷体"/>
              </a:rPr>
              <a:t> </a:t>
            </a:r>
            <a:br>
              <a:rPr lang="en-US" altLang="zh-CN" sz="2000" b="1" dirty="0" smtClean="0">
                <a:solidFill>
                  <a:srgbClr val="800000"/>
                </a:solidFill>
                <a:latin typeface="华文楷体"/>
                <a:ea typeface="华文楷体"/>
                <a:cs typeface="华文楷体"/>
              </a:rPr>
            </a:br>
            <a:r>
              <a:rPr kumimoji="1" lang="zh-CN" altLang="en-US" sz="6600" b="1" dirty="0" smtClean="0">
                <a:solidFill>
                  <a:srgbClr val="800000"/>
                </a:solidFill>
                <a:latin typeface="华文楷体"/>
                <a:ea typeface="华文楷体"/>
                <a:cs typeface="华文楷体"/>
              </a:rPr>
              <a:t>评审技术</a:t>
            </a:r>
            <a:endParaRPr kumimoji="1" lang="zh-CN" altLang="en-US" sz="6600" b="1" dirty="0">
              <a:solidFill>
                <a:srgbClr val="800000"/>
              </a:solidFill>
              <a:latin typeface="华文楷体"/>
              <a:ea typeface="华文楷体"/>
              <a:cs typeface="华文楷体"/>
            </a:endParaRPr>
          </a:p>
        </p:txBody>
      </p:sp>
      <p:sp>
        <p:nvSpPr>
          <p:cNvPr id="46084"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5AFF8D24-CE4D-5A43-99EC-31F8EE99490D}" type="slidenum">
              <a:rPr lang="en-US" altLang="zh-CN" sz="1200">
                <a:latin typeface="Garamond" charset="0"/>
              </a:rPr>
              <a:pPr/>
              <a:t>15</a:t>
            </a:fld>
            <a:endParaRPr lang="en-US" altLang="zh-CN" sz="1200">
              <a:latin typeface="Garamond"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p:txBody>
          <a:bodyPr/>
          <a:lstStyle/>
          <a:p>
            <a:r>
              <a:rPr kumimoji="1" lang="zh-CN" altLang="en-US">
                <a:latin typeface="Garamond" charset="0"/>
                <a:ea typeface="宋体" charset="0"/>
              </a:rPr>
              <a:t>软件缺陷对成本的影响</a:t>
            </a:r>
          </a:p>
        </p:txBody>
      </p:sp>
      <p:sp>
        <p:nvSpPr>
          <p:cNvPr id="47107"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11362A2A-E0DF-7541-A87B-3B6B4BE4E74E}" type="slidenum">
              <a:rPr lang="zh-CN" altLang="en-US" sz="1200">
                <a:latin typeface="Garamond" charset="0"/>
              </a:rPr>
              <a:pPr/>
              <a:t>16</a:t>
            </a:fld>
            <a:endParaRPr lang="zh-CN" altLang="en-US" sz="1200">
              <a:latin typeface="Garamond" charset="0"/>
            </a:endParaRPr>
          </a:p>
        </p:txBody>
      </p:sp>
      <p:pic>
        <p:nvPicPr>
          <p:cNvPr id="47108" name="Picture 7" descr="H:\软件工程\2009\图\chapter 20\绘图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3875" y="3305175"/>
            <a:ext cx="5562600" cy="270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0" y="12176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lnSpc>
                <a:spcPct val="90000"/>
              </a:lnSpc>
              <a:spcBef>
                <a:spcPct val="50000"/>
              </a:spcBef>
              <a:defRPr/>
            </a:pPr>
            <a:endParaRPr lang="zh-CN" altLang="en-US" sz="1800"/>
          </a:p>
        </p:txBody>
      </p:sp>
      <p:sp>
        <p:nvSpPr>
          <p:cNvPr id="9" name="Text Box 6"/>
          <p:cNvSpPr txBox="1">
            <a:spLocks noChangeArrowheads="1"/>
          </p:cNvSpPr>
          <p:nvPr/>
        </p:nvSpPr>
        <p:spPr bwMode="auto">
          <a:xfrm>
            <a:off x="0" y="912813"/>
            <a:ext cx="9144000" cy="26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457200" indent="-457200" eaLnBrk="0" hangingPunct="0">
              <a:lnSpc>
                <a:spcPct val="90000"/>
              </a:lnSpc>
              <a:spcBef>
                <a:spcPct val="50000"/>
              </a:spcBef>
              <a:buFont typeface="Arial"/>
              <a:buChar char="•"/>
              <a:defRPr/>
            </a:pPr>
            <a:r>
              <a:rPr lang="zh-CN" altLang="en-US" sz="2800" b="0" dirty="0"/>
              <a:t>在设计阶段发现一个错误的改正成本为</a:t>
            </a:r>
            <a:r>
              <a:rPr lang="en-US" altLang="zh-CN" sz="2800" b="0" dirty="0">
                <a:solidFill>
                  <a:schemeClr val="accent2"/>
                </a:solidFill>
              </a:rPr>
              <a:t>1</a:t>
            </a:r>
            <a:r>
              <a:rPr lang="zh-CN" altLang="en-US" sz="2800" b="0" dirty="0"/>
              <a:t>，则同一个错误在测试开始之前发现的改正成本为</a:t>
            </a:r>
            <a:r>
              <a:rPr lang="en-US" altLang="zh-CN" sz="2800" b="0" dirty="0">
                <a:solidFill>
                  <a:schemeClr val="accent2"/>
                </a:solidFill>
              </a:rPr>
              <a:t>6</a:t>
            </a:r>
            <a:r>
              <a:rPr lang="zh-CN" altLang="en-US" sz="2800" b="0" dirty="0"/>
              <a:t>，测试过程中的改正成本为</a:t>
            </a:r>
            <a:r>
              <a:rPr lang="en-US" altLang="zh-CN" sz="2800" b="0" dirty="0">
                <a:solidFill>
                  <a:schemeClr val="accent2"/>
                </a:solidFill>
              </a:rPr>
              <a:t>15</a:t>
            </a:r>
            <a:r>
              <a:rPr lang="zh-CN" altLang="en-US" sz="2800" b="0" dirty="0"/>
              <a:t>，在发布之后的改正成本将达</a:t>
            </a:r>
            <a:r>
              <a:rPr lang="en-US" altLang="zh-CN" sz="2800" b="0" dirty="0">
                <a:solidFill>
                  <a:schemeClr val="accent2"/>
                </a:solidFill>
              </a:rPr>
              <a:t>60-100</a:t>
            </a:r>
          </a:p>
          <a:p>
            <a:pPr marL="457200" indent="-457200" eaLnBrk="0" hangingPunct="0">
              <a:lnSpc>
                <a:spcPct val="90000"/>
              </a:lnSpc>
              <a:spcBef>
                <a:spcPct val="50000"/>
              </a:spcBef>
              <a:buFont typeface="Arial"/>
              <a:buChar char="•"/>
              <a:defRPr/>
            </a:pPr>
            <a:r>
              <a:rPr lang="zh-CN" altLang="en-US" sz="2800" b="0" dirty="0"/>
              <a:t>在某些情况下，从前面步骤传过来的错误在当前步骤中会被放大。</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p:txBody>
          <a:bodyPr/>
          <a:lstStyle/>
          <a:p>
            <a:r>
              <a:rPr kumimoji="1" lang="zh-CN" altLang="en-US">
                <a:latin typeface="Garamond" charset="0"/>
                <a:ea typeface="宋体" charset="0"/>
              </a:rPr>
              <a:t>缺陷放大和消除</a:t>
            </a:r>
          </a:p>
        </p:txBody>
      </p:sp>
      <p:sp>
        <p:nvSpPr>
          <p:cNvPr id="48131"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65977D8C-624A-A94D-839A-B3AA838CD7FD}" type="slidenum">
              <a:rPr lang="zh-CN" altLang="en-US" sz="1200">
                <a:latin typeface="Garamond" charset="0"/>
              </a:rPr>
              <a:pPr/>
              <a:t>17</a:t>
            </a:fld>
            <a:endParaRPr lang="zh-CN" altLang="en-US" sz="1200">
              <a:latin typeface="Garamond" charset="0"/>
            </a:endParaRPr>
          </a:p>
        </p:txBody>
      </p:sp>
      <p:pic>
        <p:nvPicPr>
          <p:cNvPr id="48132" name="Picture 4" descr="H:\软件工程\2009\图\chapter 20\绘图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09638"/>
            <a:ext cx="8763000" cy="48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p:txBody>
          <a:bodyPr/>
          <a:lstStyle/>
          <a:p>
            <a:r>
              <a:rPr kumimoji="1" lang="zh-CN" altLang="en-US">
                <a:latin typeface="Garamond" charset="0"/>
                <a:ea typeface="宋体" charset="0"/>
              </a:rPr>
              <a:t>缺陷放大和消除</a:t>
            </a:r>
          </a:p>
        </p:txBody>
      </p:sp>
      <p:sp>
        <p:nvSpPr>
          <p:cNvPr id="49155"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EDC89DDF-17BE-9F41-9C40-116674790EDA}" type="slidenum">
              <a:rPr lang="zh-CN" altLang="en-US" sz="1200">
                <a:latin typeface="Garamond" charset="0"/>
              </a:rPr>
              <a:pPr/>
              <a:t>18</a:t>
            </a:fld>
            <a:endParaRPr lang="zh-CN" altLang="en-US" sz="1200">
              <a:latin typeface="Garamond" charset="0"/>
            </a:endParaRPr>
          </a:p>
        </p:txBody>
      </p:sp>
      <p:pic>
        <p:nvPicPr>
          <p:cNvPr id="49156" name="Picture 4" descr="H:\软件工程\2009\图\chapter 20\绘图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87425"/>
            <a:ext cx="8220075"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p:txBody>
          <a:bodyPr/>
          <a:lstStyle/>
          <a:p>
            <a:r>
              <a:rPr kumimoji="1" lang="zh-CN" altLang="en-US">
                <a:latin typeface="Garamond" charset="0"/>
                <a:ea typeface="宋体" charset="0"/>
              </a:rPr>
              <a:t>评审度量及其应用</a:t>
            </a:r>
          </a:p>
        </p:txBody>
      </p:sp>
      <p:sp>
        <p:nvSpPr>
          <p:cNvPr id="50178" name="内容占位符 2"/>
          <p:cNvSpPr>
            <a:spLocks noGrp="1"/>
          </p:cNvSpPr>
          <p:nvPr>
            <p:ph idx="1"/>
          </p:nvPr>
        </p:nvSpPr>
        <p:spPr>
          <a:xfrm>
            <a:off x="370904" y="1005353"/>
            <a:ext cx="8229600" cy="3489677"/>
          </a:xfrm>
        </p:spPr>
        <p:txBody>
          <a:bodyPr/>
          <a:lstStyle/>
          <a:p>
            <a:pPr>
              <a:buFont typeface="Wingdings" charset="0"/>
              <a:buChar char="Ø"/>
            </a:pPr>
            <a:r>
              <a:rPr kumimoji="1" lang="zh-CN" altLang="en-US" dirty="0">
                <a:latin typeface="Arial" charset="0"/>
                <a:ea typeface="宋体" charset="0"/>
              </a:rPr>
              <a:t>评审度量数据</a:t>
            </a:r>
            <a:endParaRPr kumimoji="1" lang="en-US" altLang="zh-CN" dirty="0">
              <a:latin typeface="Arial" charset="0"/>
              <a:ea typeface="宋体" charset="0"/>
            </a:endParaRPr>
          </a:p>
          <a:p>
            <a:pPr marL="685800" lvl="1" indent="-342900">
              <a:buFont typeface="Symbol" charset="2"/>
              <a:buChar char="-"/>
            </a:pPr>
            <a:r>
              <a:rPr kumimoji="1" lang="zh-CN" altLang="en-US" dirty="0">
                <a:latin typeface="Arial" charset="0"/>
                <a:ea typeface="宋体" charset="0"/>
              </a:rPr>
              <a:t>准备工作量</a:t>
            </a:r>
            <a:r>
              <a:rPr kumimoji="1" lang="en-US" altLang="zh-CN" dirty="0" err="1">
                <a:latin typeface="Arial" charset="0"/>
                <a:ea typeface="宋体" charset="0"/>
              </a:rPr>
              <a:t>Ep</a:t>
            </a:r>
            <a:endParaRPr kumimoji="1" lang="en-US" altLang="zh-CN" dirty="0">
              <a:latin typeface="Arial" charset="0"/>
              <a:ea typeface="宋体" charset="0"/>
            </a:endParaRPr>
          </a:p>
          <a:p>
            <a:pPr marL="685800" lvl="1" indent="-342900">
              <a:buFont typeface="Symbol" charset="2"/>
              <a:buChar char="-"/>
            </a:pPr>
            <a:r>
              <a:rPr kumimoji="1" lang="zh-CN" altLang="en-US" dirty="0">
                <a:latin typeface="Arial" charset="0"/>
                <a:ea typeface="宋体" charset="0"/>
              </a:rPr>
              <a:t>评估工作量</a:t>
            </a:r>
            <a:r>
              <a:rPr kumimoji="1" lang="en-US" altLang="zh-CN" dirty="0" err="1">
                <a:latin typeface="Arial" charset="0"/>
                <a:ea typeface="宋体" charset="0"/>
              </a:rPr>
              <a:t>Ea</a:t>
            </a:r>
            <a:endParaRPr kumimoji="1" lang="en-US" altLang="zh-CN" dirty="0">
              <a:latin typeface="Arial" charset="0"/>
              <a:ea typeface="宋体" charset="0"/>
            </a:endParaRPr>
          </a:p>
          <a:p>
            <a:pPr marL="685800" lvl="1" indent="-342900">
              <a:buFont typeface="Symbol" charset="2"/>
              <a:buChar char="-"/>
            </a:pPr>
            <a:r>
              <a:rPr kumimoji="1" lang="zh-CN" altLang="en-US" dirty="0">
                <a:latin typeface="Arial" charset="0"/>
                <a:ea typeface="宋体" charset="0"/>
              </a:rPr>
              <a:t>返工工作量</a:t>
            </a:r>
            <a:r>
              <a:rPr kumimoji="1" lang="en-US" altLang="zh-CN" dirty="0" err="1">
                <a:latin typeface="Arial" charset="0"/>
                <a:ea typeface="宋体" charset="0"/>
              </a:rPr>
              <a:t>Er</a:t>
            </a:r>
            <a:endParaRPr kumimoji="1" lang="en-US" altLang="zh-CN" dirty="0">
              <a:latin typeface="Arial" charset="0"/>
              <a:ea typeface="宋体" charset="0"/>
            </a:endParaRPr>
          </a:p>
          <a:p>
            <a:pPr marL="685800" lvl="1" indent="-342900">
              <a:buFont typeface="Symbol" charset="2"/>
              <a:buChar char="-"/>
            </a:pPr>
            <a:r>
              <a:rPr kumimoji="1" lang="zh-CN" altLang="en-US" dirty="0">
                <a:latin typeface="Arial" charset="0"/>
                <a:ea typeface="宋体" charset="0"/>
              </a:rPr>
              <a:t>工作产品规模</a:t>
            </a:r>
            <a:r>
              <a:rPr kumimoji="1" lang="en-US" altLang="zh-CN" dirty="0">
                <a:latin typeface="Arial" charset="0"/>
                <a:ea typeface="宋体" charset="0"/>
              </a:rPr>
              <a:t>WPS</a:t>
            </a:r>
          </a:p>
          <a:p>
            <a:pPr marL="685800" lvl="1" indent="-342900">
              <a:buFont typeface="Symbol" charset="2"/>
              <a:buChar char="-"/>
            </a:pPr>
            <a:r>
              <a:rPr kumimoji="1" lang="zh-CN" altLang="en-US" dirty="0">
                <a:latin typeface="Arial" charset="0"/>
                <a:ea typeface="宋体" charset="0"/>
              </a:rPr>
              <a:t>发现的次要错误</a:t>
            </a:r>
            <a:r>
              <a:rPr kumimoji="1" lang="en-US" altLang="zh-CN" dirty="0">
                <a:latin typeface="Arial" charset="0"/>
                <a:ea typeface="宋体" charset="0"/>
              </a:rPr>
              <a:t>Err minor</a:t>
            </a:r>
          </a:p>
          <a:p>
            <a:pPr marL="685800" lvl="1" indent="-342900">
              <a:buFont typeface="Symbol" charset="2"/>
              <a:buChar char="-"/>
            </a:pPr>
            <a:r>
              <a:rPr kumimoji="1" lang="zh-CN" altLang="en-US" dirty="0">
                <a:latin typeface="Arial" charset="0"/>
                <a:ea typeface="宋体" charset="0"/>
              </a:rPr>
              <a:t>发现的主要错误</a:t>
            </a:r>
            <a:r>
              <a:rPr kumimoji="1" lang="en-US" altLang="zh-CN" dirty="0">
                <a:latin typeface="Arial" charset="0"/>
                <a:ea typeface="宋体" charset="0"/>
              </a:rPr>
              <a:t>Err major</a:t>
            </a:r>
            <a:endParaRPr kumimoji="1" lang="zh-CN" altLang="en-US" dirty="0">
              <a:latin typeface="Arial" charset="0"/>
              <a:ea typeface="宋体" charset="0"/>
            </a:endParaRPr>
          </a:p>
        </p:txBody>
      </p:sp>
      <p:sp>
        <p:nvSpPr>
          <p:cNvPr id="50180"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F00CF793-6498-DA4A-9FD9-F85DA6C31836}" type="slidenum">
              <a:rPr lang="zh-CN" altLang="en-US" sz="1200">
                <a:latin typeface="Garamond" charset="0"/>
              </a:rPr>
              <a:pPr/>
              <a:t>19</a:t>
            </a:fld>
            <a:endParaRPr lang="zh-CN" altLang="en-US" sz="1200">
              <a:latin typeface="Garamond"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r>
              <a:rPr kumimoji="1" lang="zh-CN" altLang="en-US">
                <a:latin typeface="Garamond" charset="0"/>
                <a:ea typeface="宋体" charset="0"/>
              </a:rPr>
              <a:t>质量</a:t>
            </a:r>
          </a:p>
        </p:txBody>
      </p:sp>
      <p:sp>
        <p:nvSpPr>
          <p:cNvPr id="31747"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4D12CE52-4B8F-374B-BE6E-CACEC3955934}" type="slidenum">
              <a:rPr lang="zh-CN" altLang="en-US" sz="1200">
                <a:latin typeface="Garamond" charset="0"/>
              </a:rPr>
              <a:pPr/>
              <a:t>2</a:t>
            </a:fld>
            <a:endParaRPr lang="zh-CN" altLang="en-US" sz="1200">
              <a:latin typeface="Garamond" charset="0"/>
            </a:endParaRPr>
          </a:p>
        </p:txBody>
      </p:sp>
      <p:sp>
        <p:nvSpPr>
          <p:cNvPr id="6" name="Rectangle 3"/>
          <p:cNvSpPr txBox="1">
            <a:spLocks noChangeArrowheads="1"/>
          </p:cNvSpPr>
          <p:nvPr/>
        </p:nvSpPr>
        <p:spPr bwMode="auto">
          <a:xfrm>
            <a:off x="0" y="1009650"/>
            <a:ext cx="91440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marL="342900" indent="-342900" algn="l" rtl="0" fontAlgn="base">
              <a:spcBef>
                <a:spcPct val="20000"/>
              </a:spcBef>
              <a:spcAft>
                <a:spcPct val="0"/>
              </a:spcAft>
              <a:buClr>
                <a:schemeClr val="accent1"/>
              </a:buClr>
              <a:buSzPct val="65000"/>
              <a:buFont typeface="Wingdings" charset="0"/>
              <a:defRPr sz="2400" b="1">
                <a:solidFill>
                  <a:schemeClr val="tx1"/>
                </a:solidFill>
                <a:latin typeface="+mn-lt"/>
                <a:ea typeface="+mn-ea"/>
                <a:cs typeface="宋体" charset="0"/>
              </a:defRPr>
            </a:lvl1pPr>
            <a:lvl2pPr marL="669925" indent="-325438" algn="l" rtl="0" fontAlgn="base">
              <a:spcBef>
                <a:spcPct val="20000"/>
              </a:spcBef>
              <a:spcAft>
                <a:spcPct val="0"/>
              </a:spcAft>
              <a:buClr>
                <a:schemeClr val="accent2"/>
              </a:buClr>
              <a:buSzPct val="60000"/>
              <a:buFont typeface="Wingdings" charset="0"/>
              <a:defRPr sz="2400" b="1">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charset="0"/>
              <a:defRPr sz="2200" b="1">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charset="0"/>
              <a:defRPr sz="2000" b="1">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charset="0"/>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a:lstStyle>
          <a:p>
            <a:pPr>
              <a:spcBef>
                <a:spcPct val="50000"/>
              </a:spcBef>
              <a:buFont typeface="Wingdings" charset="2"/>
              <a:buChar char="Ø"/>
              <a:defRPr/>
            </a:pPr>
            <a:r>
              <a:rPr lang="zh-CN" altLang="en-US" b="0" dirty="0" smtClean="0"/>
              <a:t>质量：某一事物的特征和属性</a:t>
            </a:r>
            <a:endParaRPr lang="en-US" altLang="zh-CN" b="0" dirty="0" smtClean="0"/>
          </a:p>
          <a:p>
            <a:pPr>
              <a:spcBef>
                <a:spcPct val="50000"/>
              </a:spcBef>
              <a:buFont typeface="Wingdings" charset="2"/>
              <a:buChar char="Ø"/>
              <a:defRPr/>
            </a:pPr>
            <a:r>
              <a:rPr lang="zh-CN" altLang="en-US" b="0" dirty="0" smtClean="0">
                <a:solidFill>
                  <a:schemeClr val="accent2"/>
                </a:solidFill>
              </a:rPr>
              <a:t>软件质量</a:t>
            </a:r>
            <a:r>
              <a:rPr lang="zh-CN" altLang="en-US" b="0" dirty="0" smtClean="0"/>
              <a:t>：软件符合明确规定的</a:t>
            </a:r>
            <a:r>
              <a:rPr lang="zh-CN" altLang="en-US" b="0" dirty="0" smtClean="0">
                <a:solidFill>
                  <a:schemeClr val="accent2"/>
                </a:solidFill>
              </a:rPr>
              <a:t>功能和性能需求</a:t>
            </a:r>
            <a:r>
              <a:rPr lang="zh-CN" altLang="en-US" b="0" dirty="0" smtClean="0"/>
              <a:t>，符合已清晰文档化的</a:t>
            </a:r>
            <a:r>
              <a:rPr lang="zh-CN" altLang="en-US" b="0" dirty="0" smtClean="0">
                <a:solidFill>
                  <a:schemeClr val="accent2"/>
                </a:solidFill>
              </a:rPr>
              <a:t>开发标准</a:t>
            </a:r>
            <a:r>
              <a:rPr lang="zh-CN" altLang="en-US" b="0" dirty="0" smtClean="0"/>
              <a:t>，并且具有专业人员开发的软件所应有的</a:t>
            </a:r>
            <a:r>
              <a:rPr lang="zh-CN" altLang="en-US" b="0" dirty="0" smtClean="0">
                <a:solidFill>
                  <a:schemeClr val="accent2"/>
                </a:solidFill>
              </a:rPr>
              <a:t>隐含特征</a:t>
            </a:r>
            <a:endParaRPr lang="en-US" altLang="zh-CN" b="0" dirty="0" smtClean="0">
              <a:solidFill>
                <a:schemeClr val="accent2"/>
              </a:solidFill>
            </a:endParaRPr>
          </a:p>
          <a:p>
            <a:pPr lvl="1">
              <a:spcBef>
                <a:spcPct val="50000"/>
              </a:spcBef>
              <a:defRPr/>
            </a:pPr>
            <a:r>
              <a:rPr lang="zh-CN" altLang="en-US" b="0" dirty="0" smtClean="0"/>
              <a:t>设计质量：设计者为一个产品规定的特征</a:t>
            </a:r>
            <a:endParaRPr lang="en-US" altLang="zh-CN" b="0" dirty="0" smtClean="0"/>
          </a:p>
          <a:p>
            <a:pPr lvl="2">
              <a:spcBef>
                <a:spcPct val="50000"/>
              </a:spcBef>
              <a:defRPr/>
            </a:pPr>
            <a:r>
              <a:rPr lang="zh-CN" altLang="en-US" b="0" dirty="0" smtClean="0"/>
              <a:t>系统的需求、规格说明和设计</a:t>
            </a:r>
            <a:endParaRPr lang="en-US" altLang="zh-CN" b="0" dirty="0" smtClean="0"/>
          </a:p>
          <a:p>
            <a:pPr lvl="1">
              <a:spcBef>
                <a:spcPct val="50000"/>
              </a:spcBef>
              <a:defRPr/>
            </a:pPr>
            <a:r>
              <a:rPr lang="zh-CN" altLang="en-US" b="0" dirty="0" smtClean="0"/>
              <a:t>一致性质量：在制造产品的过程中，遵守设计规格说明的程度</a:t>
            </a:r>
            <a:endParaRPr lang="en-US" altLang="zh-CN" b="0" dirty="0" smtClean="0"/>
          </a:p>
          <a:p>
            <a:pPr lvl="2">
              <a:spcBef>
                <a:spcPct val="50000"/>
              </a:spcBef>
              <a:defRPr/>
            </a:pPr>
            <a:r>
              <a:rPr lang="zh-CN" altLang="en-US" b="0" dirty="0" smtClean="0"/>
              <a:t>实现</a:t>
            </a:r>
            <a:endParaRPr lang="zh-CN" altLang="en-US" b="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p:txBody>
          <a:bodyPr/>
          <a:lstStyle/>
          <a:p>
            <a:r>
              <a:rPr kumimoji="1" lang="zh-CN" altLang="en-US">
                <a:latin typeface="Garamond" charset="0"/>
                <a:ea typeface="宋体" charset="0"/>
              </a:rPr>
              <a:t>分析度量数据</a:t>
            </a:r>
          </a:p>
        </p:txBody>
      </p:sp>
      <p:sp>
        <p:nvSpPr>
          <p:cNvPr id="51202" name="内容占位符 2"/>
          <p:cNvSpPr>
            <a:spLocks noGrp="1"/>
          </p:cNvSpPr>
          <p:nvPr>
            <p:ph idx="1"/>
          </p:nvPr>
        </p:nvSpPr>
        <p:spPr/>
        <p:txBody>
          <a:bodyPr/>
          <a:lstStyle/>
          <a:p>
            <a:pPr>
              <a:buFont typeface="Wingdings" charset="0"/>
              <a:buChar char="Ø"/>
            </a:pPr>
            <a:r>
              <a:rPr kumimoji="1" lang="zh-CN" altLang="en-US" dirty="0">
                <a:latin typeface="Arial" charset="0"/>
                <a:ea typeface="宋体" charset="0"/>
              </a:rPr>
              <a:t>总评审工作量</a:t>
            </a:r>
            <a:r>
              <a:rPr kumimoji="1" lang="en-US" altLang="zh-CN" dirty="0" err="1">
                <a:latin typeface="Arial" charset="0"/>
                <a:ea typeface="宋体" charset="0"/>
              </a:rPr>
              <a:t>Ereview</a:t>
            </a:r>
            <a:r>
              <a:rPr kumimoji="1" lang="en-US" altLang="zh-CN" dirty="0">
                <a:latin typeface="Arial" charset="0"/>
                <a:ea typeface="宋体" charset="0"/>
              </a:rPr>
              <a:t>=</a:t>
            </a:r>
            <a:r>
              <a:rPr kumimoji="1" lang="en-US" altLang="zh-CN" dirty="0" err="1">
                <a:latin typeface="Arial" charset="0"/>
                <a:ea typeface="宋体" charset="0"/>
              </a:rPr>
              <a:t>Ep+Ea+Er</a:t>
            </a:r>
            <a:endParaRPr kumimoji="1" lang="en-US" altLang="zh-CN" dirty="0">
              <a:latin typeface="Arial" charset="0"/>
              <a:ea typeface="宋体" charset="0"/>
            </a:endParaRPr>
          </a:p>
          <a:p>
            <a:pPr>
              <a:buFont typeface="Wingdings" charset="0"/>
              <a:buChar char="Ø"/>
            </a:pPr>
            <a:endParaRPr kumimoji="1" lang="en-US" altLang="zh-CN" dirty="0">
              <a:latin typeface="Arial" charset="0"/>
              <a:ea typeface="宋体" charset="0"/>
            </a:endParaRPr>
          </a:p>
          <a:p>
            <a:pPr>
              <a:buFont typeface="Wingdings" charset="0"/>
              <a:buChar char="Ø"/>
            </a:pPr>
            <a:r>
              <a:rPr kumimoji="1" lang="zh-CN" altLang="en-US" dirty="0">
                <a:latin typeface="Arial" charset="0"/>
                <a:ea typeface="宋体" charset="0"/>
              </a:rPr>
              <a:t>发现的总错误数</a:t>
            </a:r>
            <a:r>
              <a:rPr kumimoji="1" lang="en-US" altLang="zh-CN" dirty="0">
                <a:latin typeface="Arial" charset="0"/>
                <a:ea typeface="宋体" charset="0"/>
              </a:rPr>
              <a:t>Err tot=Err </a:t>
            </a:r>
            <a:r>
              <a:rPr kumimoji="1" lang="en-US" altLang="zh-CN" dirty="0" err="1">
                <a:latin typeface="Arial" charset="0"/>
                <a:ea typeface="宋体" charset="0"/>
              </a:rPr>
              <a:t>minor+Err</a:t>
            </a:r>
            <a:r>
              <a:rPr kumimoji="1" lang="en-US" altLang="zh-CN" dirty="0">
                <a:latin typeface="Arial" charset="0"/>
                <a:ea typeface="宋体" charset="0"/>
              </a:rPr>
              <a:t> major</a:t>
            </a:r>
          </a:p>
          <a:p>
            <a:pPr>
              <a:buFont typeface="Wingdings" charset="0"/>
              <a:buChar char="Ø"/>
            </a:pPr>
            <a:endParaRPr kumimoji="1" lang="en-US" altLang="zh-CN" dirty="0">
              <a:latin typeface="Arial" charset="0"/>
              <a:ea typeface="宋体" charset="0"/>
            </a:endParaRPr>
          </a:p>
          <a:p>
            <a:pPr>
              <a:buFont typeface="Wingdings" charset="0"/>
              <a:buChar char="Ø"/>
            </a:pPr>
            <a:r>
              <a:rPr kumimoji="1" lang="zh-CN" altLang="en-US" dirty="0">
                <a:latin typeface="Arial" charset="0"/>
                <a:ea typeface="宋体" charset="0"/>
              </a:rPr>
              <a:t>错误密度</a:t>
            </a:r>
            <a:r>
              <a:rPr kumimoji="1" lang="en-US" altLang="zh-CN" dirty="0">
                <a:latin typeface="Arial" charset="0"/>
                <a:ea typeface="宋体" charset="0"/>
              </a:rPr>
              <a:t>=Err tot / WPS</a:t>
            </a:r>
            <a:endParaRPr kumimoji="1" lang="zh-CN" altLang="en-US" dirty="0">
              <a:latin typeface="Arial" charset="0"/>
              <a:ea typeface="宋体" charset="0"/>
            </a:endParaRPr>
          </a:p>
        </p:txBody>
      </p:sp>
      <p:sp>
        <p:nvSpPr>
          <p:cNvPr id="51204"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103E608A-EDCA-5D4B-B26D-452616A4F20D}" type="slidenum">
              <a:rPr lang="zh-CN" altLang="en-US" sz="1200">
                <a:latin typeface="Garamond" charset="0"/>
              </a:rPr>
              <a:pPr/>
              <a:t>20</a:t>
            </a:fld>
            <a:endParaRPr lang="zh-CN" altLang="en-US" sz="1200">
              <a:latin typeface="Garamond"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p:nvPr>
        </p:nvSpPr>
        <p:spPr/>
        <p:txBody>
          <a:bodyPr/>
          <a:lstStyle/>
          <a:p>
            <a:r>
              <a:rPr kumimoji="1" lang="zh-CN" altLang="en-US">
                <a:latin typeface="Garamond" charset="0"/>
                <a:ea typeface="宋体" charset="0"/>
              </a:rPr>
              <a:t>正式技术评审</a:t>
            </a:r>
          </a:p>
        </p:txBody>
      </p:sp>
      <p:sp>
        <p:nvSpPr>
          <p:cNvPr id="52227"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452D8DDE-985E-834D-B4C2-F32271AAF086}" type="slidenum">
              <a:rPr lang="zh-CN" altLang="en-US" sz="1200">
                <a:latin typeface="Garamond" charset="0"/>
              </a:rPr>
              <a:pPr/>
              <a:t>21</a:t>
            </a:fld>
            <a:endParaRPr lang="zh-CN" altLang="en-US" sz="1200">
              <a:latin typeface="Garamond" charset="0"/>
            </a:endParaRPr>
          </a:p>
        </p:txBody>
      </p:sp>
      <p:sp>
        <p:nvSpPr>
          <p:cNvPr id="6" name="Rectangle 3"/>
          <p:cNvSpPr txBox="1">
            <a:spLocks noChangeArrowheads="1"/>
          </p:cNvSpPr>
          <p:nvPr/>
        </p:nvSpPr>
        <p:spPr bwMode="auto">
          <a:xfrm>
            <a:off x="0" y="923925"/>
            <a:ext cx="91440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marL="342900" indent="-342900" algn="l" rtl="0" eaLnBrk="1" fontAlgn="base" hangingPunct="1">
              <a:spcBef>
                <a:spcPct val="20000"/>
              </a:spcBef>
              <a:spcAft>
                <a:spcPct val="0"/>
              </a:spcAft>
              <a:buClr>
                <a:schemeClr val="accent1"/>
              </a:buClr>
              <a:buSzPct val="65000"/>
              <a:buFont typeface="Wingdings" charset="0"/>
              <a:defRPr sz="2400" b="1">
                <a:solidFill>
                  <a:schemeClr val="tx1"/>
                </a:solidFill>
                <a:latin typeface="+mn-lt"/>
                <a:ea typeface="+mn-ea"/>
                <a:cs typeface="宋体" charset="0"/>
              </a:defRPr>
            </a:lvl1pPr>
            <a:lvl2pPr marL="669925" indent="-325438" algn="l" rtl="0" eaLnBrk="1" fontAlgn="base" hangingPunct="1">
              <a:spcBef>
                <a:spcPct val="20000"/>
              </a:spcBef>
              <a:spcAft>
                <a:spcPct val="0"/>
              </a:spcAft>
              <a:buClr>
                <a:schemeClr val="accent2"/>
              </a:buClr>
              <a:buSzPct val="60000"/>
              <a:buFont typeface="Wingdings" charset="0"/>
              <a:defRPr sz="2400" b="1">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charset="0"/>
              <a:defRPr sz="2200" b="1">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charset="0"/>
              <a:defRPr sz="2000" b="1">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charset="0"/>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a:lstStyle>
          <a:p>
            <a:pPr>
              <a:lnSpc>
                <a:spcPct val="90000"/>
              </a:lnSpc>
              <a:spcBef>
                <a:spcPct val="50000"/>
              </a:spcBef>
              <a:buFont typeface="Wingdings" charset="2"/>
              <a:buChar char="Ø"/>
              <a:defRPr/>
            </a:pPr>
            <a:r>
              <a:rPr lang="zh-CN" altLang="en-US" b="0" dirty="0" smtClean="0"/>
              <a:t>由软件工程师（以及其他人）进行的软件质量控制活动</a:t>
            </a:r>
            <a:endParaRPr lang="en-US" altLang="zh-CN" b="0" dirty="0" smtClean="0"/>
          </a:p>
          <a:p>
            <a:pPr lvl="1">
              <a:lnSpc>
                <a:spcPct val="90000"/>
              </a:lnSpc>
              <a:spcBef>
                <a:spcPct val="50000"/>
              </a:spcBef>
              <a:defRPr/>
            </a:pPr>
            <a:r>
              <a:rPr lang="zh-CN" altLang="en-US" b="0" dirty="0" smtClean="0"/>
              <a:t>发现软件的任何一种表示形式的功能、逻辑或实现上的错误</a:t>
            </a:r>
            <a:endParaRPr lang="en-US" altLang="zh-CN" b="0" dirty="0" smtClean="0"/>
          </a:p>
          <a:p>
            <a:pPr lvl="1">
              <a:lnSpc>
                <a:spcPct val="90000"/>
              </a:lnSpc>
              <a:spcBef>
                <a:spcPct val="50000"/>
              </a:spcBef>
              <a:defRPr/>
            </a:pPr>
            <a:r>
              <a:rPr lang="zh-CN" altLang="en-US" b="0" dirty="0" smtClean="0"/>
              <a:t>验证软件是否满足需求</a:t>
            </a:r>
            <a:endParaRPr lang="en-US" altLang="zh-CN" b="0" dirty="0" smtClean="0"/>
          </a:p>
          <a:p>
            <a:pPr lvl="1">
              <a:lnSpc>
                <a:spcPct val="90000"/>
              </a:lnSpc>
              <a:spcBef>
                <a:spcPct val="50000"/>
              </a:spcBef>
              <a:defRPr/>
            </a:pPr>
            <a:r>
              <a:rPr lang="zh-CN" altLang="en-US" b="0" dirty="0" smtClean="0"/>
              <a:t>保证软件表示符合预先定义的标准</a:t>
            </a:r>
            <a:endParaRPr lang="en-US" altLang="zh-CN" b="0" dirty="0" smtClean="0"/>
          </a:p>
          <a:p>
            <a:pPr lvl="1">
              <a:lnSpc>
                <a:spcPct val="90000"/>
              </a:lnSpc>
              <a:spcBef>
                <a:spcPct val="50000"/>
              </a:spcBef>
              <a:defRPr/>
            </a:pPr>
            <a:r>
              <a:rPr lang="zh-CN" altLang="en-US" b="0" dirty="0" smtClean="0"/>
              <a:t>得到以统一方式开发的软件</a:t>
            </a:r>
            <a:endParaRPr lang="en-US" altLang="zh-CN" b="0" dirty="0" smtClean="0"/>
          </a:p>
          <a:p>
            <a:pPr lvl="1">
              <a:lnSpc>
                <a:spcPct val="90000"/>
              </a:lnSpc>
              <a:spcBef>
                <a:spcPct val="50000"/>
              </a:spcBef>
              <a:defRPr/>
            </a:pPr>
            <a:r>
              <a:rPr lang="zh-CN" altLang="en-US" b="0" dirty="0" smtClean="0"/>
              <a:t>使项目更易于管理</a:t>
            </a:r>
            <a:endParaRPr lang="en-US" altLang="zh-CN" b="0" dirty="0" smtClean="0"/>
          </a:p>
          <a:p>
            <a:pPr lvl="1">
              <a:lnSpc>
                <a:spcPct val="90000"/>
              </a:lnSpc>
              <a:spcBef>
                <a:spcPct val="50000"/>
              </a:spcBef>
              <a:defRPr/>
            </a:pPr>
            <a:r>
              <a:rPr lang="zh-CN" altLang="en-US" b="0" dirty="0" smtClean="0"/>
              <a:t>意外的效果：培训</a:t>
            </a:r>
            <a:endParaRPr lang="zh-CN" altLang="en-US" b="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p:nvPr>
        </p:nvSpPr>
        <p:spPr/>
        <p:txBody>
          <a:bodyPr/>
          <a:lstStyle/>
          <a:p>
            <a:r>
              <a:rPr kumimoji="1" lang="zh-CN" altLang="en-US">
                <a:latin typeface="Garamond" charset="0"/>
                <a:ea typeface="宋体" charset="0"/>
              </a:rPr>
              <a:t>评审会议</a:t>
            </a:r>
          </a:p>
        </p:txBody>
      </p:sp>
      <p:sp>
        <p:nvSpPr>
          <p:cNvPr id="53251"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AA342252-1D92-DC4F-9BF1-3ABC5861B754}" type="slidenum">
              <a:rPr lang="zh-CN" altLang="en-US" sz="1200">
                <a:latin typeface="Garamond" charset="0"/>
              </a:rPr>
              <a:pPr/>
              <a:t>22</a:t>
            </a:fld>
            <a:endParaRPr lang="zh-CN" altLang="en-US" sz="1200">
              <a:latin typeface="Garamond" charset="0"/>
            </a:endParaRPr>
          </a:p>
        </p:txBody>
      </p:sp>
      <p:sp>
        <p:nvSpPr>
          <p:cNvPr id="6" name="Freeform 3"/>
          <p:cNvSpPr>
            <a:spLocks/>
          </p:cNvSpPr>
          <p:nvPr/>
        </p:nvSpPr>
        <p:spPr bwMode="auto">
          <a:xfrm>
            <a:off x="5064125" y="2659063"/>
            <a:ext cx="277813" cy="544512"/>
          </a:xfrm>
          <a:custGeom>
            <a:avLst/>
            <a:gdLst>
              <a:gd name="T0" fmla="*/ 0 w 175"/>
              <a:gd name="T1" fmla="*/ 247 h 305"/>
              <a:gd name="T2" fmla="*/ 0 w 175"/>
              <a:gd name="T3" fmla="*/ 0 h 305"/>
              <a:gd name="T4" fmla="*/ 174 w 175"/>
              <a:gd name="T5" fmla="*/ 71 h 305"/>
              <a:gd name="T6" fmla="*/ 119 w 175"/>
              <a:gd name="T7" fmla="*/ 304 h 305"/>
              <a:gd name="T8" fmla="*/ 0 w 175"/>
              <a:gd name="T9" fmla="*/ 247 h 305"/>
            </a:gdLst>
            <a:ahLst/>
            <a:cxnLst>
              <a:cxn ang="0">
                <a:pos x="T0" y="T1"/>
              </a:cxn>
              <a:cxn ang="0">
                <a:pos x="T2" y="T3"/>
              </a:cxn>
              <a:cxn ang="0">
                <a:pos x="T4" y="T5"/>
              </a:cxn>
              <a:cxn ang="0">
                <a:pos x="T6" y="T7"/>
              </a:cxn>
              <a:cxn ang="0">
                <a:pos x="T8" y="T9"/>
              </a:cxn>
            </a:cxnLst>
            <a:rect l="0" t="0" r="r" b="b"/>
            <a:pathLst>
              <a:path w="175" h="305">
                <a:moveTo>
                  <a:pt x="0" y="247"/>
                </a:moveTo>
                <a:lnTo>
                  <a:pt x="0" y="0"/>
                </a:lnTo>
                <a:lnTo>
                  <a:pt x="174" y="71"/>
                </a:lnTo>
                <a:lnTo>
                  <a:pt x="119" y="304"/>
                </a:lnTo>
                <a:lnTo>
                  <a:pt x="0" y="247"/>
                </a:lnTo>
              </a:path>
            </a:pathLst>
          </a:custGeom>
          <a:solidFill>
            <a:srgbClr val="790015"/>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7" name="Freeform 4"/>
          <p:cNvSpPr>
            <a:spLocks/>
          </p:cNvSpPr>
          <p:nvPr/>
        </p:nvSpPr>
        <p:spPr bwMode="auto">
          <a:xfrm>
            <a:off x="2695575" y="2697163"/>
            <a:ext cx="4346575" cy="1328737"/>
          </a:xfrm>
          <a:custGeom>
            <a:avLst/>
            <a:gdLst>
              <a:gd name="T0" fmla="*/ 0 w 2738"/>
              <a:gd name="T1" fmla="*/ 0 h 744"/>
              <a:gd name="T2" fmla="*/ 912 w 2738"/>
              <a:gd name="T3" fmla="*/ 0 h 744"/>
              <a:gd name="T4" fmla="*/ 2737 w 2738"/>
              <a:gd name="T5" fmla="*/ 743 h 744"/>
              <a:gd name="T6" fmla="*/ 1039 w 2738"/>
              <a:gd name="T7" fmla="*/ 743 h 744"/>
              <a:gd name="T8" fmla="*/ 0 w 2738"/>
              <a:gd name="T9" fmla="*/ 0 h 744"/>
            </a:gdLst>
            <a:ahLst/>
            <a:cxnLst>
              <a:cxn ang="0">
                <a:pos x="T0" y="T1"/>
              </a:cxn>
              <a:cxn ang="0">
                <a:pos x="T2" y="T3"/>
              </a:cxn>
              <a:cxn ang="0">
                <a:pos x="T4" y="T5"/>
              </a:cxn>
              <a:cxn ang="0">
                <a:pos x="T6" y="T7"/>
              </a:cxn>
              <a:cxn ang="0">
                <a:pos x="T8" y="T9"/>
              </a:cxn>
            </a:cxnLst>
            <a:rect l="0" t="0" r="r" b="b"/>
            <a:pathLst>
              <a:path w="2738" h="744">
                <a:moveTo>
                  <a:pt x="0" y="0"/>
                </a:moveTo>
                <a:lnTo>
                  <a:pt x="912" y="0"/>
                </a:lnTo>
                <a:lnTo>
                  <a:pt x="2737" y="743"/>
                </a:lnTo>
                <a:lnTo>
                  <a:pt x="1039" y="743"/>
                </a:lnTo>
                <a:lnTo>
                  <a:pt x="0" y="0"/>
                </a:lnTo>
              </a:path>
            </a:pathLst>
          </a:custGeom>
          <a:solidFill>
            <a:srgbClr val="919191"/>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8" name="Rectangle 5"/>
          <p:cNvSpPr>
            <a:spLocks noChangeArrowheads="1"/>
          </p:cNvSpPr>
          <p:nvPr/>
        </p:nvSpPr>
        <p:spPr bwMode="auto">
          <a:xfrm>
            <a:off x="4352925" y="4017963"/>
            <a:ext cx="2681288" cy="190500"/>
          </a:xfrm>
          <a:prstGeom prst="rect">
            <a:avLst/>
          </a:prstGeom>
          <a:solidFill>
            <a:srgbClr val="712000"/>
          </a:solidFill>
          <a:ln w="12700">
            <a:solidFill>
              <a:srgbClr val="000000"/>
            </a:solidFill>
            <a:miter lim="800000"/>
            <a:headEnd/>
            <a:tailEnd/>
          </a:ln>
          <a:effectLst/>
          <a:extLst>
            <a:ext uri="{AF507438-7753-43e0-B8FC-AC1667EBCBE1}">
              <a14:hiddenEffects xmlns:a14="http://schemas.microsoft.com/office/drawing/2010/main">
                <a:effectLst>
                  <a:outerShdw blurRad="63500" dist="53882" dir="2700000" algn="ctr" rotWithShape="0">
                    <a:schemeClr val="bg2">
                      <a:alpha val="74998"/>
                    </a:schemeClr>
                  </a:outerShdw>
                </a:effectLst>
              </a14:hiddenEffects>
            </a:ext>
          </a:extLst>
        </p:spPr>
        <p:txBody>
          <a:bodyPr wrap="none" anchor="ctr"/>
          <a:lstStyle/>
          <a:p>
            <a:pPr eaLnBrk="0" hangingPunct="0">
              <a:lnSpc>
                <a:spcPct val="90000"/>
              </a:lnSpc>
              <a:defRPr/>
            </a:pPr>
            <a:endParaRPr lang="zh-CN" altLang="en-US" sz="1800"/>
          </a:p>
        </p:txBody>
      </p:sp>
      <p:sp>
        <p:nvSpPr>
          <p:cNvPr id="9" name="Freeform 6"/>
          <p:cNvSpPr>
            <a:spLocks/>
          </p:cNvSpPr>
          <p:nvPr/>
        </p:nvSpPr>
        <p:spPr bwMode="auto">
          <a:xfrm>
            <a:off x="2695575" y="2697163"/>
            <a:ext cx="1639888" cy="1506537"/>
          </a:xfrm>
          <a:custGeom>
            <a:avLst/>
            <a:gdLst>
              <a:gd name="T0" fmla="*/ 1032 w 1033"/>
              <a:gd name="T1" fmla="*/ 731 h 844"/>
              <a:gd name="T2" fmla="*/ 0 w 1033"/>
              <a:gd name="T3" fmla="*/ 0 h 844"/>
              <a:gd name="T4" fmla="*/ 0 w 1033"/>
              <a:gd name="T5" fmla="*/ 63 h 844"/>
              <a:gd name="T6" fmla="*/ 1032 w 1033"/>
              <a:gd name="T7" fmla="*/ 843 h 844"/>
              <a:gd name="T8" fmla="*/ 1032 w 1033"/>
              <a:gd name="T9" fmla="*/ 731 h 844"/>
            </a:gdLst>
            <a:ahLst/>
            <a:cxnLst>
              <a:cxn ang="0">
                <a:pos x="T0" y="T1"/>
              </a:cxn>
              <a:cxn ang="0">
                <a:pos x="T2" y="T3"/>
              </a:cxn>
              <a:cxn ang="0">
                <a:pos x="T4" y="T5"/>
              </a:cxn>
              <a:cxn ang="0">
                <a:pos x="T6" y="T7"/>
              </a:cxn>
              <a:cxn ang="0">
                <a:pos x="T8" y="T9"/>
              </a:cxn>
            </a:cxnLst>
            <a:rect l="0" t="0" r="r" b="b"/>
            <a:pathLst>
              <a:path w="1033" h="844">
                <a:moveTo>
                  <a:pt x="1032" y="731"/>
                </a:moveTo>
                <a:lnTo>
                  <a:pt x="0" y="0"/>
                </a:lnTo>
                <a:lnTo>
                  <a:pt x="0" y="63"/>
                </a:lnTo>
                <a:lnTo>
                  <a:pt x="1032" y="843"/>
                </a:lnTo>
                <a:lnTo>
                  <a:pt x="1032" y="731"/>
                </a:lnTo>
              </a:path>
            </a:pathLst>
          </a:custGeom>
          <a:solidFill>
            <a:srgbClr val="712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10" name="Freeform 7"/>
          <p:cNvSpPr>
            <a:spLocks/>
          </p:cNvSpPr>
          <p:nvPr/>
        </p:nvSpPr>
        <p:spPr bwMode="auto">
          <a:xfrm>
            <a:off x="2695575" y="2697163"/>
            <a:ext cx="1652588" cy="1519237"/>
          </a:xfrm>
          <a:custGeom>
            <a:avLst/>
            <a:gdLst>
              <a:gd name="T0" fmla="*/ 1040 w 1041"/>
              <a:gd name="T1" fmla="*/ 737 h 851"/>
              <a:gd name="T2" fmla="*/ 0 w 1041"/>
              <a:gd name="T3" fmla="*/ 0 h 851"/>
              <a:gd name="T4" fmla="*/ 0 w 1041"/>
              <a:gd name="T5" fmla="*/ 64 h 851"/>
              <a:gd name="T6" fmla="*/ 1040 w 1041"/>
              <a:gd name="T7" fmla="*/ 850 h 851"/>
              <a:gd name="T8" fmla="*/ 1040 w 1041"/>
              <a:gd name="T9" fmla="*/ 737 h 851"/>
              <a:gd name="T10" fmla="*/ 0 w 1041"/>
              <a:gd name="T11" fmla="*/ 0 h 851"/>
              <a:gd name="T12" fmla="*/ 0 w 1041"/>
              <a:gd name="T13" fmla="*/ 64 h 851"/>
              <a:gd name="T14" fmla="*/ 1040 w 1041"/>
              <a:gd name="T15" fmla="*/ 850 h 851"/>
              <a:gd name="T16" fmla="*/ 1040 w 1041"/>
              <a:gd name="T17" fmla="*/ 737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1" h="851">
                <a:moveTo>
                  <a:pt x="1040" y="737"/>
                </a:moveTo>
                <a:lnTo>
                  <a:pt x="0" y="0"/>
                </a:lnTo>
                <a:lnTo>
                  <a:pt x="0" y="64"/>
                </a:lnTo>
                <a:lnTo>
                  <a:pt x="1040" y="850"/>
                </a:lnTo>
                <a:lnTo>
                  <a:pt x="1040" y="737"/>
                </a:lnTo>
                <a:lnTo>
                  <a:pt x="0" y="0"/>
                </a:lnTo>
                <a:lnTo>
                  <a:pt x="0" y="64"/>
                </a:lnTo>
                <a:lnTo>
                  <a:pt x="1040" y="850"/>
                </a:lnTo>
                <a:lnTo>
                  <a:pt x="1040" y="737"/>
                </a:lnTo>
              </a:path>
            </a:pathLst>
          </a:custGeom>
          <a:solidFill>
            <a:srgbClr val="712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11" name="Freeform 8"/>
          <p:cNvSpPr>
            <a:spLocks/>
          </p:cNvSpPr>
          <p:nvPr/>
        </p:nvSpPr>
        <p:spPr bwMode="auto">
          <a:xfrm>
            <a:off x="3416300" y="4000500"/>
            <a:ext cx="455613" cy="546100"/>
          </a:xfrm>
          <a:custGeom>
            <a:avLst/>
            <a:gdLst>
              <a:gd name="T0" fmla="*/ 0 w 287"/>
              <a:gd name="T1" fmla="*/ 50 h 306"/>
              <a:gd name="T2" fmla="*/ 215 w 287"/>
              <a:gd name="T3" fmla="*/ 0 h 306"/>
              <a:gd name="T4" fmla="*/ 175 w 287"/>
              <a:gd name="T5" fmla="*/ 305 h 306"/>
              <a:gd name="T6" fmla="*/ 286 w 287"/>
              <a:gd name="T7" fmla="*/ 270 h 306"/>
            </a:gdLst>
            <a:ahLst/>
            <a:cxnLst>
              <a:cxn ang="0">
                <a:pos x="T0" y="T1"/>
              </a:cxn>
              <a:cxn ang="0">
                <a:pos x="T2" y="T3"/>
              </a:cxn>
              <a:cxn ang="0">
                <a:pos x="T4" y="T5"/>
              </a:cxn>
              <a:cxn ang="0">
                <a:pos x="T6" y="T7"/>
              </a:cxn>
            </a:cxnLst>
            <a:rect l="0" t="0" r="r" b="b"/>
            <a:pathLst>
              <a:path w="287" h="306">
                <a:moveTo>
                  <a:pt x="0" y="50"/>
                </a:moveTo>
                <a:lnTo>
                  <a:pt x="215" y="0"/>
                </a:lnTo>
                <a:lnTo>
                  <a:pt x="175" y="305"/>
                </a:lnTo>
                <a:lnTo>
                  <a:pt x="286" y="27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12" name="Freeform 9"/>
          <p:cNvSpPr>
            <a:spLocks/>
          </p:cNvSpPr>
          <p:nvPr/>
        </p:nvSpPr>
        <p:spPr bwMode="auto">
          <a:xfrm>
            <a:off x="3579813" y="4140200"/>
            <a:ext cx="455612" cy="544513"/>
          </a:xfrm>
          <a:custGeom>
            <a:avLst/>
            <a:gdLst>
              <a:gd name="T0" fmla="*/ 0 w 287"/>
              <a:gd name="T1" fmla="*/ 49 h 305"/>
              <a:gd name="T2" fmla="*/ 215 w 287"/>
              <a:gd name="T3" fmla="*/ 0 h 305"/>
              <a:gd name="T4" fmla="*/ 183 w 287"/>
              <a:gd name="T5" fmla="*/ 304 h 305"/>
              <a:gd name="T6" fmla="*/ 286 w 287"/>
              <a:gd name="T7" fmla="*/ 269 h 305"/>
            </a:gdLst>
            <a:ahLst/>
            <a:cxnLst>
              <a:cxn ang="0">
                <a:pos x="T0" y="T1"/>
              </a:cxn>
              <a:cxn ang="0">
                <a:pos x="T2" y="T3"/>
              </a:cxn>
              <a:cxn ang="0">
                <a:pos x="T4" y="T5"/>
              </a:cxn>
              <a:cxn ang="0">
                <a:pos x="T6" y="T7"/>
              </a:cxn>
            </a:cxnLst>
            <a:rect l="0" t="0" r="r" b="b"/>
            <a:pathLst>
              <a:path w="287" h="305">
                <a:moveTo>
                  <a:pt x="0" y="49"/>
                </a:moveTo>
                <a:lnTo>
                  <a:pt x="215" y="0"/>
                </a:lnTo>
                <a:lnTo>
                  <a:pt x="183" y="304"/>
                </a:lnTo>
                <a:lnTo>
                  <a:pt x="286" y="269"/>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13" name="Freeform 10"/>
          <p:cNvSpPr>
            <a:spLocks/>
          </p:cNvSpPr>
          <p:nvPr/>
        </p:nvSpPr>
        <p:spPr bwMode="auto">
          <a:xfrm>
            <a:off x="3290888" y="3127375"/>
            <a:ext cx="417512" cy="1139825"/>
          </a:xfrm>
          <a:custGeom>
            <a:avLst/>
            <a:gdLst>
              <a:gd name="T0" fmla="*/ 71 w 263"/>
              <a:gd name="T1" fmla="*/ 524 h 638"/>
              <a:gd name="T2" fmla="*/ 0 w 263"/>
              <a:gd name="T3" fmla="*/ 0 h 638"/>
              <a:gd name="T4" fmla="*/ 262 w 263"/>
              <a:gd name="T5" fmla="*/ 127 h 638"/>
              <a:gd name="T6" fmla="*/ 214 w 263"/>
              <a:gd name="T7" fmla="*/ 637 h 638"/>
              <a:gd name="T8" fmla="*/ 71 w 263"/>
              <a:gd name="T9" fmla="*/ 524 h 638"/>
            </a:gdLst>
            <a:ahLst/>
            <a:cxnLst>
              <a:cxn ang="0">
                <a:pos x="T0" y="T1"/>
              </a:cxn>
              <a:cxn ang="0">
                <a:pos x="T2" y="T3"/>
              </a:cxn>
              <a:cxn ang="0">
                <a:pos x="T4" y="T5"/>
              </a:cxn>
              <a:cxn ang="0">
                <a:pos x="T6" y="T7"/>
              </a:cxn>
              <a:cxn ang="0">
                <a:pos x="T8" y="T9"/>
              </a:cxn>
            </a:cxnLst>
            <a:rect l="0" t="0" r="r" b="b"/>
            <a:pathLst>
              <a:path w="263" h="638">
                <a:moveTo>
                  <a:pt x="71" y="524"/>
                </a:moveTo>
                <a:lnTo>
                  <a:pt x="0" y="0"/>
                </a:lnTo>
                <a:lnTo>
                  <a:pt x="262" y="127"/>
                </a:lnTo>
                <a:lnTo>
                  <a:pt x="214" y="637"/>
                </a:lnTo>
                <a:lnTo>
                  <a:pt x="71" y="524"/>
                </a:lnTo>
              </a:path>
            </a:pathLst>
          </a:custGeom>
          <a:solidFill>
            <a:schemeClr val="accent1"/>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14" name="Oval 11"/>
          <p:cNvSpPr>
            <a:spLocks noChangeArrowheads="1"/>
          </p:cNvSpPr>
          <p:nvPr/>
        </p:nvSpPr>
        <p:spPr bwMode="auto">
          <a:xfrm>
            <a:off x="3441700" y="2736850"/>
            <a:ext cx="163513" cy="503238"/>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blurRad="63500" dist="53882" dir="2700000" algn="ctr" rotWithShape="0">
                    <a:schemeClr val="bg2">
                      <a:alpha val="74998"/>
                    </a:schemeClr>
                  </a:outerShdw>
                </a:effectLst>
              </a14:hiddenEffects>
            </a:ext>
          </a:extLst>
        </p:spPr>
        <p:txBody>
          <a:bodyPr wrap="none" anchor="ctr"/>
          <a:lstStyle/>
          <a:p>
            <a:pPr eaLnBrk="0" hangingPunct="0">
              <a:lnSpc>
                <a:spcPct val="90000"/>
              </a:lnSpc>
              <a:defRPr/>
            </a:pPr>
            <a:endParaRPr lang="zh-CN" altLang="en-US" sz="1800"/>
          </a:p>
        </p:txBody>
      </p:sp>
      <p:sp>
        <p:nvSpPr>
          <p:cNvPr id="15" name="Freeform 12"/>
          <p:cNvSpPr>
            <a:spLocks/>
          </p:cNvSpPr>
          <p:nvPr/>
        </p:nvSpPr>
        <p:spPr bwMode="auto">
          <a:xfrm>
            <a:off x="3694113" y="3367088"/>
            <a:ext cx="568325" cy="496887"/>
          </a:xfrm>
          <a:custGeom>
            <a:avLst/>
            <a:gdLst>
              <a:gd name="T0" fmla="*/ 0 w 358"/>
              <a:gd name="T1" fmla="*/ 0 h 278"/>
              <a:gd name="T2" fmla="*/ 95 w 358"/>
              <a:gd name="T3" fmla="*/ 227 h 278"/>
              <a:gd name="T4" fmla="*/ 357 w 358"/>
              <a:gd name="T5" fmla="*/ 277 h 278"/>
            </a:gdLst>
            <a:ahLst/>
            <a:cxnLst>
              <a:cxn ang="0">
                <a:pos x="T0" y="T1"/>
              </a:cxn>
              <a:cxn ang="0">
                <a:pos x="T2" y="T3"/>
              </a:cxn>
              <a:cxn ang="0">
                <a:pos x="T4" y="T5"/>
              </a:cxn>
            </a:cxnLst>
            <a:rect l="0" t="0" r="r" b="b"/>
            <a:pathLst>
              <a:path w="358" h="278">
                <a:moveTo>
                  <a:pt x="0" y="0"/>
                </a:moveTo>
                <a:lnTo>
                  <a:pt x="95" y="227"/>
                </a:lnTo>
                <a:lnTo>
                  <a:pt x="357" y="277"/>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16" name="Freeform 13"/>
          <p:cNvSpPr>
            <a:spLocks/>
          </p:cNvSpPr>
          <p:nvPr/>
        </p:nvSpPr>
        <p:spPr bwMode="auto">
          <a:xfrm>
            <a:off x="6037263" y="4329113"/>
            <a:ext cx="454025" cy="531812"/>
          </a:xfrm>
          <a:custGeom>
            <a:avLst/>
            <a:gdLst>
              <a:gd name="T0" fmla="*/ 285 w 286"/>
              <a:gd name="T1" fmla="*/ 42 h 298"/>
              <a:gd name="T2" fmla="*/ 71 w 286"/>
              <a:gd name="T3" fmla="*/ 0 h 298"/>
              <a:gd name="T4" fmla="*/ 111 w 286"/>
              <a:gd name="T5" fmla="*/ 297 h 298"/>
              <a:gd name="T6" fmla="*/ 0 w 286"/>
              <a:gd name="T7" fmla="*/ 269 h 298"/>
            </a:gdLst>
            <a:ahLst/>
            <a:cxnLst>
              <a:cxn ang="0">
                <a:pos x="T0" y="T1"/>
              </a:cxn>
              <a:cxn ang="0">
                <a:pos x="T2" y="T3"/>
              </a:cxn>
              <a:cxn ang="0">
                <a:pos x="T4" y="T5"/>
              </a:cxn>
              <a:cxn ang="0">
                <a:pos x="T6" y="T7"/>
              </a:cxn>
            </a:cxnLst>
            <a:rect l="0" t="0" r="r" b="b"/>
            <a:pathLst>
              <a:path w="286" h="298">
                <a:moveTo>
                  <a:pt x="285" y="42"/>
                </a:moveTo>
                <a:lnTo>
                  <a:pt x="71" y="0"/>
                </a:lnTo>
                <a:lnTo>
                  <a:pt x="111" y="297"/>
                </a:lnTo>
                <a:lnTo>
                  <a:pt x="0" y="269"/>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17" name="Freeform 14"/>
          <p:cNvSpPr>
            <a:spLocks/>
          </p:cNvSpPr>
          <p:nvPr/>
        </p:nvSpPr>
        <p:spPr bwMode="auto">
          <a:xfrm>
            <a:off x="6024563" y="4316413"/>
            <a:ext cx="454025" cy="533400"/>
          </a:xfrm>
          <a:custGeom>
            <a:avLst/>
            <a:gdLst>
              <a:gd name="T0" fmla="*/ 285 w 286"/>
              <a:gd name="T1" fmla="*/ 42 h 298"/>
              <a:gd name="T2" fmla="*/ 71 w 286"/>
              <a:gd name="T3" fmla="*/ 0 h 298"/>
              <a:gd name="T4" fmla="*/ 111 w 286"/>
              <a:gd name="T5" fmla="*/ 297 h 298"/>
              <a:gd name="T6" fmla="*/ 0 w 286"/>
              <a:gd name="T7" fmla="*/ 269 h 298"/>
            </a:gdLst>
            <a:ahLst/>
            <a:cxnLst>
              <a:cxn ang="0">
                <a:pos x="T0" y="T1"/>
              </a:cxn>
              <a:cxn ang="0">
                <a:pos x="T2" y="T3"/>
              </a:cxn>
              <a:cxn ang="0">
                <a:pos x="T4" y="T5"/>
              </a:cxn>
              <a:cxn ang="0">
                <a:pos x="T6" y="T7"/>
              </a:cxn>
            </a:cxnLst>
            <a:rect l="0" t="0" r="r" b="b"/>
            <a:pathLst>
              <a:path w="286" h="298">
                <a:moveTo>
                  <a:pt x="285" y="42"/>
                </a:moveTo>
                <a:lnTo>
                  <a:pt x="71" y="0"/>
                </a:lnTo>
                <a:lnTo>
                  <a:pt x="111" y="297"/>
                </a:lnTo>
                <a:lnTo>
                  <a:pt x="0" y="269"/>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18" name="Freeform 15"/>
          <p:cNvSpPr>
            <a:spLocks/>
          </p:cNvSpPr>
          <p:nvPr/>
        </p:nvSpPr>
        <p:spPr bwMode="auto">
          <a:xfrm>
            <a:off x="5873750" y="4467225"/>
            <a:ext cx="454025" cy="546100"/>
          </a:xfrm>
          <a:custGeom>
            <a:avLst/>
            <a:gdLst>
              <a:gd name="T0" fmla="*/ 285 w 286"/>
              <a:gd name="T1" fmla="*/ 50 h 306"/>
              <a:gd name="T2" fmla="*/ 71 w 286"/>
              <a:gd name="T3" fmla="*/ 0 h 306"/>
              <a:gd name="T4" fmla="*/ 103 w 286"/>
              <a:gd name="T5" fmla="*/ 305 h 306"/>
              <a:gd name="T6" fmla="*/ 0 w 286"/>
              <a:gd name="T7" fmla="*/ 270 h 306"/>
            </a:gdLst>
            <a:ahLst/>
            <a:cxnLst>
              <a:cxn ang="0">
                <a:pos x="T0" y="T1"/>
              </a:cxn>
              <a:cxn ang="0">
                <a:pos x="T2" y="T3"/>
              </a:cxn>
              <a:cxn ang="0">
                <a:pos x="T4" y="T5"/>
              </a:cxn>
              <a:cxn ang="0">
                <a:pos x="T6" y="T7"/>
              </a:cxn>
            </a:cxnLst>
            <a:rect l="0" t="0" r="r" b="b"/>
            <a:pathLst>
              <a:path w="286" h="306">
                <a:moveTo>
                  <a:pt x="285" y="50"/>
                </a:moveTo>
                <a:lnTo>
                  <a:pt x="71" y="0"/>
                </a:lnTo>
                <a:lnTo>
                  <a:pt x="103" y="305"/>
                </a:lnTo>
                <a:lnTo>
                  <a:pt x="0" y="27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19" name="Freeform 16"/>
          <p:cNvSpPr>
            <a:spLocks/>
          </p:cNvSpPr>
          <p:nvPr/>
        </p:nvSpPr>
        <p:spPr bwMode="auto">
          <a:xfrm>
            <a:off x="5861050" y="4454525"/>
            <a:ext cx="454025" cy="546100"/>
          </a:xfrm>
          <a:custGeom>
            <a:avLst/>
            <a:gdLst>
              <a:gd name="T0" fmla="*/ 285 w 286"/>
              <a:gd name="T1" fmla="*/ 50 h 306"/>
              <a:gd name="T2" fmla="*/ 71 w 286"/>
              <a:gd name="T3" fmla="*/ 0 h 306"/>
              <a:gd name="T4" fmla="*/ 103 w 286"/>
              <a:gd name="T5" fmla="*/ 305 h 306"/>
              <a:gd name="T6" fmla="*/ 0 w 286"/>
              <a:gd name="T7" fmla="*/ 270 h 306"/>
            </a:gdLst>
            <a:ahLst/>
            <a:cxnLst>
              <a:cxn ang="0">
                <a:pos x="T0" y="T1"/>
              </a:cxn>
              <a:cxn ang="0">
                <a:pos x="T2" y="T3"/>
              </a:cxn>
              <a:cxn ang="0">
                <a:pos x="T4" y="T5"/>
              </a:cxn>
              <a:cxn ang="0">
                <a:pos x="T6" y="T7"/>
              </a:cxn>
            </a:cxnLst>
            <a:rect l="0" t="0" r="r" b="b"/>
            <a:pathLst>
              <a:path w="286" h="306">
                <a:moveTo>
                  <a:pt x="285" y="50"/>
                </a:moveTo>
                <a:lnTo>
                  <a:pt x="71" y="0"/>
                </a:lnTo>
                <a:lnTo>
                  <a:pt x="103" y="305"/>
                </a:lnTo>
                <a:lnTo>
                  <a:pt x="0" y="27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20" name="Freeform 17"/>
          <p:cNvSpPr>
            <a:spLocks/>
          </p:cNvSpPr>
          <p:nvPr/>
        </p:nvSpPr>
        <p:spPr bwMode="auto">
          <a:xfrm>
            <a:off x="6213475" y="3443288"/>
            <a:ext cx="415925" cy="1139825"/>
          </a:xfrm>
          <a:custGeom>
            <a:avLst/>
            <a:gdLst>
              <a:gd name="T0" fmla="*/ 190 w 262"/>
              <a:gd name="T1" fmla="*/ 524 h 638"/>
              <a:gd name="T2" fmla="*/ 261 w 262"/>
              <a:gd name="T3" fmla="*/ 0 h 638"/>
              <a:gd name="T4" fmla="*/ 0 w 262"/>
              <a:gd name="T5" fmla="*/ 127 h 638"/>
              <a:gd name="T6" fmla="*/ 47 w 262"/>
              <a:gd name="T7" fmla="*/ 637 h 638"/>
              <a:gd name="T8" fmla="*/ 190 w 262"/>
              <a:gd name="T9" fmla="*/ 524 h 638"/>
            </a:gdLst>
            <a:ahLst/>
            <a:cxnLst>
              <a:cxn ang="0">
                <a:pos x="T0" y="T1"/>
              </a:cxn>
              <a:cxn ang="0">
                <a:pos x="T2" y="T3"/>
              </a:cxn>
              <a:cxn ang="0">
                <a:pos x="T4" y="T5"/>
              </a:cxn>
              <a:cxn ang="0">
                <a:pos x="T6" y="T7"/>
              </a:cxn>
              <a:cxn ang="0">
                <a:pos x="T8" y="T9"/>
              </a:cxn>
            </a:cxnLst>
            <a:rect l="0" t="0" r="r" b="b"/>
            <a:pathLst>
              <a:path w="262" h="638">
                <a:moveTo>
                  <a:pt x="190" y="524"/>
                </a:moveTo>
                <a:lnTo>
                  <a:pt x="261" y="0"/>
                </a:lnTo>
                <a:lnTo>
                  <a:pt x="0" y="127"/>
                </a:lnTo>
                <a:lnTo>
                  <a:pt x="47" y="637"/>
                </a:lnTo>
                <a:lnTo>
                  <a:pt x="190" y="524"/>
                </a:lnTo>
              </a:path>
            </a:pathLst>
          </a:custGeom>
          <a:solidFill>
            <a:schemeClr val="accent2"/>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21" name="Freeform 18"/>
          <p:cNvSpPr>
            <a:spLocks/>
          </p:cNvSpPr>
          <p:nvPr/>
        </p:nvSpPr>
        <p:spPr bwMode="auto">
          <a:xfrm>
            <a:off x="6200775" y="3430588"/>
            <a:ext cx="417513" cy="1139825"/>
          </a:xfrm>
          <a:custGeom>
            <a:avLst/>
            <a:gdLst>
              <a:gd name="T0" fmla="*/ 191 w 263"/>
              <a:gd name="T1" fmla="*/ 524 h 638"/>
              <a:gd name="T2" fmla="*/ 262 w 263"/>
              <a:gd name="T3" fmla="*/ 0 h 638"/>
              <a:gd name="T4" fmla="*/ 0 w 263"/>
              <a:gd name="T5" fmla="*/ 127 h 638"/>
              <a:gd name="T6" fmla="*/ 48 w 263"/>
              <a:gd name="T7" fmla="*/ 637 h 638"/>
              <a:gd name="T8" fmla="*/ 191 w 263"/>
              <a:gd name="T9" fmla="*/ 524 h 638"/>
            </a:gdLst>
            <a:ahLst/>
            <a:cxnLst>
              <a:cxn ang="0">
                <a:pos x="T0" y="T1"/>
              </a:cxn>
              <a:cxn ang="0">
                <a:pos x="T2" y="T3"/>
              </a:cxn>
              <a:cxn ang="0">
                <a:pos x="T4" y="T5"/>
              </a:cxn>
              <a:cxn ang="0">
                <a:pos x="T6" y="T7"/>
              </a:cxn>
              <a:cxn ang="0">
                <a:pos x="T8" y="T9"/>
              </a:cxn>
            </a:cxnLst>
            <a:rect l="0" t="0" r="r" b="b"/>
            <a:pathLst>
              <a:path w="263" h="638">
                <a:moveTo>
                  <a:pt x="191" y="524"/>
                </a:moveTo>
                <a:lnTo>
                  <a:pt x="262" y="0"/>
                </a:lnTo>
                <a:lnTo>
                  <a:pt x="0" y="127"/>
                </a:lnTo>
                <a:lnTo>
                  <a:pt x="48" y="637"/>
                </a:lnTo>
                <a:lnTo>
                  <a:pt x="191" y="524"/>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22" name="Oval 19"/>
          <p:cNvSpPr>
            <a:spLocks noChangeArrowheads="1"/>
          </p:cNvSpPr>
          <p:nvPr/>
        </p:nvSpPr>
        <p:spPr bwMode="auto">
          <a:xfrm>
            <a:off x="6275388" y="3001963"/>
            <a:ext cx="163512" cy="504825"/>
          </a:xfrm>
          <a:prstGeom prst="ellipse">
            <a:avLst/>
          </a:prstGeom>
          <a:solidFill>
            <a:schemeClr val="accent2"/>
          </a:solidFill>
          <a:ln w="25400">
            <a:solidFill>
              <a:schemeClr val="tx1"/>
            </a:solidFill>
            <a:round/>
            <a:headEnd/>
            <a:tailEnd/>
          </a:ln>
          <a:effectLst/>
          <a:extLst>
            <a:ext uri="{AF507438-7753-43e0-B8FC-AC1667EBCBE1}">
              <a14:hiddenEffects xmlns:a14="http://schemas.microsoft.com/office/drawing/2010/main">
                <a:effectLst>
                  <a:outerShdw blurRad="63500" dist="53882" dir="2700000" algn="ctr" rotWithShape="0">
                    <a:schemeClr val="bg2">
                      <a:alpha val="74998"/>
                    </a:schemeClr>
                  </a:outerShdw>
                </a:effectLst>
              </a14:hiddenEffects>
            </a:ext>
          </a:extLst>
        </p:spPr>
        <p:txBody>
          <a:bodyPr wrap="none" anchor="ctr"/>
          <a:lstStyle/>
          <a:p>
            <a:pPr eaLnBrk="0" hangingPunct="0">
              <a:lnSpc>
                <a:spcPct val="90000"/>
              </a:lnSpc>
              <a:defRPr/>
            </a:pPr>
            <a:endParaRPr lang="zh-CN" altLang="en-US" sz="1800"/>
          </a:p>
        </p:txBody>
      </p:sp>
      <p:sp>
        <p:nvSpPr>
          <p:cNvPr id="23" name="Oval 20"/>
          <p:cNvSpPr>
            <a:spLocks noChangeArrowheads="1"/>
          </p:cNvSpPr>
          <p:nvPr/>
        </p:nvSpPr>
        <p:spPr bwMode="auto">
          <a:xfrm>
            <a:off x="6262688" y="2989263"/>
            <a:ext cx="188912" cy="528637"/>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alpha val="74998"/>
                    </a:schemeClr>
                  </a:outerShdw>
                </a:effectLst>
              </a14:hiddenEffects>
            </a:ext>
          </a:extLst>
        </p:spPr>
        <p:txBody>
          <a:bodyPr wrap="none" anchor="ctr"/>
          <a:lstStyle/>
          <a:p>
            <a:pPr eaLnBrk="0" hangingPunct="0">
              <a:lnSpc>
                <a:spcPct val="90000"/>
              </a:lnSpc>
              <a:defRPr/>
            </a:pPr>
            <a:endParaRPr lang="zh-CN" altLang="en-US" sz="1800"/>
          </a:p>
        </p:txBody>
      </p:sp>
      <p:sp>
        <p:nvSpPr>
          <p:cNvPr id="24" name="Freeform 21"/>
          <p:cNvSpPr>
            <a:spLocks/>
          </p:cNvSpPr>
          <p:nvPr/>
        </p:nvSpPr>
        <p:spPr bwMode="auto">
          <a:xfrm>
            <a:off x="5646738" y="3695700"/>
            <a:ext cx="568325" cy="484188"/>
          </a:xfrm>
          <a:custGeom>
            <a:avLst/>
            <a:gdLst>
              <a:gd name="T0" fmla="*/ 357 w 358"/>
              <a:gd name="T1" fmla="*/ 0 h 271"/>
              <a:gd name="T2" fmla="*/ 262 w 358"/>
              <a:gd name="T3" fmla="*/ 227 h 271"/>
              <a:gd name="T4" fmla="*/ 0 w 358"/>
              <a:gd name="T5" fmla="*/ 270 h 271"/>
            </a:gdLst>
            <a:ahLst/>
            <a:cxnLst>
              <a:cxn ang="0">
                <a:pos x="T0" y="T1"/>
              </a:cxn>
              <a:cxn ang="0">
                <a:pos x="T2" y="T3"/>
              </a:cxn>
              <a:cxn ang="0">
                <a:pos x="T4" y="T5"/>
              </a:cxn>
            </a:cxnLst>
            <a:rect l="0" t="0" r="r" b="b"/>
            <a:pathLst>
              <a:path w="358" h="271">
                <a:moveTo>
                  <a:pt x="357" y="0"/>
                </a:moveTo>
                <a:lnTo>
                  <a:pt x="262" y="227"/>
                </a:lnTo>
                <a:lnTo>
                  <a:pt x="0" y="27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25" name="Freeform 22"/>
          <p:cNvSpPr>
            <a:spLocks/>
          </p:cNvSpPr>
          <p:nvPr/>
        </p:nvSpPr>
        <p:spPr bwMode="auto">
          <a:xfrm>
            <a:off x="5634038" y="3683000"/>
            <a:ext cx="568325" cy="482600"/>
          </a:xfrm>
          <a:custGeom>
            <a:avLst/>
            <a:gdLst>
              <a:gd name="T0" fmla="*/ 357 w 358"/>
              <a:gd name="T1" fmla="*/ 0 h 270"/>
              <a:gd name="T2" fmla="*/ 262 w 358"/>
              <a:gd name="T3" fmla="*/ 227 h 270"/>
              <a:gd name="T4" fmla="*/ 0 w 358"/>
              <a:gd name="T5" fmla="*/ 269 h 270"/>
            </a:gdLst>
            <a:ahLst/>
            <a:cxnLst>
              <a:cxn ang="0">
                <a:pos x="T0" y="T1"/>
              </a:cxn>
              <a:cxn ang="0">
                <a:pos x="T2" y="T3"/>
              </a:cxn>
              <a:cxn ang="0">
                <a:pos x="T4" y="T5"/>
              </a:cxn>
            </a:cxnLst>
            <a:rect l="0" t="0" r="r" b="b"/>
            <a:pathLst>
              <a:path w="358" h="270">
                <a:moveTo>
                  <a:pt x="357" y="0"/>
                </a:moveTo>
                <a:lnTo>
                  <a:pt x="262" y="227"/>
                </a:lnTo>
                <a:lnTo>
                  <a:pt x="0" y="269"/>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26" name="Freeform 23"/>
          <p:cNvSpPr>
            <a:spLocks/>
          </p:cNvSpPr>
          <p:nvPr/>
        </p:nvSpPr>
        <p:spPr bwMode="auto">
          <a:xfrm>
            <a:off x="3376613" y="2266950"/>
            <a:ext cx="252412" cy="519113"/>
          </a:xfrm>
          <a:custGeom>
            <a:avLst/>
            <a:gdLst>
              <a:gd name="T0" fmla="*/ 16 w 159"/>
              <a:gd name="T1" fmla="*/ 0 h 291"/>
              <a:gd name="T2" fmla="*/ 0 w 159"/>
              <a:gd name="T3" fmla="*/ 127 h 291"/>
              <a:gd name="T4" fmla="*/ 158 w 159"/>
              <a:gd name="T5" fmla="*/ 290 h 291"/>
            </a:gdLst>
            <a:ahLst/>
            <a:cxnLst>
              <a:cxn ang="0">
                <a:pos x="T0" y="T1"/>
              </a:cxn>
              <a:cxn ang="0">
                <a:pos x="T2" y="T3"/>
              </a:cxn>
              <a:cxn ang="0">
                <a:pos x="T4" y="T5"/>
              </a:cxn>
            </a:cxnLst>
            <a:rect l="0" t="0" r="r" b="b"/>
            <a:pathLst>
              <a:path w="159" h="291">
                <a:moveTo>
                  <a:pt x="16" y="0"/>
                </a:moveTo>
                <a:lnTo>
                  <a:pt x="0" y="127"/>
                </a:lnTo>
                <a:lnTo>
                  <a:pt x="158" y="29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27" name="Freeform 24"/>
          <p:cNvSpPr>
            <a:spLocks/>
          </p:cNvSpPr>
          <p:nvPr/>
        </p:nvSpPr>
        <p:spPr bwMode="auto">
          <a:xfrm>
            <a:off x="3363913" y="2254250"/>
            <a:ext cx="254000" cy="519113"/>
          </a:xfrm>
          <a:custGeom>
            <a:avLst/>
            <a:gdLst>
              <a:gd name="T0" fmla="*/ 16 w 160"/>
              <a:gd name="T1" fmla="*/ 0 h 291"/>
              <a:gd name="T2" fmla="*/ 0 w 160"/>
              <a:gd name="T3" fmla="*/ 127 h 291"/>
              <a:gd name="T4" fmla="*/ 159 w 160"/>
              <a:gd name="T5" fmla="*/ 290 h 291"/>
            </a:gdLst>
            <a:ahLst/>
            <a:cxnLst>
              <a:cxn ang="0">
                <a:pos x="T0" y="T1"/>
              </a:cxn>
              <a:cxn ang="0">
                <a:pos x="T2" y="T3"/>
              </a:cxn>
              <a:cxn ang="0">
                <a:pos x="T4" y="T5"/>
              </a:cxn>
            </a:cxnLst>
            <a:rect l="0" t="0" r="r" b="b"/>
            <a:pathLst>
              <a:path w="160" h="291">
                <a:moveTo>
                  <a:pt x="16" y="0"/>
                </a:moveTo>
                <a:lnTo>
                  <a:pt x="0" y="127"/>
                </a:lnTo>
                <a:lnTo>
                  <a:pt x="159" y="29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28" name="Freeform 25"/>
          <p:cNvSpPr>
            <a:spLocks/>
          </p:cNvSpPr>
          <p:nvPr/>
        </p:nvSpPr>
        <p:spPr bwMode="auto">
          <a:xfrm>
            <a:off x="3779838" y="2241550"/>
            <a:ext cx="50800" cy="481013"/>
          </a:xfrm>
          <a:custGeom>
            <a:avLst/>
            <a:gdLst>
              <a:gd name="T0" fmla="*/ 0 w 32"/>
              <a:gd name="T1" fmla="*/ 0 h 269"/>
              <a:gd name="T2" fmla="*/ 31 w 32"/>
              <a:gd name="T3" fmla="*/ 162 h 269"/>
              <a:gd name="T4" fmla="*/ 31 w 32"/>
              <a:gd name="T5" fmla="*/ 268 h 269"/>
            </a:gdLst>
            <a:ahLst/>
            <a:cxnLst>
              <a:cxn ang="0">
                <a:pos x="T0" y="T1"/>
              </a:cxn>
              <a:cxn ang="0">
                <a:pos x="T2" y="T3"/>
              </a:cxn>
              <a:cxn ang="0">
                <a:pos x="T4" y="T5"/>
              </a:cxn>
            </a:cxnLst>
            <a:rect l="0" t="0" r="r" b="b"/>
            <a:pathLst>
              <a:path w="32" h="269">
                <a:moveTo>
                  <a:pt x="0" y="0"/>
                </a:moveTo>
                <a:lnTo>
                  <a:pt x="31" y="162"/>
                </a:lnTo>
                <a:lnTo>
                  <a:pt x="31" y="26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29" name="Freeform 26"/>
          <p:cNvSpPr>
            <a:spLocks/>
          </p:cNvSpPr>
          <p:nvPr/>
        </p:nvSpPr>
        <p:spPr bwMode="auto">
          <a:xfrm>
            <a:off x="3767138" y="2228850"/>
            <a:ext cx="50800" cy="482600"/>
          </a:xfrm>
          <a:custGeom>
            <a:avLst/>
            <a:gdLst>
              <a:gd name="T0" fmla="*/ 0 w 32"/>
              <a:gd name="T1" fmla="*/ 0 h 270"/>
              <a:gd name="T2" fmla="*/ 31 w 32"/>
              <a:gd name="T3" fmla="*/ 163 h 270"/>
              <a:gd name="T4" fmla="*/ 31 w 32"/>
              <a:gd name="T5" fmla="*/ 269 h 270"/>
            </a:gdLst>
            <a:ahLst/>
            <a:cxnLst>
              <a:cxn ang="0">
                <a:pos x="T0" y="T1"/>
              </a:cxn>
              <a:cxn ang="0">
                <a:pos x="T2" y="T3"/>
              </a:cxn>
              <a:cxn ang="0">
                <a:pos x="T4" y="T5"/>
              </a:cxn>
            </a:cxnLst>
            <a:rect l="0" t="0" r="r" b="b"/>
            <a:pathLst>
              <a:path w="32" h="270">
                <a:moveTo>
                  <a:pt x="0" y="0"/>
                </a:moveTo>
                <a:lnTo>
                  <a:pt x="31" y="163"/>
                </a:lnTo>
                <a:lnTo>
                  <a:pt x="31" y="269"/>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30" name="Oval 27"/>
          <p:cNvSpPr>
            <a:spLocks noChangeArrowheads="1"/>
          </p:cNvSpPr>
          <p:nvPr/>
        </p:nvSpPr>
        <p:spPr bwMode="auto">
          <a:xfrm>
            <a:off x="3502025" y="1863725"/>
            <a:ext cx="163513" cy="325438"/>
          </a:xfrm>
          <a:prstGeom prst="ellipse">
            <a:avLst/>
          </a:prstGeom>
          <a:solidFill>
            <a:srgbClr val="FFFFFF"/>
          </a:solidFill>
          <a:ln w="25400">
            <a:solidFill>
              <a:schemeClr val="tx1"/>
            </a:solidFill>
            <a:round/>
            <a:headEnd/>
            <a:tailEnd/>
          </a:ln>
          <a:effectLst/>
          <a:extLst>
            <a:ext uri="{AF507438-7753-43e0-B8FC-AC1667EBCBE1}">
              <a14:hiddenEffects xmlns:a14="http://schemas.microsoft.com/office/drawing/2010/main">
                <a:effectLst>
                  <a:outerShdw blurRad="63500" dist="53882" dir="2700000" algn="ctr" rotWithShape="0">
                    <a:schemeClr val="bg2">
                      <a:alpha val="74998"/>
                    </a:schemeClr>
                  </a:outerShdw>
                </a:effectLst>
              </a14:hiddenEffects>
            </a:ext>
          </a:extLst>
        </p:spPr>
        <p:txBody>
          <a:bodyPr wrap="none" anchor="ctr"/>
          <a:lstStyle/>
          <a:p>
            <a:pPr eaLnBrk="0" hangingPunct="0">
              <a:lnSpc>
                <a:spcPct val="90000"/>
              </a:lnSpc>
              <a:defRPr/>
            </a:pPr>
            <a:endParaRPr lang="zh-CN" altLang="en-US" sz="1800"/>
          </a:p>
        </p:txBody>
      </p:sp>
      <p:sp>
        <p:nvSpPr>
          <p:cNvPr id="31" name="Oval 28"/>
          <p:cNvSpPr>
            <a:spLocks noChangeArrowheads="1"/>
          </p:cNvSpPr>
          <p:nvPr/>
        </p:nvSpPr>
        <p:spPr bwMode="auto">
          <a:xfrm>
            <a:off x="3489325" y="1851025"/>
            <a:ext cx="188913" cy="350838"/>
          </a:xfrm>
          <a:prstGeom prst="ellipse">
            <a:avLst/>
          </a:prstGeom>
          <a:solidFill>
            <a:srgbClr val="3E1403"/>
          </a:solidFill>
          <a:ln w="25400">
            <a:solidFill>
              <a:schemeClr val="tx1"/>
            </a:solidFill>
            <a:round/>
            <a:headEnd/>
            <a:tailEnd/>
          </a:ln>
          <a:effectLst/>
          <a:extLst>
            <a:ext uri="{AF507438-7753-43e0-B8FC-AC1667EBCBE1}">
              <a14:hiddenEffects xmlns:a14="http://schemas.microsoft.com/office/drawing/2010/main">
                <a:effectLst>
                  <a:outerShdw blurRad="63500" dist="53882" dir="2700000" algn="ctr" rotWithShape="0">
                    <a:schemeClr val="bg2">
                      <a:alpha val="74998"/>
                    </a:schemeClr>
                  </a:outerShdw>
                </a:effectLst>
              </a14:hiddenEffects>
            </a:ext>
          </a:extLst>
        </p:spPr>
        <p:txBody>
          <a:bodyPr wrap="none" anchor="ctr"/>
          <a:lstStyle/>
          <a:p>
            <a:pPr eaLnBrk="0" hangingPunct="0">
              <a:lnSpc>
                <a:spcPct val="90000"/>
              </a:lnSpc>
              <a:defRPr/>
            </a:pPr>
            <a:endParaRPr lang="zh-CN" altLang="en-US" sz="1800"/>
          </a:p>
        </p:txBody>
      </p:sp>
      <p:sp>
        <p:nvSpPr>
          <p:cNvPr id="32" name="Oval 29"/>
          <p:cNvSpPr>
            <a:spLocks noChangeArrowheads="1"/>
          </p:cNvSpPr>
          <p:nvPr/>
        </p:nvSpPr>
        <p:spPr bwMode="auto">
          <a:xfrm>
            <a:off x="5151438" y="2255838"/>
            <a:ext cx="101600" cy="450850"/>
          </a:xfrm>
          <a:prstGeom prst="ellipse">
            <a:avLst/>
          </a:prstGeom>
          <a:solidFill>
            <a:srgbClr val="FFFFFF"/>
          </a:solidFill>
          <a:ln w="25400">
            <a:solidFill>
              <a:schemeClr val="tx1"/>
            </a:solidFill>
            <a:round/>
            <a:headEnd/>
            <a:tailEnd/>
          </a:ln>
          <a:effectLst/>
          <a:extLst>
            <a:ext uri="{AF507438-7753-43e0-B8FC-AC1667EBCBE1}">
              <a14:hiddenEffects xmlns:a14="http://schemas.microsoft.com/office/drawing/2010/main">
                <a:effectLst>
                  <a:outerShdw blurRad="63500" dist="53882" dir="2700000" algn="ctr" rotWithShape="0">
                    <a:schemeClr val="bg2">
                      <a:alpha val="74998"/>
                    </a:schemeClr>
                  </a:outerShdw>
                </a:effectLst>
              </a14:hiddenEffects>
            </a:ext>
          </a:extLst>
        </p:spPr>
        <p:txBody>
          <a:bodyPr wrap="none" anchor="ctr"/>
          <a:lstStyle/>
          <a:p>
            <a:pPr eaLnBrk="0" hangingPunct="0">
              <a:lnSpc>
                <a:spcPct val="90000"/>
              </a:lnSpc>
              <a:defRPr/>
            </a:pPr>
            <a:endParaRPr lang="zh-CN" altLang="en-US" sz="1800"/>
          </a:p>
        </p:txBody>
      </p:sp>
      <p:sp>
        <p:nvSpPr>
          <p:cNvPr id="33" name="Oval 30"/>
          <p:cNvSpPr>
            <a:spLocks noChangeArrowheads="1"/>
          </p:cNvSpPr>
          <p:nvPr/>
        </p:nvSpPr>
        <p:spPr bwMode="auto">
          <a:xfrm>
            <a:off x="5138738" y="2243138"/>
            <a:ext cx="127000" cy="477837"/>
          </a:xfrm>
          <a:prstGeom prst="ellipse">
            <a:avLst/>
          </a:prstGeom>
          <a:solidFill>
            <a:schemeClr val="hlink"/>
          </a:solidFill>
          <a:ln w="25400">
            <a:solidFill>
              <a:schemeClr val="tx1"/>
            </a:solidFill>
            <a:round/>
            <a:headEnd/>
            <a:tailEnd/>
          </a:ln>
          <a:effectLst/>
          <a:extLst>
            <a:ext uri="{AF507438-7753-43e0-B8FC-AC1667EBCBE1}">
              <a14:hiddenEffects xmlns:a14="http://schemas.microsoft.com/office/drawing/2010/main">
                <a:effectLst>
                  <a:outerShdw blurRad="63500" dist="53882" dir="2700000" algn="ctr" rotWithShape="0">
                    <a:schemeClr val="bg2">
                      <a:alpha val="74998"/>
                    </a:schemeClr>
                  </a:outerShdw>
                </a:effectLst>
              </a14:hiddenEffects>
            </a:ext>
          </a:extLst>
        </p:spPr>
        <p:txBody>
          <a:bodyPr wrap="none" anchor="ctr"/>
          <a:lstStyle/>
          <a:p>
            <a:pPr eaLnBrk="0" hangingPunct="0">
              <a:lnSpc>
                <a:spcPct val="90000"/>
              </a:lnSpc>
              <a:defRPr/>
            </a:pPr>
            <a:endParaRPr lang="zh-CN" altLang="en-US" sz="1800"/>
          </a:p>
        </p:txBody>
      </p:sp>
      <p:sp>
        <p:nvSpPr>
          <p:cNvPr id="34" name="Freeform 31"/>
          <p:cNvSpPr>
            <a:spLocks/>
          </p:cNvSpPr>
          <p:nvPr/>
        </p:nvSpPr>
        <p:spPr bwMode="auto">
          <a:xfrm>
            <a:off x="5051425" y="2784475"/>
            <a:ext cx="315913" cy="546100"/>
          </a:xfrm>
          <a:custGeom>
            <a:avLst/>
            <a:gdLst>
              <a:gd name="T0" fmla="*/ 198 w 199"/>
              <a:gd name="T1" fmla="*/ 0 h 306"/>
              <a:gd name="T2" fmla="*/ 143 w 199"/>
              <a:gd name="T3" fmla="*/ 156 h 306"/>
              <a:gd name="T4" fmla="*/ 0 w 199"/>
              <a:gd name="T5" fmla="*/ 305 h 306"/>
            </a:gdLst>
            <a:ahLst/>
            <a:cxnLst>
              <a:cxn ang="0">
                <a:pos x="T0" y="T1"/>
              </a:cxn>
              <a:cxn ang="0">
                <a:pos x="T2" y="T3"/>
              </a:cxn>
              <a:cxn ang="0">
                <a:pos x="T4" y="T5"/>
              </a:cxn>
            </a:cxnLst>
            <a:rect l="0" t="0" r="r" b="b"/>
            <a:pathLst>
              <a:path w="199" h="306">
                <a:moveTo>
                  <a:pt x="198" y="0"/>
                </a:moveTo>
                <a:lnTo>
                  <a:pt x="143" y="156"/>
                </a:lnTo>
                <a:lnTo>
                  <a:pt x="0" y="305"/>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35" name="Freeform 32"/>
          <p:cNvSpPr>
            <a:spLocks/>
          </p:cNvSpPr>
          <p:nvPr/>
        </p:nvSpPr>
        <p:spPr bwMode="auto">
          <a:xfrm>
            <a:off x="5038725" y="2771775"/>
            <a:ext cx="315913" cy="546100"/>
          </a:xfrm>
          <a:custGeom>
            <a:avLst/>
            <a:gdLst>
              <a:gd name="T0" fmla="*/ 198 w 199"/>
              <a:gd name="T1" fmla="*/ 0 h 306"/>
              <a:gd name="T2" fmla="*/ 143 w 199"/>
              <a:gd name="T3" fmla="*/ 156 h 306"/>
              <a:gd name="T4" fmla="*/ 0 w 199"/>
              <a:gd name="T5" fmla="*/ 305 h 306"/>
            </a:gdLst>
            <a:ahLst/>
            <a:cxnLst>
              <a:cxn ang="0">
                <a:pos x="T0" y="T1"/>
              </a:cxn>
              <a:cxn ang="0">
                <a:pos x="T2" y="T3"/>
              </a:cxn>
              <a:cxn ang="0">
                <a:pos x="T4" y="T5"/>
              </a:cxn>
            </a:cxnLst>
            <a:rect l="0" t="0" r="r" b="b"/>
            <a:pathLst>
              <a:path w="199" h="306">
                <a:moveTo>
                  <a:pt x="198" y="0"/>
                </a:moveTo>
                <a:lnTo>
                  <a:pt x="143" y="156"/>
                </a:lnTo>
                <a:lnTo>
                  <a:pt x="0" y="305"/>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36" name="Freeform 33"/>
          <p:cNvSpPr>
            <a:spLocks/>
          </p:cNvSpPr>
          <p:nvPr/>
        </p:nvSpPr>
        <p:spPr bwMode="auto">
          <a:xfrm>
            <a:off x="4962525" y="2671763"/>
            <a:ext cx="115888" cy="569912"/>
          </a:xfrm>
          <a:custGeom>
            <a:avLst/>
            <a:gdLst>
              <a:gd name="T0" fmla="*/ 72 w 73"/>
              <a:gd name="T1" fmla="*/ 0 h 319"/>
              <a:gd name="T2" fmla="*/ 16 w 73"/>
              <a:gd name="T3" fmla="*/ 141 h 319"/>
              <a:gd name="T4" fmla="*/ 0 w 73"/>
              <a:gd name="T5" fmla="*/ 318 h 319"/>
            </a:gdLst>
            <a:ahLst/>
            <a:cxnLst>
              <a:cxn ang="0">
                <a:pos x="T0" y="T1"/>
              </a:cxn>
              <a:cxn ang="0">
                <a:pos x="T2" y="T3"/>
              </a:cxn>
              <a:cxn ang="0">
                <a:pos x="T4" y="T5"/>
              </a:cxn>
            </a:cxnLst>
            <a:rect l="0" t="0" r="r" b="b"/>
            <a:pathLst>
              <a:path w="73" h="319">
                <a:moveTo>
                  <a:pt x="72" y="0"/>
                </a:moveTo>
                <a:lnTo>
                  <a:pt x="16" y="141"/>
                </a:lnTo>
                <a:lnTo>
                  <a:pt x="0" y="31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37" name="Freeform 34"/>
          <p:cNvSpPr>
            <a:spLocks/>
          </p:cNvSpPr>
          <p:nvPr/>
        </p:nvSpPr>
        <p:spPr bwMode="auto">
          <a:xfrm>
            <a:off x="4949825" y="2659063"/>
            <a:ext cx="115888" cy="569912"/>
          </a:xfrm>
          <a:custGeom>
            <a:avLst/>
            <a:gdLst>
              <a:gd name="T0" fmla="*/ 72 w 73"/>
              <a:gd name="T1" fmla="*/ 0 h 319"/>
              <a:gd name="T2" fmla="*/ 16 w 73"/>
              <a:gd name="T3" fmla="*/ 141 h 319"/>
              <a:gd name="T4" fmla="*/ 0 w 73"/>
              <a:gd name="T5" fmla="*/ 318 h 319"/>
            </a:gdLst>
            <a:ahLst/>
            <a:cxnLst>
              <a:cxn ang="0">
                <a:pos x="T0" y="T1"/>
              </a:cxn>
              <a:cxn ang="0">
                <a:pos x="T2" y="T3"/>
              </a:cxn>
              <a:cxn ang="0">
                <a:pos x="T4" y="T5"/>
              </a:cxn>
            </a:cxnLst>
            <a:rect l="0" t="0" r="r" b="b"/>
            <a:pathLst>
              <a:path w="73" h="319">
                <a:moveTo>
                  <a:pt x="72" y="0"/>
                </a:moveTo>
                <a:lnTo>
                  <a:pt x="16" y="141"/>
                </a:lnTo>
                <a:lnTo>
                  <a:pt x="0" y="31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38" name="Rectangle 35"/>
          <p:cNvSpPr>
            <a:spLocks noChangeArrowheads="1"/>
          </p:cNvSpPr>
          <p:nvPr/>
        </p:nvSpPr>
        <p:spPr bwMode="auto">
          <a:xfrm>
            <a:off x="2417763" y="1260475"/>
            <a:ext cx="1925637" cy="5159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53882" dir="2700000" algn="ctr" rotWithShape="0">
                    <a:schemeClr val="bg2">
                      <a:alpha val="74998"/>
                    </a:schemeClr>
                  </a:outerShdw>
                </a:effectLst>
              </a14:hiddenEffects>
            </a:ext>
          </a:extLst>
        </p:spPr>
        <p:txBody>
          <a:bodyPr lIns="90487" tIns="44450" rIns="90487" bIns="44450">
            <a:spAutoFit/>
          </a:bodyPr>
          <a:lstStyle/>
          <a:p>
            <a:pPr eaLnBrk="0" hangingPunct="0">
              <a:lnSpc>
                <a:spcPct val="90000"/>
              </a:lnSpc>
              <a:defRPr/>
            </a:pPr>
            <a:r>
              <a:rPr lang="zh-CN" altLang="en-US" sz="2800">
                <a:solidFill>
                  <a:srgbClr val="FF0000"/>
                </a:solidFill>
                <a:effectLst>
                  <a:outerShdw blurRad="38100" dist="38100" dir="2700000" algn="tl">
                    <a:srgbClr val="DDDDDD"/>
                  </a:outerShdw>
                </a:effectLst>
              </a:rPr>
              <a:t>评审主席</a:t>
            </a:r>
            <a:endParaRPr lang="zh-CN" altLang="en-US" sz="2000">
              <a:solidFill>
                <a:srgbClr val="96E3FE"/>
              </a:solidFill>
              <a:effectLst>
                <a:outerShdw blurRad="38100" dist="38100" dir="2700000" algn="tl">
                  <a:srgbClr val="DDDDDD"/>
                </a:outerShdw>
              </a:effectLst>
            </a:endParaRPr>
          </a:p>
        </p:txBody>
      </p:sp>
      <p:sp>
        <p:nvSpPr>
          <p:cNvPr id="39" name="Rectangle 37"/>
          <p:cNvSpPr>
            <a:spLocks noChangeArrowheads="1"/>
          </p:cNvSpPr>
          <p:nvPr/>
        </p:nvSpPr>
        <p:spPr bwMode="auto">
          <a:xfrm>
            <a:off x="5181600" y="2070100"/>
            <a:ext cx="1252538" cy="5159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53882" dir="2700000" algn="ctr" rotWithShape="0">
                    <a:schemeClr val="bg2">
                      <a:alpha val="74998"/>
                    </a:schemeClr>
                  </a:outerShdw>
                </a:effectLst>
              </a14:hiddenEffects>
            </a:ext>
          </a:extLst>
        </p:spPr>
        <p:txBody>
          <a:bodyPr wrap="none" lIns="90487" tIns="44450" rIns="90487" bIns="44450">
            <a:spAutoFit/>
          </a:bodyPr>
          <a:lstStyle/>
          <a:p>
            <a:pPr eaLnBrk="0" hangingPunct="0">
              <a:lnSpc>
                <a:spcPct val="90000"/>
              </a:lnSpc>
              <a:defRPr/>
            </a:pPr>
            <a:r>
              <a:rPr lang="zh-CN" altLang="en-US" sz="2800">
                <a:effectLst>
                  <a:outerShdw blurRad="38100" dist="38100" dir="2700000" algn="tl">
                    <a:srgbClr val="DDDDDD"/>
                  </a:outerShdw>
                </a:effectLst>
              </a:rPr>
              <a:t>生产者</a:t>
            </a:r>
          </a:p>
        </p:txBody>
      </p:sp>
      <p:sp>
        <p:nvSpPr>
          <p:cNvPr id="40" name="Rectangle 38"/>
          <p:cNvSpPr>
            <a:spLocks noChangeArrowheads="1"/>
          </p:cNvSpPr>
          <p:nvPr/>
        </p:nvSpPr>
        <p:spPr bwMode="auto">
          <a:xfrm>
            <a:off x="2590800" y="4356100"/>
            <a:ext cx="1252538" cy="5159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53882" dir="2700000" algn="ctr" rotWithShape="0">
                    <a:schemeClr val="bg2">
                      <a:alpha val="74998"/>
                    </a:schemeClr>
                  </a:outerShdw>
                </a:effectLst>
              </a14:hiddenEffects>
            </a:ext>
          </a:extLst>
        </p:spPr>
        <p:txBody>
          <a:bodyPr wrap="none" lIns="90487" tIns="44450" rIns="90487" bIns="44450">
            <a:spAutoFit/>
          </a:bodyPr>
          <a:lstStyle/>
          <a:p>
            <a:pPr eaLnBrk="0" hangingPunct="0">
              <a:lnSpc>
                <a:spcPct val="90000"/>
              </a:lnSpc>
              <a:defRPr/>
            </a:pPr>
            <a:r>
              <a:rPr lang="zh-CN" altLang="en-US" sz="2800">
                <a:effectLst>
                  <a:outerShdw blurRad="38100" dist="38100" dir="2700000" algn="tl">
                    <a:srgbClr val="DDDDDD"/>
                  </a:outerShdw>
                </a:effectLst>
              </a:rPr>
              <a:t>记录员</a:t>
            </a:r>
          </a:p>
        </p:txBody>
      </p:sp>
      <p:sp>
        <p:nvSpPr>
          <p:cNvPr id="41" name="Rectangle 39"/>
          <p:cNvSpPr>
            <a:spLocks noChangeArrowheads="1"/>
          </p:cNvSpPr>
          <p:nvPr/>
        </p:nvSpPr>
        <p:spPr bwMode="auto">
          <a:xfrm>
            <a:off x="6257925" y="4521200"/>
            <a:ext cx="1252538" cy="5159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53882" dir="2700000" algn="ctr" rotWithShape="0">
                    <a:schemeClr val="bg2">
                      <a:alpha val="74998"/>
                    </a:schemeClr>
                  </a:outerShdw>
                </a:effectLst>
              </a14:hiddenEffects>
            </a:ext>
          </a:extLst>
        </p:spPr>
        <p:txBody>
          <a:bodyPr wrap="none" lIns="90487" tIns="44450" rIns="90487" bIns="44450">
            <a:spAutoFit/>
          </a:bodyPr>
          <a:lstStyle/>
          <a:p>
            <a:pPr eaLnBrk="0" hangingPunct="0">
              <a:lnSpc>
                <a:spcPct val="90000"/>
              </a:lnSpc>
              <a:defRPr/>
            </a:pPr>
            <a:r>
              <a:rPr lang="zh-CN" altLang="en-US" sz="2800">
                <a:effectLst>
                  <a:outerShdw blurRad="38100" dist="38100" dir="2700000" algn="tl">
                    <a:srgbClr val="DDDDDD"/>
                  </a:outerShdw>
                </a:effectLst>
              </a:rPr>
              <a:t>评审者</a:t>
            </a:r>
          </a:p>
        </p:txBody>
      </p:sp>
      <p:sp>
        <p:nvSpPr>
          <p:cNvPr id="42" name="Freeform 40"/>
          <p:cNvSpPr>
            <a:spLocks/>
          </p:cNvSpPr>
          <p:nvPr/>
        </p:nvSpPr>
        <p:spPr bwMode="auto">
          <a:xfrm>
            <a:off x="3754438" y="3240088"/>
            <a:ext cx="454025" cy="230187"/>
          </a:xfrm>
          <a:custGeom>
            <a:avLst/>
            <a:gdLst>
              <a:gd name="T0" fmla="*/ 71 w 286"/>
              <a:gd name="T1" fmla="*/ 128 h 129"/>
              <a:gd name="T2" fmla="*/ 285 w 286"/>
              <a:gd name="T3" fmla="*/ 114 h 129"/>
              <a:gd name="T4" fmla="*/ 158 w 286"/>
              <a:gd name="T5" fmla="*/ 0 h 129"/>
              <a:gd name="T6" fmla="*/ 0 w 286"/>
              <a:gd name="T7" fmla="*/ 50 h 129"/>
              <a:gd name="T8" fmla="*/ 71 w 286"/>
              <a:gd name="T9" fmla="*/ 128 h 129"/>
              <a:gd name="T10" fmla="*/ 285 w 286"/>
              <a:gd name="T11" fmla="*/ 114 h 129"/>
              <a:gd name="T12" fmla="*/ 158 w 286"/>
              <a:gd name="T13" fmla="*/ 0 h 129"/>
              <a:gd name="T14" fmla="*/ 0 w 286"/>
              <a:gd name="T15" fmla="*/ 50 h 129"/>
              <a:gd name="T16" fmla="*/ 71 w 286"/>
              <a:gd name="T17"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129">
                <a:moveTo>
                  <a:pt x="71" y="128"/>
                </a:moveTo>
                <a:lnTo>
                  <a:pt x="285" y="114"/>
                </a:lnTo>
                <a:lnTo>
                  <a:pt x="158" y="0"/>
                </a:lnTo>
                <a:lnTo>
                  <a:pt x="0" y="50"/>
                </a:lnTo>
                <a:lnTo>
                  <a:pt x="71" y="128"/>
                </a:lnTo>
                <a:lnTo>
                  <a:pt x="285" y="114"/>
                </a:lnTo>
                <a:lnTo>
                  <a:pt x="158" y="0"/>
                </a:lnTo>
                <a:lnTo>
                  <a:pt x="0" y="50"/>
                </a:lnTo>
                <a:lnTo>
                  <a:pt x="71" y="128"/>
                </a:lnTo>
              </a:path>
            </a:pathLst>
          </a:custGeom>
          <a:solidFill>
            <a:schemeClr val="tx1"/>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43" name="Freeform 41"/>
          <p:cNvSpPr>
            <a:spLocks/>
          </p:cNvSpPr>
          <p:nvPr/>
        </p:nvSpPr>
        <p:spPr bwMode="auto">
          <a:xfrm>
            <a:off x="5000625" y="3581400"/>
            <a:ext cx="455613" cy="230188"/>
          </a:xfrm>
          <a:custGeom>
            <a:avLst/>
            <a:gdLst>
              <a:gd name="T0" fmla="*/ 215 w 287"/>
              <a:gd name="T1" fmla="*/ 0 h 129"/>
              <a:gd name="T2" fmla="*/ 0 w 287"/>
              <a:gd name="T3" fmla="*/ 14 h 129"/>
              <a:gd name="T4" fmla="*/ 119 w 287"/>
              <a:gd name="T5" fmla="*/ 128 h 129"/>
              <a:gd name="T6" fmla="*/ 286 w 287"/>
              <a:gd name="T7" fmla="*/ 78 h 129"/>
              <a:gd name="T8" fmla="*/ 215 w 287"/>
              <a:gd name="T9" fmla="*/ 0 h 129"/>
              <a:gd name="T10" fmla="*/ 0 w 287"/>
              <a:gd name="T11" fmla="*/ 14 h 129"/>
              <a:gd name="T12" fmla="*/ 119 w 287"/>
              <a:gd name="T13" fmla="*/ 128 h 129"/>
              <a:gd name="T14" fmla="*/ 286 w 287"/>
              <a:gd name="T15" fmla="*/ 78 h 129"/>
              <a:gd name="T16" fmla="*/ 215 w 287"/>
              <a:gd name="T1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7" h="129">
                <a:moveTo>
                  <a:pt x="215" y="0"/>
                </a:moveTo>
                <a:lnTo>
                  <a:pt x="0" y="14"/>
                </a:lnTo>
                <a:lnTo>
                  <a:pt x="119" y="128"/>
                </a:lnTo>
                <a:lnTo>
                  <a:pt x="286" y="78"/>
                </a:lnTo>
                <a:lnTo>
                  <a:pt x="215" y="0"/>
                </a:lnTo>
                <a:lnTo>
                  <a:pt x="0" y="14"/>
                </a:lnTo>
                <a:lnTo>
                  <a:pt x="119" y="128"/>
                </a:lnTo>
                <a:lnTo>
                  <a:pt x="286" y="78"/>
                </a:lnTo>
                <a:lnTo>
                  <a:pt x="215" y="0"/>
                </a:lnTo>
              </a:path>
            </a:pathLst>
          </a:custGeom>
          <a:solidFill>
            <a:schemeClr val="tx1"/>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44" name="Freeform 42"/>
          <p:cNvSpPr>
            <a:spLocks/>
          </p:cNvSpPr>
          <p:nvPr/>
        </p:nvSpPr>
        <p:spPr bwMode="auto">
          <a:xfrm>
            <a:off x="4548188" y="3189288"/>
            <a:ext cx="454025" cy="231775"/>
          </a:xfrm>
          <a:custGeom>
            <a:avLst/>
            <a:gdLst>
              <a:gd name="T0" fmla="*/ 214 w 286"/>
              <a:gd name="T1" fmla="*/ 0 h 129"/>
              <a:gd name="T2" fmla="*/ 0 w 286"/>
              <a:gd name="T3" fmla="*/ 14 h 129"/>
              <a:gd name="T4" fmla="*/ 119 w 286"/>
              <a:gd name="T5" fmla="*/ 128 h 129"/>
              <a:gd name="T6" fmla="*/ 285 w 286"/>
              <a:gd name="T7" fmla="*/ 78 h 129"/>
              <a:gd name="T8" fmla="*/ 214 w 286"/>
              <a:gd name="T9" fmla="*/ 0 h 129"/>
              <a:gd name="T10" fmla="*/ 0 w 286"/>
              <a:gd name="T11" fmla="*/ 14 h 129"/>
              <a:gd name="T12" fmla="*/ 119 w 286"/>
              <a:gd name="T13" fmla="*/ 128 h 129"/>
              <a:gd name="T14" fmla="*/ 285 w 286"/>
              <a:gd name="T15" fmla="*/ 78 h 129"/>
              <a:gd name="T16" fmla="*/ 214 w 286"/>
              <a:gd name="T1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129">
                <a:moveTo>
                  <a:pt x="214" y="0"/>
                </a:moveTo>
                <a:lnTo>
                  <a:pt x="0" y="14"/>
                </a:lnTo>
                <a:lnTo>
                  <a:pt x="119" y="128"/>
                </a:lnTo>
                <a:lnTo>
                  <a:pt x="285" y="78"/>
                </a:lnTo>
                <a:lnTo>
                  <a:pt x="214" y="0"/>
                </a:lnTo>
                <a:lnTo>
                  <a:pt x="0" y="14"/>
                </a:lnTo>
                <a:lnTo>
                  <a:pt x="119" y="128"/>
                </a:lnTo>
                <a:lnTo>
                  <a:pt x="285" y="78"/>
                </a:lnTo>
                <a:lnTo>
                  <a:pt x="214" y="0"/>
                </a:lnTo>
              </a:path>
            </a:pathLst>
          </a:custGeom>
          <a:solidFill>
            <a:schemeClr val="tx1"/>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45" name="Freeform 43"/>
          <p:cNvSpPr>
            <a:spLocks/>
          </p:cNvSpPr>
          <p:nvPr/>
        </p:nvSpPr>
        <p:spPr bwMode="auto">
          <a:xfrm>
            <a:off x="3552825" y="2759075"/>
            <a:ext cx="454025" cy="230188"/>
          </a:xfrm>
          <a:custGeom>
            <a:avLst/>
            <a:gdLst>
              <a:gd name="T0" fmla="*/ 71 w 286"/>
              <a:gd name="T1" fmla="*/ 128 h 129"/>
              <a:gd name="T2" fmla="*/ 285 w 286"/>
              <a:gd name="T3" fmla="*/ 114 h 129"/>
              <a:gd name="T4" fmla="*/ 158 w 286"/>
              <a:gd name="T5" fmla="*/ 0 h 129"/>
              <a:gd name="T6" fmla="*/ 0 w 286"/>
              <a:gd name="T7" fmla="*/ 50 h 129"/>
              <a:gd name="T8" fmla="*/ 71 w 286"/>
              <a:gd name="T9" fmla="*/ 128 h 129"/>
              <a:gd name="T10" fmla="*/ 285 w 286"/>
              <a:gd name="T11" fmla="*/ 114 h 129"/>
              <a:gd name="T12" fmla="*/ 158 w 286"/>
              <a:gd name="T13" fmla="*/ 0 h 129"/>
              <a:gd name="T14" fmla="*/ 0 w 286"/>
              <a:gd name="T15" fmla="*/ 50 h 129"/>
              <a:gd name="T16" fmla="*/ 71 w 286"/>
              <a:gd name="T17"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129">
                <a:moveTo>
                  <a:pt x="71" y="128"/>
                </a:moveTo>
                <a:lnTo>
                  <a:pt x="285" y="114"/>
                </a:lnTo>
                <a:lnTo>
                  <a:pt x="158" y="0"/>
                </a:lnTo>
                <a:lnTo>
                  <a:pt x="0" y="50"/>
                </a:lnTo>
                <a:lnTo>
                  <a:pt x="71" y="128"/>
                </a:lnTo>
                <a:lnTo>
                  <a:pt x="285" y="114"/>
                </a:lnTo>
                <a:lnTo>
                  <a:pt x="158" y="0"/>
                </a:lnTo>
                <a:lnTo>
                  <a:pt x="0" y="50"/>
                </a:lnTo>
                <a:lnTo>
                  <a:pt x="71" y="128"/>
                </a:lnTo>
              </a:path>
            </a:pathLst>
          </a:custGeom>
          <a:solidFill>
            <a:schemeClr val="tx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46" name="Freeform 44"/>
          <p:cNvSpPr>
            <a:spLocks/>
          </p:cNvSpPr>
          <p:nvPr/>
        </p:nvSpPr>
        <p:spPr bwMode="auto">
          <a:xfrm>
            <a:off x="3389313" y="2216150"/>
            <a:ext cx="354012" cy="469900"/>
          </a:xfrm>
          <a:custGeom>
            <a:avLst/>
            <a:gdLst>
              <a:gd name="T0" fmla="*/ 0 w 223"/>
              <a:gd name="T1" fmla="*/ 0 h 263"/>
              <a:gd name="T2" fmla="*/ 222 w 223"/>
              <a:gd name="T3" fmla="*/ 0 h 263"/>
              <a:gd name="T4" fmla="*/ 182 w 223"/>
              <a:gd name="T5" fmla="*/ 255 h 263"/>
              <a:gd name="T6" fmla="*/ 63 w 223"/>
              <a:gd name="T7" fmla="*/ 262 h 263"/>
              <a:gd name="T8" fmla="*/ 0 w 223"/>
              <a:gd name="T9" fmla="*/ 0 h 263"/>
            </a:gdLst>
            <a:ahLst/>
            <a:cxnLst>
              <a:cxn ang="0">
                <a:pos x="T0" y="T1"/>
              </a:cxn>
              <a:cxn ang="0">
                <a:pos x="T2" y="T3"/>
              </a:cxn>
              <a:cxn ang="0">
                <a:pos x="T4" y="T5"/>
              </a:cxn>
              <a:cxn ang="0">
                <a:pos x="T6" y="T7"/>
              </a:cxn>
              <a:cxn ang="0">
                <a:pos x="T8" y="T9"/>
              </a:cxn>
            </a:cxnLst>
            <a:rect l="0" t="0" r="r" b="b"/>
            <a:pathLst>
              <a:path w="223" h="263">
                <a:moveTo>
                  <a:pt x="0" y="0"/>
                </a:moveTo>
                <a:lnTo>
                  <a:pt x="222" y="0"/>
                </a:lnTo>
                <a:lnTo>
                  <a:pt x="182" y="255"/>
                </a:lnTo>
                <a:lnTo>
                  <a:pt x="63" y="262"/>
                </a:lnTo>
                <a:lnTo>
                  <a:pt x="0" y="0"/>
                </a:lnTo>
              </a:path>
            </a:pathLst>
          </a:custGeom>
          <a:solidFill>
            <a:srgbClr val="712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47" name="Freeform 45"/>
          <p:cNvSpPr>
            <a:spLocks/>
          </p:cNvSpPr>
          <p:nvPr/>
        </p:nvSpPr>
        <p:spPr bwMode="auto">
          <a:xfrm>
            <a:off x="4416425" y="2379663"/>
            <a:ext cx="277813" cy="544512"/>
          </a:xfrm>
          <a:custGeom>
            <a:avLst/>
            <a:gdLst>
              <a:gd name="T0" fmla="*/ 0 w 175"/>
              <a:gd name="T1" fmla="*/ 247 h 305"/>
              <a:gd name="T2" fmla="*/ 0 w 175"/>
              <a:gd name="T3" fmla="*/ 0 h 305"/>
              <a:gd name="T4" fmla="*/ 174 w 175"/>
              <a:gd name="T5" fmla="*/ 71 h 305"/>
              <a:gd name="T6" fmla="*/ 119 w 175"/>
              <a:gd name="T7" fmla="*/ 304 h 305"/>
              <a:gd name="T8" fmla="*/ 0 w 175"/>
              <a:gd name="T9" fmla="*/ 247 h 305"/>
            </a:gdLst>
            <a:ahLst/>
            <a:cxnLst>
              <a:cxn ang="0">
                <a:pos x="T0" y="T1"/>
              </a:cxn>
              <a:cxn ang="0">
                <a:pos x="T2" y="T3"/>
              </a:cxn>
              <a:cxn ang="0">
                <a:pos x="T4" y="T5"/>
              </a:cxn>
              <a:cxn ang="0">
                <a:pos x="T6" y="T7"/>
              </a:cxn>
              <a:cxn ang="0">
                <a:pos x="T8" y="T9"/>
              </a:cxn>
            </a:cxnLst>
            <a:rect l="0" t="0" r="r" b="b"/>
            <a:pathLst>
              <a:path w="175" h="305">
                <a:moveTo>
                  <a:pt x="0" y="247"/>
                </a:moveTo>
                <a:lnTo>
                  <a:pt x="0" y="0"/>
                </a:lnTo>
                <a:lnTo>
                  <a:pt x="174" y="71"/>
                </a:lnTo>
                <a:lnTo>
                  <a:pt x="119" y="304"/>
                </a:lnTo>
                <a:lnTo>
                  <a:pt x="0" y="247"/>
                </a:lnTo>
              </a:path>
            </a:pathLst>
          </a:custGeom>
          <a:solidFill>
            <a:srgbClr val="B50069"/>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48" name="Oval 46"/>
          <p:cNvSpPr>
            <a:spLocks noChangeArrowheads="1"/>
          </p:cNvSpPr>
          <p:nvPr/>
        </p:nvSpPr>
        <p:spPr bwMode="auto">
          <a:xfrm>
            <a:off x="4503738" y="1978025"/>
            <a:ext cx="101600" cy="449263"/>
          </a:xfrm>
          <a:prstGeom prst="ellipse">
            <a:avLst/>
          </a:prstGeom>
          <a:solidFill>
            <a:srgbClr val="FFFFFF"/>
          </a:solidFill>
          <a:ln w="25400">
            <a:solidFill>
              <a:schemeClr val="tx1"/>
            </a:solidFill>
            <a:round/>
            <a:headEnd/>
            <a:tailEnd/>
          </a:ln>
          <a:effectLst/>
          <a:extLst>
            <a:ext uri="{AF507438-7753-43e0-B8FC-AC1667EBCBE1}">
              <a14:hiddenEffects xmlns:a14="http://schemas.microsoft.com/office/drawing/2010/main">
                <a:effectLst>
                  <a:outerShdw blurRad="63500" dist="53882" dir="2700000" algn="ctr" rotWithShape="0">
                    <a:schemeClr val="bg2">
                      <a:alpha val="74998"/>
                    </a:schemeClr>
                  </a:outerShdw>
                </a:effectLst>
              </a14:hiddenEffects>
            </a:ext>
          </a:extLst>
        </p:spPr>
        <p:txBody>
          <a:bodyPr wrap="none" anchor="ctr"/>
          <a:lstStyle/>
          <a:p>
            <a:pPr eaLnBrk="0" hangingPunct="0">
              <a:lnSpc>
                <a:spcPct val="90000"/>
              </a:lnSpc>
              <a:defRPr/>
            </a:pPr>
            <a:endParaRPr lang="zh-CN" altLang="en-US" sz="1800"/>
          </a:p>
        </p:txBody>
      </p:sp>
      <p:sp>
        <p:nvSpPr>
          <p:cNvPr id="49" name="Oval 47"/>
          <p:cNvSpPr>
            <a:spLocks noChangeArrowheads="1"/>
          </p:cNvSpPr>
          <p:nvPr/>
        </p:nvSpPr>
        <p:spPr bwMode="auto">
          <a:xfrm>
            <a:off x="4491038" y="1963738"/>
            <a:ext cx="127000" cy="476250"/>
          </a:xfrm>
          <a:prstGeom prst="ellipse">
            <a:avLst/>
          </a:prstGeom>
          <a:solidFill>
            <a:srgbClr val="B50069"/>
          </a:solidFill>
          <a:ln w="25400">
            <a:solidFill>
              <a:schemeClr val="tx1"/>
            </a:solidFill>
            <a:round/>
            <a:headEnd/>
            <a:tailEnd/>
          </a:ln>
          <a:effectLst/>
          <a:extLst>
            <a:ext uri="{AF507438-7753-43e0-B8FC-AC1667EBCBE1}">
              <a14:hiddenEffects xmlns:a14="http://schemas.microsoft.com/office/drawing/2010/main">
                <a:effectLst>
                  <a:outerShdw blurRad="63500" dist="53882" dir="2700000" algn="ctr" rotWithShape="0">
                    <a:schemeClr val="bg2">
                      <a:alpha val="74998"/>
                    </a:schemeClr>
                  </a:outerShdw>
                </a:effectLst>
              </a14:hiddenEffects>
            </a:ext>
          </a:extLst>
        </p:spPr>
        <p:txBody>
          <a:bodyPr wrap="none" anchor="ctr"/>
          <a:lstStyle/>
          <a:p>
            <a:pPr eaLnBrk="0" hangingPunct="0">
              <a:lnSpc>
                <a:spcPct val="90000"/>
              </a:lnSpc>
              <a:defRPr/>
            </a:pPr>
            <a:endParaRPr lang="zh-CN" altLang="en-US" sz="1800"/>
          </a:p>
        </p:txBody>
      </p:sp>
      <p:sp>
        <p:nvSpPr>
          <p:cNvPr id="50" name="Freeform 48"/>
          <p:cNvSpPr>
            <a:spLocks/>
          </p:cNvSpPr>
          <p:nvPr/>
        </p:nvSpPr>
        <p:spPr bwMode="auto">
          <a:xfrm>
            <a:off x="4403725" y="2506663"/>
            <a:ext cx="315913" cy="544512"/>
          </a:xfrm>
          <a:custGeom>
            <a:avLst/>
            <a:gdLst>
              <a:gd name="T0" fmla="*/ 198 w 199"/>
              <a:gd name="T1" fmla="*/ 0 h 305"/>
              <a:gd name="T2" fmla="*/ 143 w 199"/>
              <a:gd name="T3" fmla="*/ 156 h 305"/>
              <a:gd name="T4" fmla="*/ 0 w 199"/>
              <a:gd name="T5" fmla="*/ 304 h 305"/>
            </a:gdLst>
            <a:ahLst/>
            <a:cxnLst>
              <a:cxn ang="0">
                <a:pos x="T0" y="T1"/>
              </a:cxn>
              <a:cxn ang="0">
                <a:pos x="T2" y="T3"/>
              </a:cxn>
              <a:cxn ang="0">
                <a:pos x="T4" y="T5"/>
              </a:cxn>
            </a:cxnLst>
            <a:rect l="0" t="0" r="r" b="b"/>
            <a:pathLst>
              <a:path w="199" h="305">
                <a:moveTo>
                  <a:pt x="198" y="0"/>
                </a:moveTo>
                <a:lnTo>
                  <a:pt x="143" y="156"/>
                </a:lnTo>
                <a:lnTo>
                  <a:pt x="0" y="304"/>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51" name="Freeform 49"/>
          <p:cNvSpPr>
            <a:spLocks/>
          </p:cNvSpPr>
          <p:nvPr/>
        </p:nvSpPr>
        <p:spPr bwMode="auto">
          <a:xfrm>
            <a:off x="4391025" y="2492375"/>
            <a:ext cx="315913" cy="546100"/>
          </a:xfrm>
          <a:custGeom>
            <a:avLst/>
            <a:gdLst>
              <a:gd name="T0" fmla="*/ 198 w 199"/>
              <a:gd name="T1" fmla="*/ 0 h 306"/>
              <a:gd name="T2" fmla="*/ 143 w 199"/>
              <a:gd name="T3" fmla="*/ 156 h 306"/>
              <a:gd name="T4" fmla="*/ 0 w 199"/>
              <a:gd name="T5" fmla="*/ 305 h 306"/>
            </a:gdLst>
            <a:ahLst/>
            <a:cxnLst>
              <a:cxn ang="0">
                <a:pos x="T0" y="T1"/>
              </a:cxn>
              <a:cxn ang="0">
                <a:pos x="T2" y="T3"/>
              </a:cxn>
              <a:cxn ang="0">
                <a:pos x="T4" y="T5"/>
              </a:cxn>
            </a:cxnLst>
            <a:rect l="0" t="0" r="r" b="b"/>
            <a:pathLst>
              <a:path w="199" h="306">
                <a:moveTo>
                  <a:pt x="198" y="0"/>
                </a:moveTo>
                <a:lnTo>
                  <a:pt x="143" y="156"/>
                </a:lnTo>
                <a:lnTo>
                  <a:pt x="0" y="305"/>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52" name="Freeform 50"/>
          <p:cNvSpPr>
            <a:spLocks/>
          </p:cNvSpPr>
          <p:nvPr/>
        </p:nvSpPr>
        <p:spPr bwMode="auto">
          <a:xfrm>
            <a:off x="4314825" y="2392363"/>
            <a:ext cx="115888" cy="571500"/>
          </a:xfrm>
          <a:custGeom>
            <a:avLst/>
            <a:gdLst>
              <a:gd name="T0" fmla="*/ 72 w 73"/>
              <a:gd name="T1" fmla="*/ 0 h 320"/>
              <a:gd name="T2" fmla="*/ 16 w 73"/>
              <a:gd name="T3" fmla="*/ 142 h 320"/>
              <a:gd name="T4" fmla="*/ 0 w 73"/>
              <a:gd name="T5" fmla="*/ 319 h 320"/>
            </a:gdLst>
            <a:ahLst/>
            <a:cxnLst>
              <a:cxn ang="0">
                <a:pos x="T0" y="T1"/>
              </a:cxn>
              <a:cxn ang="0">
                <a:pos x="T2" y="T3"/>
              </a:cxn>
              <a:cxn ang="0">
                <a:pos x="T4" y="T5"/>
              </a:cxn>
            </a:cxnLst>
            <a:rect l="0" t="0" r="r" b="b"/>
            <a:pathLst>
              <a:path w="73" h="320">
                <a:moveTo>
                  <a:pt x="72" y="0"/>
                </a:moveTo>
                <a:lnTo>
                  <a:pt x="16" y="142"/>
                </a:lnTo>
                <a:lnTo>
                  <a:pt x="0" y="319"/>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53" name="Freeform 51"/>
          <p:cNvSpPr>
            <a:spLocks/>
          </p:cNvSpPr>
          <p:nvPr/>
        </p:nvSpPr>
        <p:spPr bwMode="auto">
          <a:xfrm>
            <a:off x="4302125" y="2379663"/>
            <a:ext cx="115888" cy="571500"/>
          </a:xfrm>
          <a:custGeom>
            <a:avLst/>
            <a:gdLst>
              <a:gd name="T0" fmla="*/ 72 w 73"/>
              <a:gd name="T1" fmla="*/ 0 h 320"/>
              <a:gd name="T2" fmla="*/ 16 w 73"/>
              <a:gd name="T3" fmla="*/ 142 h 320"/>
              <a:gd name="T4" fmla="*/ 0 w 73"/>
              <a:gd name="T5" fmla="*/ 319 h 320"/>
            </a:gdLst>
            <a:ahLst/>
            <a:cxnLst>
              <a:cxn ang="0">
                <a:pos x="T0" y="T1"/>
              </a:cxn>
              <a:cxn ang="0">
                <a:pos x="T2" y="T3"/>
              </a:cxn>
              <a:cxn ang="0">
                <a:pos x="T4" y="T5"/>
              </a:cxn>
            </a:cxnLst>
            <a:rect l="0" t="0" r="r" b="b"/>
            <a:pathLst>
              <a:path w="73" h="320">
                <a:moveTo>
                  <a:pt x="72" y="0"/>
                </a:moveTo>
                <a:lnTo>
                  <a:pt x="16" y="142"/>
                </a:lnTo>
                <a:lnTo>
                  <a:pt x="0" y="319"/>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grpSp>
        <p:nvGrpSpPr>
          <p:cNvPr id="53300" name="Group 52"/>
          <p:cNvGrpSpPr>
            <a:grpSpLocks/>
          </p:cNvGrpSpPr>
          <p:nvPr/>
        </p:nvGrpSpPr>
        <p:grpSpPr bwMode="auto">
          <a:xfrm>
            <a:off x="2503488" y="2114550"/>
            <a:ext cx="781050" cy="1643063"/>
            <a:chOff x="1577" y="1305"/>
            <a:chExt cx="492" cy="920"/>
          </a:xfrm>
        </p:grpSpPr>
        <p:sp>
          <p:nvSpPr>
            <p:cNvPr id="55" name="Freeform 53"/>
            <p:cNvSpPr>
              <a:spLocks/>
            </p:cNvSpPr>
            <p:nvPr/>
          </p:nvSpPr>
          <p:spPr bwMode="auto">
            <a:xfrm>
              <a:off x="1651" y="1913"/>
              <a:ext cx="225" cy="249"/>
            </a:xfrm>
            <a:custGeom>
              <a:avLst/>
              <a:gdLst>
                <a:gd name="T0" fmla="*/ 0 w 225"/>
                <a:gd name="T1" fmla="*/ 40 h 249"/>
                <a:gd name="T2" fmla="*/ 168 w 225"/>
                <a:gd name="T3" fmla="*/ 0 h 249"/>
                <a:gd name="T4" fmla="*/ 137 w 225"/>
                <a:gd name="T5" fmla="*/ 248 h 249"/>
                <a:gd name="T6" fmla="*/ 224 w 225"/>
                <a:gd name="T7" fmla="*/ 219 h 249"/>
              </a:gdLst>
              <a:ahLst/>
              <a:cxnLst>
                <a:cxn ang="0">
                  <a:pos x="T0" y="T1"/>
                </a:cxn>
                <a:cxn ang="0">
                  <a:pos x="T2" y="T3"/>
                </a:cxn>
                <a:cxn ang="0">
                  <a:pos x="T4" y="T5"/>
                </a:cxn>
                <a:cxn ang="0">
                  <a:pos x="T6" y="T7"/>
                </a:cxn>
              </a:cxnLst>
              <a:rect l="0" t="0" r="r" b="b"/>
              <a:pathLst>
                <a:path w="225" h="249">
                  <a:moveTo>
                    <a:pt x="0" y="40"/>
                  </a:moveTo>
                  <a:lnTo>
                    <a:pt x="168" y="0"/>
                  </a:lnTo>
                  <a:lnTo>
                    <a:pt x="137" y="248"/>
                  </a:lnTo>
                  <a:lnTo>
                    <a:pt x="224" y="219"/>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56" name="Freeform 54"/>
            <p:cNvSpPr>
              <a:spLocks/>
            </p:cNvSpPr>
            <p:nvPr/>
          </p:nvSpPr>
          <p:spPr bwMode="auto">
            <a:xfrm>
              <a:off x="1645" y="1908"/>
              <a:ext cx="225" cy="252"/>
            </a:xfrm>
            <a:custGeom>
              <a:avLst/>
              <a:gdLst>
                <a:gd name="T0" fmla="*/ 0 w 225"/>
                <a:gd name="T1" fmla="*/ 40 h 249"/>
                <a:gd name="T2" fmla="*/ 168 w 225"/>
                <a:gd name="T3" fmla="*/ 0 h 249"/>
                <a:gd name="T4" fmla="*/ 137 w 225"/>
                <a:gd name="T5" fmla="*/ 248 h 249"/>
                <a:gd name="T6" fmla="*/ 224 w 225"/>
                <a:gd name="T7" fmla="*/ 219 h 249"/>
              </a:gdLst>
              <a:ahLst/>
              <a:cxnLst>
                <a:cxn ang="0">
                  <a:pos x="T0" y="T1"/>
                </a:cxn>
                <a:cxn ang="0">
                  <a:pos x="T2" y="T3"/>
                </a:cxn>
                <a:cxn ang="0">
                  <a:pos x="T4" y="T5"/>
                </a:cxn>
                <a:cxn ang="0">
                  <a:pos x="T6" y="T7"/>
                </a:cxn>
              </a:cxnLst>
              <a:rect l="0" t="0" r="r" b="b"/>
              <a:pathLst>
                <a:path w="225" h="249">
                  <a:moveTo>
                    <a:pt x="0" y="40"/>
                  </a:moveTo>
                  <a:lnTo>
                    <a:pt x="168" y="0"/>
                  </a:lnTo>
                  <a:lnTo>
                    <a:pt x="137" y="248"/>
                  </a:lnTo>
                  <a:lnTo>
                    <a:pt x="224" y="219"/>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57" name="Freeform 55"/>
            <p:cNvSpPr>
              <a:spLocks/>
            </p:cNvSpPr>
            <p:nvPr/>
          </p:nvSpPr>
          <p:spPr bwMode="auto">
            <a:xfrm>
              <a:off x="1732" y="1977"/>
              <a:ext cx="225" cy="248"/>
            </a:xfrm>
            <a:custGeom>
              <a:avLst/>
              <a:gdLst>
                <a:gd name="T0" fmla="*/ 0 w 225"/>
                <a:gd name="T1" fmla="*/ 40 h 248"/>
                <a:gd name="T2" fmla="*/ 168 w 225"/>
                <a:gd name="T3" fmla="*/ 0 h 248"/>
                <a:gd name="T4" fmla="*/ 143 w 225"/>
                <a:gd name="T5" fmla="*/ 247 h 248"/>
                <a:gd name="T6" fmla="*/ 224 w 225"/>
                <a:gd name="T7" fmla="*/ 218 h 248"/>
              </a:gdLst>
              <a:ahLst/>
              <a:cxnLst>
                <a:cxn ang="0">
                  <a:pos x="T0" y="T1"/>
                </a:cxn>
                <a:cxn ang="0">
                  <a:pos x="T2" y="T3"/>
                </a:cxn>
                <a:cxn ang="0">
                  <a:pos x="T4" y="T5"/>
                </a:cxn>
                <a:cxn ang="0">
                  <a:pos x="T6" y="T7"/>
                </a:cxn>
              </a:cxnLst>
              <a:rect l="0" t="0" r="r" b="b"/>
              <a:pathLst>
                <a:path w="225" h="248">
                  <a:moveTo>
                    <a:pt x="0" y="40"/>
                  </a:moveTo>
                  <a:lnTo>
                    <a:pt x="168" y="0"/>
                  </a:lnTo>
                  <a:lnTo>
                    <a:pt x="143" y="247"/>
                  </a:lnTo>
                  <a:lnTo>
                    <a:pt x="224" y="21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58" name="Freeform 56"/>
            <p:cNvSpPr>
              <a:spLocks/>
            </p:cNvSpPr>
            <p:nvPr/>
          </p:nvSpPr>
          <p:spPr bwMode="auto">
            <a:xfrm>
              <a:off x="1726" y="1971"/>
              <a:ext cx="225" cy="248"/>
            </a:xfrm>
            <a:custGeom>
              <a:avLst/>
              <a:gdLst>
                <a:gd name="T0" fmla="*/ 0 w 225"/>
                <a:gd name="T1" fmla="*/ 40 h 248"/>
                <a:gd name="T2" fmla="*/ 168 w 225"/>
                <a:gd name="T3" fmla="*/ 0 h 248"/>
                <a:gd name="T4" fmla="*/ 143 w 225"/>
                <a:gd name="T5" fmla="*/ 247 h 248"/>
                <a:gd name="T6" fmla="*/ 224 w 225"/>
                <a:gd name="T7" fmla="*/ 218 h 248"/>
              </a:gdLst>
              <a:ahLst/>
              <a:cxnLst>
                <a:cxn ang="0">
                  <a:pos x="T0" y="T1"/>
                </a:cxn>
                <a:cxn ang="0">
                  <a:pos x="T2" y="T3"/>
                </a:cxn>
                <a:cxn ang="0">
                  <a:pos x="T4" y="T5"/>
                </a:cxn>
                <a:cxn ang="0">
                  <a:pos x="T6" y="T7"/>
                </a:cxn>
              </a:cxnLst>
              <a:rect l="0" t="0" r="r" b="b"/>
              <a:pathLst>
                <a:path w="225" h="248">
                  <a:moveTo>
                    <a:pt x="0" y="40"/>
                  </a:moveTo>
                  <a:lnTo>
                    <a:pt x="168" y="0"/>
                  </a:lnTo>
                  <a:lnTo>
                    <a:pt x="143" y="247"/>
                  </a:lnTo>
                  <a:lnTo>
                    <a:pt x="224" y="21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59" name="Freeform 57"/>
            <p:cNvSpPr>
              <a:spLocks/>
            </p:cNvSpPr>
            <p:nvPr/>
          </p:nvSpPr>
          <p:spPr bwMode="auto">
            <a:xfrm>
              <a:off x="1583" y="1510"/>
              <a:ext cx="206" cy="519"/>
            </a:xfrm>
            <a:custGeom>
              <a:avLst/>
              <a:gdLst>
                <a:gd name="T0" fmla="*/ 56 w 206"/>
                <a:gd name="T1" fmla="*/ 426 h 519"/>
                <a:gd name="T2" fmla="*/ 0 w 206"/>
                <a:gd name="T3" fmla="*/ 0 h 519"/>
                <a:gd name="T4" fmla="*/ 205 w 206"/>
                <a:gd name="T5" fmla="*/ 104 h 519"/>
                <a:gd name="T6" fmla="*/ 168 w 206"/>
                <a:gd name="T7" fmla="*/ 518 h 519"/>
                <a:gd name="T8" fmla="*/ 56 w 206"/>
                <a:gd name="T9" fmla="*/ 426 h 519"/>
              </a:gdLst>
              <a:ahLst/>
              <a:cxnLst>
                <a:cxn ang="0">
                  <a:pos x="T0" y="T1"/>
                </a:cxn>
                <a:cxn ang="0">
                  <a:pos x="T2" y="T3"/>
                </a:cxn>
                <a:cxn ang="0">
                  <a:pos x="T4" y="T5"/>
                </a:cxn>
                <a:cxn ang="0">
                  <a:pos x="T6" y="T7"/>
                </a:cxn>
                <a:cxn ang="0">
                  <a:pos x="T8" y="T9"/>
                </a:cxn>
              </a:cxnLst>
              <a:rect l="0" t="0" r="r" b="b"/>
              <a:pathLst>
                <a:path w="206" h="519">
                  <a:moveTo>
                    <a:pt x="56" y="426"/>
                  </a:moveTo>
                  <a:lnTo>
                    <a:pt x="0" y="0"/>
                  </a:lnTo>
                  <a:lnTo>
                    <a:pt x="205" y="104"/>
                  </a:lnTo>
                  <a:lnTo>
                    <a:pt x="168" y="518"/>
                  </a:lnTo>
                  <a:lnTo>
                    <a:pt x="56" y="426"/>
                  </a:lnTo>
                </a:path>
              </a:pathLst>
            </a:custGeom>
            <a:solidFill>
              <a:srgbClr val="B50069"/>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60" name="Freeform 58"/>
            <p:cNvSpPr>
              <a:spLocks/>
            </p:cNvSpPr>
            <p:nvPr/>
          </p:nvSpPr>
          <p:spPr bwMode="auto">
            <a:xfrm>
              <a:off x="1577" y="1504"/>
              <a:ext cx="206" cy="519"/>
            </a:xfrm>
            <a:custGeom>
              <a:avLst/>
              <a:gdLst>
                <a:gd name="T0" fmla="*/ 56 w 206"/>
                <a:gd name="T1" fmla="*/ 426 h 519"/>
                <a:gd name="T2" fmla="*/ 0 w 206"/>
                <a:gd name="T3" fmla="*/ 0 h 519"/>
                <a:gd name="T4" fmla="*/ 205 w 206"/>
                <a:gd name="T5" fmla="*/ 104 h 519"/>
                <a:gd name="T6" fmla="*/ 168 w 206"/>
                <a:gd name="T7" fmla="*/ 518 h 519"/>
                <a:gd name="T8" fmla="*/ 56 w 206"/>
                <a:gd name="T9" fmla="*/ 426 h 519"/>
              </a:gdLst>
              <a:ahLst/>
              <a:cxnLst>
                <a:cxn ang="0">
                  <a:pos x="T0" y="T1"/>
                </a:cxn>
                <a:cxn ang="0">
                  <a:pos x="T2" y="T3"/>
                </a:cxn>
                <a:cxn ang="0">
                  <a:pos x="T4" y="T5"/>
                </a:cxn>
                <a:cxn ang="0">
                  <a:pos x="T6" y="T7"/>
                </a:cxn>
                <a:cxn ang="0">
                  <a:pos x="T8" y="T9"/>
                </a:cxn>
              </a:cxnLst>
              <a:rect l="0" t="0" r="r" b="b"/>
              <a:pathLst>
                <a:path w="206" h="519">
                  <a:moveTo>
                    <a:pt x="56" y="426"/>
                  </a:moveTo>
                  <a:lnTo>
                    <a:pt x="0" y="0"/>
                  </a:lnTo>
                  <a:lnTo>
                    <a:pt x="205" y="104"/>
                  </a:lnTo>
                  <a:lnTo>
                    <a:pt x="168" y="518"/>
                  </a:lnTo>
                  <a:lnTo>
                    <a:pt x="56" y="426"/>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61" name="Oval 59"/>
            <p:cNvSpPr>
              <a:spLocks noChangeArrowheads="1"/>
            </p:cNvSpPr>
            <p:nvPr/>
          </p:nvSpPr>
          <p:spPr bwMode="auto">
            <a:xfrm>
              <a:off x="1647" y="1311"/>
              <a:ext cx="77" cy="226"/>
            </a:xfrm>
            <a:prstGeom prst="ellipse">
              <a:avLst/>
            </a:prstGeom>
            <a:solidFill>
              <a:srgbClr val="B50069"/>
            </a:solidFill>
            <a:ln w="25400">
              <a:solidFill>
                <a:schemeClr val="tx1"/>
              </a:solidFill>
              <a:round/>
              <a:headEnd/>
              <a:tailEnd/>
            </a:ln>
            <a:effectLst/>
            <a:extLst>
              <a:ext uri="{AF507438-7753-43e0-B8FC-AC1667EBCBE1}">
                <a14:hiddenEffects xmlns:a14="http://schemas.microsoft.com/office/drawing/2010/main">
                  <a:effectLst>
                    <a:outerShdw blurRad="63500" dist="53882" dir="2700000" algn="ctr" rotWithShape="0">
                      <a:schemeClr val="bg2">
                        <a:alpha val="74998"/>
                      </a:schemeClr>
                    </a:outerShdw>
                  </a:effectLst>
                </a14:hiddenEffects>
              </a:ext>
            </a:extLst>
          </p:spPr>
          <p:txBody>
            <a:bodyPr wrap="none" anchor="ctr"/>
            <a:lstStyle/>
            <a:p>
              <a:pPr eaLnBrk="0" hangingPunct="0">
                <a:lnSpc>
                  <a:spcPct val="90000"/>
                </a:lnSpc>
                <a:defRPr/>
              </a:pPr>
              <a:endParaRPr lang="zh-CN" altLang="en-US" sz="1800"/>
            </a:p>
          </p:txBody>
        </p:sp>
        <p:sp>
          <p:nvSpPr>
            <p:cNvPr id="62" name="Oval 60"/>
            <p:cNvSpPr>
              <a:spLocks noChangeArrowheads="1"/>
            </p:cNvSpPr>
            <p:nvPr/>
          </p:nvSpPr>
          <p:spPr bwMode="auto">
            <a:xfrm>
              <a:off x="1641" y="1305"/>
              <a:ext cx="89" cy="237"/>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alpha val="74998"/>
                      </a:schemeClr>
                    </a:outerShdw>
                  </a:effectLst>
                </a14:hiddenEffects>
              </a:ext>
            </a:extLst>
          </p:spPr>
          <p:txBody>
            <a:bodyPr wrap="none" anchor="ctr"/>
            <a:lstStyle/>
            <a:p>
              <a:pPr eaLnBrk="0" hangingPunct="0">
                <a:lnSpc>
                  <a:spcPct val="90000"/>
                </a:lnSpc>
                <a:defRPr/>
              </a:pPr>
              <a:endParaRPr lang="zh-CN" altLang="en-US" sz="1800"/>
            </a:p>
          </p:txBody>
        </p:sp>
        <p:sp>
          <p:nvSpPr>
            <p:cNvPr id="63" name="Freeform 61"/>
            <p:cNvSpPr>
              <a:spLocks/>
            </p:cNvSpPr>
            <p:nvPr/>
          </p:nvSpPr>
          <p:spPr bwMode="auto">
            <a:xfrm>
              <a:off x="1788" y="1625"/>
              <a:ext cx="281" cy="226"/>
            </a:xfrm>
            <a:custGeom>
              <a:avLst/>
              <a:gdLst>
                <a:gd name="T0" fmla="*/ 0 w 281"/>
                <a:gd name="T1" fmla="*/ 0 h 226"/>
                <a:gd name="T2" fmla="*/ 75 w 281"/>
                <a:gd name="T3" fmla="*/ 185 h 226"/>
                <a:gd name="T4" fmla="*/ 280 w 281"/>
                <a:gd name="T5" fmla="*/ 225 h 226"/>
              </a:gdLst>
              <a:ahLst/>
              <a:cxnLst>
                <a:cxn ang="0">
                  <a:pos x="T0" y="T1"/>
                </a:cxn>
                <a:cxn ang="0">
                  <a:pos x="T2" y="T3"/>
                </a:cxn>
                <a:cxn ang="0">
                  <a:pos x="T4" y="T5"/>
                </a:cxn>
              </a:cxnLst>
              <a:rect l="0" t="0" r="r" b="b"/>
              <a:pathLst>
                <a:path w="281" h="226">
                  <a:moveTo>
                    <a:pt x="0" y="0"/>
                  </a:moveTo>
                  <a:lnTo>
                    <a:pt x="75" y="185"/>
                  </a:lnTo>
                  <a:lnTo>
                    <a:pt x="280" y="225"/>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64" name="Freeform 62"/>
            <p:cNvSpPr>
              <a:spLocks/>
            </p:cNvSpPr>
            <p:nvPr/>
          </p:nvSpPr>
          <p:spPr bwMode="auto">
            <a:xfrm>
              <a:off x="1782" y="1620"/>
              <a:ext cx="281" cy="228"/>
            </a:xfrm>
            <a:custGeom>
              <a:avLst/>
              <a:gdLst>
                <a:gd name="T0" fmla="*/ 0 w 281"/>
                <a:gd name="T1" fmla="*/ 0 h 225"/>
                <a:gd name="T2" fmla="*/ 75 w 281"/>
                <a:gd name="T3" fmla="*/ 184 h 225"/>
                <a:gd name="T4" fmla="*/ 280 w 281"/>
                <a:gd name="T5" fmla="*/ 224 h 225"/>
              </a:gdLst>
              <a:ahLst/>
              <a:cxnLst>
                <a:cxn ang="0">
                  <a:pos x="T0" y="T1"/>
                </a:cxn>
                <a:cxn ang="0">
                  <a:pos x="T2" y="T3"/>
                </a:cxn>
                <a:cxn ang="0">
                  <a:pos x="T4" y="T5"/>
                </a:cxn>
              </a:cxnLst>
              <a:rect l="0" t="0" r="r" b="b"/>
              <a:pathLst>
                <a:path w="281" h="225">
                  <a:moveTo>
                    <a:pt x="0" y="0"/>
                  </a:moveTo>
                  <a:lnTo>
                    <a:pt x="75" y="184"/>
                  </a:lnTo>
                  <a:lnTo>
                    <a:pt x="280" y="224"/>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grpSp>
      <p:sp>
        <p:nvSpPr>
          <p:cNvPr id="65" name="Rectangle 63"/>
          <p:cNvSpPr>
            <a:spLocks noChangeArrowheads="1"/>
          </p:cNvSpPr>
          <p:nvPr/>
        </p:nvSpPr>
        <p:spPr bwMode="auto">
          <a:xfrm>
            <a:off x="4419600" y="1612900"/>
            <a:ext cx="950913" cy="5159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53882" dir="2700000" algn="ctr" rotWithShape="0">
                    <a:schemeClr val="bg2">
                      <a:alpha val="74998"/>
                    </a:schemeClr>
                  </a:outerShdw>
                </a:effectLst>
              </a14:hiddenEffects>
            </a:ext>
          </a:extLst>
        </p:spPr>
        <p:txBody>
          <a:bodyPr wrap="none" lIns="90487" tIns="44450" rIns="90487" bIns="44450">
            <a:spAutoFit/>
          </a:bodyPr>
          <a:lstStyle/>
          <a:p>
            <a:pPr eaLnBrk="0" hangingPunct="0">
              <a:lnSpc>
                <a:spcPct val="90000"/>
              </a:lnSpc>
              <a:defRPr/>
            </a:pPr>
            <a:r>
              <a:rPr lang="en-US" altLang="zh-CN" sz="2800" i="1">
                <a:effectLst>
                  <a:outerShdw blurRad="38100" dist="38100" dir="2700000" algn="tl">
                    <a:srgbClr val="DDDDDD"/>
                  </a:outerShdw>
                </a:effectLst>
              </a:rPr>
              <a:t>SQA</a:t>
            </a:r>
          </a:p>
        </p:txBody>
      </p:sp>
      <p:sp>
        <p:nvSpPr>
          <p:cNvPr id="66" name="Rectangle 64"/>
          <p:cNvSpPr>
            <a:spLocks noChangeArrowheads="1"/>
          </p:cNvSpPr>
          <p:nvPr/>
        </p:nvSpPr>
        <p:spPr bwMode="auto">
          <a:xfrm>
            <a:off x="889000" y="2146300"/>
            <a:ext cx="1609725" cy="4095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53882" dir="2700000" algn="ctr" rotWithShape="0">
                    <a:schemeClr val="bg2">
                      <a:alpha val="74998"/>
                    </a:schemeClr>
                  </a:outerShdw>
                </a:effectLst>
              </a14:hiddenEffects>
            </a:ext>
          </a:extLst>
        </p:spPr>
        <p:txBody>
          <a:bodyPr wrap="none" lIns="90487" tIns="44450" rIns="90487" bIns="44450">
            <a:spAutoFit/>
          </a:bodyPr>
          <a:lstStyle/>
          <a:p>
            <a:pPr algn="ctr" eaLnBrk="0" hangingPunct="0">
              <a:lnSpc>
                <a:spcPct val="75000"/>
              </a:lnSpc>
              <a:defRPr/>
            </a:pPr>
            <a:r>
              <a:rPr lang="zh-CN" altLang="en-US" sz="2800">
                <a:effectLst>
                  <a:outerShdw blurRad="38100" dist="38100" dir="2700000" algn="tl">
                    <a:srgbClr val="DDDDDD"/>
                  </a:outerShdw>
                </a:effectLst>
              </a:rPr>
              <a:t>维护人员</a:t>
            </a:r>
          </a:p>
        </p:txBody>
      </p:sp>
      <p:grpSp>
        <p:nvGrpSpPr>
          <p:cNvPr id="53303" name="Group 65"/>
          <p:cNvGrpSpPr>
            <a:grpSpLocks/>
          </p:cNvGrpSpPr>
          <p:nvPr/>
        </p:nvGrpSpPr>
        <p:grpSpPr bwMode="auto">
          <a:xfrm>
            <a:off x="4478338" y="2989263"/>
            <a:ext cx="995362" cy="2024062"/>
            <a:chOff x="2821" y="1795"/>
            <a:chExt cx="627" cy="1133"/>
          </a:xfrm>
        </p:grpSpPr>
        <p:sp>
          <p:nvSpPr>
            <p:cNvPr id="68" name="Freeform 66"/>
            <p:cNvSpPr>
              <a:spLocks/>
            </p:cNvSpPr>
            <p:nvPr/>
          </p:nvSpPr>
          <p:spPr bwMode="auto">
            <a:xfrm>
              <a:off x="2908" y="2545"/>
              <a:ext cx="286" cy="298"/>
            </a:xfrm>
            <a:custGeom>
              <a:avLst/>
              <a:gdLst>
                <a:gd name="T0" fmla="*/ 0 w 286"/>
                <a:gd name="T1" fmla="*/ 42 h 298"/>
                <a:gd name="T2" fmla="*/ 214 w 286"/>
                <a:gd name="T3" fmla="*/ 0 h 298"/>
                <a:gd name="T4" fmla="*/ 174 w 286"/>
                <a:gd name="T5" fmla="*/ 297 h 298"/>
                <a:gd name="T6" fmla="*/ 285 w 286"/>
                <a:gd name="T7" fmla="*/ 269 h 298"/>
              </a:gdLst>
              <a:ahLst/>
              <a:cxnLst>
                <a:cxn ang="0">
                  <a:pos x="T0" y="T1"/>
                </a:cxn>
                <a:cxn ang="0">
                  <a:pos x="T2" y="T3"/>
                </a:cxn>
                <a:cxn ang="0">
                  <a:pos x="T4" y="T5"/>
                </a:cxn>
                <a:cxn ang="0">
                  <a:pos x="T6" y="T7"/>
                </a:cxn>
              </a:cxnLst>
              <a:rect l="0" t="0" r="r" b="b"/>
              <a:pathLst>
                <a:path w="286" h="298">
                  <a:moveTo>
                    <a:pt x="0" y="42"/>
                  </a:moveTo>
                  <a:lnTo>
                    <a:pt x="214" y="0"/>
                  </a:lnTo>
                  <a:lnTo>
                    <a:pt x="174" y="297"/>
                  </a:lnTo>
                  <a:lnTo>
                    <a:pt x="285" y="269"/>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69" name="Freeform 67"/>
            <p:cNvSpPr>
              <a:spLocks/>
            </p:cNvSpPr>
            <p:nvPr/>
          </p:nvSpPr>
          <p:spPr bwMode="auto">
            <a:xfrm>
              <a:off x="2916" y="2538"/>
              <a:ext cx="286" cy="298"/>
            </a:xfrm>
            <a:custGeom>
              <a:avLst/>
              <a:gdLst>
                <a:gd name="T0" fmla="*/ 0 w 286"/>
                <a:gd name="T1" fmla="*/ 42 h 298"/>
                <a:gd name="T2" fmla="*/ 214 w 286"/>
                <a:gd name="T3" fmla="*/ 0 h 298"/>
                <a:gd name="T4" fmla="*/ 174 w 286"/>
                <a:gd name="T5" fmla="*/ 297 h 298"/>
                <a:gd name="T6" fmla="*/ 285 w 286"/>
                <a:gd name="T7" fmla="*/ 269 h 298"/>
              </a:gdLst>
              <a:ahLst/>
              <a:cxnLst>
                <a:cxn ang="0">
                  <a:pos x="T0" y="T1"/>
                </a:cxn>
                <a:cxn ang="0">
                  <a:pos x="T2" y="T3"/>
                </a:cxn>
                <a:cxn ang="0">
                  <a:pos x="T4" y="T5"/>
                </a:cxn>
                <a:cxn ang="0">
                  <a:pos x="T6" y="T7"/>
                </a:cxn>
              </a:cxnLst>
              <a:rect l="0" t="0" r="r" b="b"/>
              <a:pathLst>
                <a:path w="286" h="298">
                  <a:moveTo>
                    <a:pt x="0" y="42"/>
                  </a:moveTo>
                  <a:lnTo>
                    <a:pt x="214" y="0"/>
                  </a:lnTo>
                  <a:lnTo>
                    <a:pt x="174" y="297"/>
                  </a:lnTo>
                  <a:lnTo>
                    <a:pt x="285" y="269"/>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70" name="Freeform 68"/>
            <p:cNvSpPr>
              <a:spLocks/>
            </p:cNvSpPr>
            <p:nvPr/>
          </p:nvSpPr>
          <p:spPr bwMode="auto">
            <a:xfrm>
              <a:off x="3011" y="2622"/>
              <a:ext cx="286" cy="306"/>
            </a:xfrm>
            <a:custGeom>
              <a:avLst/>
              <a:gdLst>
                <a:gd name="T0" fmla="*/ 0 w 286"/>
                <a:gd name="T1" fmla="*/ 50 h 306"/>
                <a:gd name="T2" fmla="*/ 214 w 286"/>
                <a:gd name="T3" fmla="*/ 0 h 306"/>
                <a:gd name="T4" fmla="*/ 182 w 286"/>
                <a:gd name="T5" fmla="*/ 305 h 306"/>
                <a:gd name="T6" fmla="*/ 285 w 286"/>
                <a:gd name="T7" fmla="*/ 270 h 306"/>
              </a:gdLst>
              <a:ahLst/>
              <a:cxnLst>
                <a:cxn ang="0">
                  <a:pos x="T0" y="T1"/>
                </a:cxn>
                <a:cxn ang="0">
                  <a:pos x="T2" y="T3"/>
                </a:cxn>
                <a:cxn ang="0">
                  <a:pos x="T4" y="T5"/>
                </a:cxn>
                <a:cxn ang="0">
                  <a:pos x="T6" y="T7"/>
                </a:cxn>
              </a:cxnLst>
              <a:rect l="0" t="0" r="r" b="b"/>
              <a:pathLst>
                <a:path w="286" h="306">
                  <a:moveTo>
                    <a:pt x="0" y="50"/>
                  </a:moveTo>
                  <a:lnTo>
                    <a:pt x="214" y="0"/>
                  </a:lnTo>
                  <a:lnTo>
                    <a:pt x="182" y="305"/>
                  </a:lnTo>
                  <a:lnTo>
                    <a:pt x="285" y="27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71" name="Freeform 69"/>
            <p:cNvSpPr>
              <a:spLocks/>
            </p:cNvSpPr>
            <p:nvPr/>
          </p:nvSpPr>
          <p:spPr bwMode="auto">
            <a:xfrm>
              <a:off x="3019" y="2615"/>
              <a:ext cx="286" cy="306"/>
            </a:xfrm>
            <a:custGeom>
              <a:avLst/>
              <a:gdLst>
                <a:gd name="T0" fmla="*/ 0 w 286"/>
                <a:gd name="T1" fmla="*/ 50 h 306"/>
                <a:gd name="T2" fmla="*/ 214 w 286"/>
                <a:gd name="T3" fmla="*/ 0 h 306"/>
                <a:gd name="T4" fmla="*/ 182 w 286"/>
                <a:gd name="T5" fmla="*/ 305 h 306"/>
                <a:gd name="T6" fmla="*/ 285 w 286"/>
                <a:gd name="T7" fmla="*/ 270 h 306"/>
              </a:gdLst>
              <a:ahLst/>
              <a:cxnLst>
                <a:cxn ang="0">
                  <a:pos x="T0" y="T1"/>
                </a:cxn>
                <a:cxn ang="0">
                  <a:pos x="T2" y="T3"/>
                </a:cxn>
                <a:cxn ang="0">
                  <a:pos x="T4" y="T5"/>
                </a:cxn>
                <a:cxn ang="0">
                  <a:pos x="T6" y="T7"/>
                </a:cxn>
              </a:cxnLst>
              <a:rect l="0" t="0" r="r" b="b"/>
              <a:pathLst>
                <a:path w="286" h="306">
                  <a:moveTo>
                    <a:pt x="0" y="50"/>
                  </a:moveTo>
                  <a:lnTo>
                    <a:pt x="214" y="0"/>
                  </a:lnTo>
                  <a:lnTo>
                    <a:pt x="182" y="305"/>
                  </a:lnTo>
                  <a:lnTo>
                    <a:pt x="285" y="27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72" name="Freeform 70"/>
            <p:cNvSpPr>
              <a:spLocks/>
            </p:cNvSpPr>
            <p:nvPr/>
          </p:nvSpPr>
          <p:spPr bwMode="auto">
            <a:xfrm>
              <a:off x="2821" y="2049"/>
              <a:ext cx="262" cy="638"/>
            </a:xfrm>
            <a:custGeom>
              <a:avLst/>
              <a:gdLst>
                <a:gd name="T0" fmla="*/ 71 w 262"/>
                <a:gd name="T1" fmla="*/ 524 h 638"/>
                <a:gd name="T2" fmla="*/ 0 w 262"/>
                <a:gd name="T3" fmla="*/ 0 h 638"/>
                <a:gd name="T4" fmla="*/ 261 w 262"/>
                <a:gd name="T5" fmla="*/ 127 h 638"/>
                <a:gd name="T6" fmla="*/ 214 w 262"/>
                <a:gd name="T7" fmla="*/ 637 h 638"/>
                <a:gd name="T8" fmla="*/ 71 w 262"/>
                <a:gd name="T9" fmla="*/ 524 h 638"/>
              </a:gdLst>
              <a:ahLst/>
              <a:cxnLst>
                <a:cxn ang="0">
                  <a:pos x="T0" y="T1"/>
                </a:cxn>
                <a:cxn ang="0">
                  <a:pos x="T2" y="T3"/>
                </a:cxn>
                <a:cxn ang="0">
                  <a:pos x="T4" y="T5"/>
                </a:cxn>
                <a:cxn ang="0">
                  <a:pos x="T6" y="T7"/>
                </a:cxn>
                <a:cxn ang="0">
                  <a:pos x="T8" y="T9"/>
                </a:cxn>
              </a:cxnLst>
              <a:rect l="0" t="0" r="r" b="b"/>
              <a:pathLst>
                <a:path w="262" h="638">
                  <a:moveTo>
                    <a:pt x="71" y="524"/>
                  </a:moveTo>
                  <a:lnTo>
                    <a:pt x="0" y="0"/>
                  </a:lnTo>
                  <a:lnTo>
                    <a:pt x="261" y="127"/>
                  </a:lnTo>
                  <a:lnTo>
                    <a:pt x="214" y="637"/>
                  </a:lnTo>
                  <a:lnTo>
                    <a:pt x="71" y="524"/>
                  </a:lnTo>
                </a:path>
              </a:pathLst>
            </a:custGeom>
            <a:solidFill>
              <a:srgbClr val="B50069"/>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73" name="Freeform 71"/>
            <p:cNvSpPr>
              <a:spLocks/>
            </p:cNvSpPr>
            <p:nvPr/>
          </p:nvSpPr>
          <p:spPr bwMode="auto">
            <a:xfrm>
              <a:off x="2828" y="2042"/>
              <a:ext cx="263" cy="638"/>
            </a:xfrm>
            <a:custGeom>
              <a:avLst/>
              <a:gdLst>
                <a:gd name="T0" fmla="*/ 71 w 263"/>
                <a:gd name="T1" fmla="*/ 524 h 638"/>
                <a:gd name="T2" fmla="*/ 0 w 263"/>
                <a:gd name="T3" fmla="*/ 0 h 638"/>
                <a:gd name="T4" fmla="*/ 262 w 263"/>
                <a:gd name="T5" fmla="*/ 127 h 638"/>
                <a:gd name="T6" fmla="*/ 214 w 263"/>
                <a:gd name="T7" fmla="*/ 637 h 638"/>
                <a:gd name="T8" fmla="*/ 71 w 263"/>
                <a:gd name="T9" fmla="*/ 524 h 638"/>
              </a:gdLst>
              <a:ahLst/>
              <a:cxnLst>
                <a:cxn ang="0">
                  <a:pos x="T0" y="T1"/>
                </a:cxn>
                <a:cxn ang="0">
                  <a:pos x="T2" y="T3"/>
                </a:cxn>
                <a:cxn ang="0">
                  <a:pos x="T4" y="T5"/>
                </a:cxn>
                <a:cxn ang="0">
                  <a:pos x="T6" y="T7"/>
                </a:cxn>
                <a:cxn ang="0">
                  <a:pos x="T8" y="T9"/>
                </a:cxn>
              </a:cxnLst>
              <a:rect l="0" t="0" r="r" b="b"/>
              <a:pathLst>
                <a:path w="263" h="638">
                  <a:moveTo>
                    <a:pt x="71" y="524"/>
                  </a:moveTo>
                  <a:lnTo>
                    <a:pt x="0" y="0"/>
                  </a:lnTo>
                  <a:lnTo>
                    <a:pt x="262" y="127"/>
                  </a:lnTo>
                  <a:lnTo>
                    <a:pt x="214" y="637"/>
                  </a:lnTo>
                  <a:lnTo>
                    <a:pt x="71" y="524"/>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74" name="Oval 72"/>
            <p:cNvSpPr>
              <a:spLocks noChangeArrowheads="1"/>
            </p:cNvSpPr>
            <p:nvPr/>
          </p:nvSpPr>
          <p:spPr bwMode="auto">
            <a:xfrm>
              <a:off x="2940" y="1802"/>
              <a:ext cx="103" cy="282"/>
            </a:xfrm>
            <a:prstGeom prst="ellipse">
              <a:avLst/>
            </a:prstGeom>
            <a:solidFill>
              <a:srgbClr val="B50069"/>
            </a:solidFill>
            <a:ln w="25400">
              <a:solidFill>
                <a:schemeClr val="tx1"/>
              </a:solidFill>
              <a:round/>
              <a:headEnd/>
              <a:tailEnd/>
            </a:ln>
            <a:effectLst/>
            <a:extLst>
              <a:ext uri="{AF507438-7753-43e0-B8FC-AC1667EBCBE1}">
                <a14:hiddenEffects xmlns:a14="http://schemas.microsoft.com/office/drawing/2010/main">
                  <a:effectLst>
                    <a:outerShdw blurRad="63500" dist="53882" dir="2700000" algn="ctr" rotWithShape="0">
                      <a:schemeClr val="bg2">
                        <a:alpha val="74998"/>
                      </a:schemeClr>
                    </a:outerShdw>
                  </a:effectLst>
                </a14:hiddenEffects>
              </a:ext>
            </a:extLst>
          </p:spPr>
          <p:txBody>
            <a:bodyPr wrap="none" anchor="ctr"/>
            <a:lstStyle/>
            <a:p>
              <a:pPr eaLnBrk="0" hangingPunct="0">
                <a:lnSpc>
                  <a:spcPct val="90000"/>
                </a:lnSpc>
                <a:defRPr/>
              </a:pPr>
              <a:endParaRPr lang="zh-CN" altLang="en-US" sz="1800"/>
            </a:p>
          </p:txBody>
        </p:sp>
        <p:sp>
          <p:nvSpPr>
            <p:cNvPr id="75" name="Oval 73"/>
            <p:cNvSpPr>
              <a:spLocks noChangeArrowheads="1"/>
            </p:cNvSpPr>
            <p:nvPr/>
          </p:nvSpPr>
          <p:spPr bwMode="auto">
            <a:xfrm>
              <a:off x="2932" y="1795"/>
              <a:ext cx="119" cy="29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alpha val="74998"/>
                      </a:schemeClr>
                    </a:outerShdw>
                  </a:effectLst>
                </a14:hiddenEffects>
              </a:ext>
            </a:extLst>
          </p:spPr>
          <p:txBody>
            <a:bodyPr wrap="none" anchor="ctr"/>
            <a:lstStyle/>
            <a:p>
              <a:pPr eaLnBrk="0" hangingPunct="0">
                <a:lnSpc>
                  <a:spcPct val="90000"/>
                </a:lnSpc>
                <a:defRPr/>
              </a:pPr>
              <a:endParaRPr lang="zh-CN" altLang="en-US" sz="1800"/>
            </a:p>
          </p:txBody>
        </p:sp>
        <p:sp>
          <p:nvSpPr>
            <p:cNvPr id="76" name="Freeform 74"/>
            <p:cNvSpPr>
              <a:spLocks/>
            </p:cNvSpPr>
            <p:nvPr/>
          </p:nvSpPr>
          <p:spPr bwMode="auto">
            <a:xfrm>
              <a:off x="3082" y="2190"/>
              <a:ext cx="358" cy="268"/>
            </a:xfrm>
            <a:custGeom>
              <a:avLst/>
              <a:gdLst>
                <a:gd name="T0" fmla="*/ 0 w 358"/>
                <a:gd name="T1" fmla="*/ 0 h 271"/>
                <a:gd name="T2" fmla="*/ 95 w 358"/>
                <a:gd name="T3" fmla="*/ 227 h 271"/>
                <a:gd name="T4" fmla="*/ 357 w 358"/>
                <a:gd name="T5" fmla="*/ 270 h 271"/>
              </a:gdLst>
              <a:ahLst/>
              <a:cxnLst>
                <a:cxn ang="0">
                  <a:pos x="T0" y="T1"/>
                </a:cxn>
                <a:cxn ang="0">
                  <a:pos x="T2" y="T3"/>
                </a:cxn>
                <a:cxn ang="0">
                  <a:pos x="T4" y="T5"/>
                </a:cxn>
              </a:cxnLst>
              <a:rect l="0" t="0" r="r" b="b"/>
              <a:pathLst>
                <a:path w="358" h="271">
                  <a:moveTo>
                    <a:pt x="0" y="0"/>
                  </a:moveTo>
                  <a:lnTo>
                    <a:pt x="95" y="227"/>
                  </a:lnTo>
                  <a:lnTo>
                    <a:pt x="357" y="27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sp>
          <p:nvSpPr>
            <p:cNvPr id="77" name="Freeform 75"/>
            <p:cNvSpPr>
              <a:spLocks/>
            </p:cNvSpPr>
            <p:nvPr/>
          </p:nvSpPr>
          <p:spPr bwMode="auto">
            <a:xfrm>
              <a:off x="3090" y="2183"/>
              <a:ext cx="358" cy="267"/>
            </a:xfrm>
            <a:custGeom>
              <a:avLst/>
              <a:gdLst>
                <a:gd name="T0" fmla="*/ 0 w 358"/>
                <a:gd name="T1" fmla="*/ 0 h 270"/>
                <a:gd name="T2" fmla="*/ 95 w 358"/>
                <a:gd name="T3" fmla="*/ 227 h 270"/>
                <a:gd name="T4" fmla="*/ 357 w 358"/>
                <a:gd name="T5" fmla="*/ 269 h 270"/>
              </a:gdLst>
              <a:ahLst/>
              <a:cxnLst>
                <a:cxn ang="0">
                  <a:pos x="T0" y="T1"/>
                </a:cxn>
                <a:cxn ang="0">
                  <a:pos x="T2" y="T3"/>
                </a:cxn>
                <a:cxn ang="0">
                  <a:pos x="T4" y="T5"/>
                </a:cxn>
              </a:cxnLst>
              <a:rect l="0" t="0" r="r" b="b"/>
              <a:pathLst>
                <a:path w="358" h="270">
                  <a:moveTo>
                    <a:pt x="0" y="0"/>
                  </a:moveTo>
                  <a:lnTo>
                    <a:pt x="95" y="227"/>
                  </a:lnTo>
                  <a:lnTo>
                    <a:pt x="357" y="269"/>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53882" dir="2700000" algn="ctr" rotWithShape="0">
                      <a:schemeClr val="bg2"/>
                    </a:outerShdw>
                  </a:effectLst>
                </a14:hiddenEffects>
              </a:ext>
            </a:extLst>
          </p:spPr>
          <p:txBody>
            <a:bodyPr/>
            <a:lstStyle/>
            <a:p>
              <a:pPr eaLnBrk="0" hangingPunct="0">
                <a:lnSpc>
                  <a:spcPct val="90000"/>
                </a:lnSpc>
                <a:defRPr/>
              </a:pPr>
              <a:endParaRPr lang="zh-CN" altLang="en-US" sz="1800"/>
            </a:p>
          </p:txBody>
        </p:sp>
      </p:grpSp>
      <p:sp>
        <p:nvSpPr>
          <p:cNvPr id="78" name="Rectangle 76"/>
          <p:cNvSpPr>
            <a:spLocks noChangeArrowheads="1"/>
          </p:cNvSpPr>
          <p:nvPr/>
        </p:nvSpPr>
        <p:spPr bwMode="auto">
          <a:xfrm>
            <a:off x="4267200" y="4965700"/>
            <a:ext cx="1609725" cy="5159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53882" dir="2700000" algn="ctr" rotWithShape="0">
                    <a:schemeClr val="bg2">
                      <a:alpha val="74998"/>
                    </a:schemeClr>
                  </a:outerShdw>
                </a:effectLst>
              </a14:hiddenEffects>
            </a:ext>
          </a:extLst>
        </p:spPr>
        <p:txBody>
          <a:bodyPr wrap="none" lIns="90487" tIns="44450" rIns="90487" bIns="44450">
            <a:spAutoFit/>
          </a:bodyPr>
          <a:lstStyle/>
          <a:p>
            <a:pPr eaLnBrk="0" hangingPunct="0">
              <a:lnSpc>
                <a:spcPct val="90000"/>
              </a:lnSpc>
              <a:defRPr/>
            </a:pPr>
            <a:r>
              <a:rPr lang="zh-CN" altLang="en-US" sz="2800">
                <a:effectLst>
                  <a:outerShdw blurRad="38100" dist="38100" dir="2700000" algn="tl">
                    <a:srgbClr val="DDDDDD"/>
                  </a:outerShdw>
                </a:effectLst>
              </a:rPr>
              <a:t>用户代表</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r>
              <a:rPr kumimoji="1" lang="zh-CN" altLang="en-US">
                <a:latin typeface="Garamond" charset="0"/>
                <a:ea typeface="宋体" charset="0"/>
              </a:rPr>
              <a:t>评审会议</a:t>
            </a:r>
          </a:p>
        </p:txBody>
      </p:sp>
      <p:sp>
        <p:nvSpPr>
          <p:cNvPr id="54275"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88F78DEF-AA9E-B544-B7D9-864AFE39190B}" type="slidenum">
              <a:rPr lang="zh-CN" altLang="en-US" sz="1200">
                <a:latin typeface="Garamond" charset="0"/>
              </a:rPr>
              <a:pPr/>
              <a:t>23</a:t>
            </a:fld>
            <a:endParaRPr lang="zh-CN" altLang="en-US" sz="1200">
              <a:latin typeface="Garamond" charset="0"/>
            </a:endParaRPr>
          </a:p>
        </p:txBody>
      </p:sp>
      <p:sp>
        <p:nvSpPr>
          <p:cNvPr id="6" name="Rectangle 3"/>
          <p:cNvSpPr txBox="1">
            <a:spLocks noChangeArrowheads="1"/>
          </p:cNvSpPr>
          <p:nvPr/>
        </p:nvSpPr>
        <p:spPr bwMode="auto">
          <a:xfrm>
            <a:off x="228600" y="947738"/>
            <a:ext cx="89154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marL="342900" indent="-342900" algn="l" rtl="0" eaLnBrk="1" fontAlgn="base" hangingPunct="1">
              <a:spcBef>
                <a:spcPct val="20000"/>
              </a:spcBef>
              <a:spcAft>
                <a:spcPct val="0"/>
              </a:spcAft>
              <a:buClr>
                <a:schemeClr val="accent1"/>
              </a:buClr>
              <a:buSzPct val="65000"/>
              <a:buFont typeface="Wingdings" charset="0"/>
              <a:defRPr sz="2400" b="1">
                <a:solidFill>
                  <a:schemeClr val="tx1"/>
                </a:solidFill>
                <a:latin typeface="+mn-lt"/>
                <a:ea typeface="+mn-ea"/>
                <a:cs typeface="宋体" charset="0"/>
              </a:defRPr>
            </a:lvl1pPr>
            <a:lvl2pPr marL="669925" indent="-325438" algn="l" rtl="0" eaLnBrk="1" fontAlgn="base" hangingPunct="1">
              <a:spcBef>
                <a:spcPct val="20000"/>
              </a:spcBef>
              <a:spcAft>
                <a:spcPct val="0"/>
              </a:spcAft>
              <a:buClr>
                <a:schemeClr val="accent2"/>
              </a:buClr>
              <a:buSzPct val="60000"/>
              <a:buFont typeface="Wingdings" charset="0"/>
              <a:defRPr sz="2400" b="1">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charset="0"/>
              <a:defRPr sz="2200" b="1">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charset="0"/>
              <a:defRPr sz="2000" b="1">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charset="0"/>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a:lstStyle>
          <a:p>
            <a:pPr>
              <a:lnSpc>
                <a:spcPct val="90000"/>
              </a:lnSpc>
              <a:spcBef>
                <a:spcPct val="50000"/>
              </a:spcBef>
              <a:buFont typeface="Wingdings" charset="2"/>
              <a:buChar char="Ø"/>
              <a:defRPr/>
            </a:pPr>
            <a:r>
              <a:rPr lang="zh-CN" altLang="en-US" b="0" dirty="0" smtClean="0">
                <a:latin typeface="宋体" charset="0"/>
              </a:rPr>
              <a:t>只关注整个软件的某个特定的部分</a:t>
            </a:r>
            <a:endParaRPr lang="en-US" altLang="zh-CN" b="0" dirty="0" smtClean="0"/>
          </a:p>
          <a:p>
            <a:pPr>
              <a:lnSpc>
                <a:spcPct val="90000"/>
              </a:lnSpc>
              <a:spcBef>
                <a:spcPct val="50000"/>
              </a:spcBef>
              <a:buFont typeface="Wingdings" charset="2"/>
              <a:buChar char="Ø"/>
              <a:defRPr/>
            </a:pPr>
            <a:r>
              <a:rPr lang="zh-CN" altLang="en-US" b="0" dirty="0" smtClean="0"/>
              <a:t>限制规模（时间、人员）</a:t>
            </a:r>
            <a:endParaRPr lang="en-US" altLang="zh-CN" b="0" dirty="0" smtClean="0"/>
          </a:p>
          <a:p>
            <a:pPr>
              <a:lnSpc>
                <a:spcPct val="90000"/>
              </a:lnSpc>
              <a:spcBef>
                <a:spcPct val="50000"/>
              </a:spcBef>
              <a:buFont typeface="Wingdings" charset="2"/>
              <a:buChar char="Ø"/>
              <a:defRPr/>
            </a:pPr>
            <a:r>
              <a:rPr lang="zh-CN" altLang="en-US" b="0" dirty="0" smtClean="0"/>
              <a:t>必须做出决定</a:t>
            </a:r>
            <a:endParaRPr lang="en-US" altLang="zh-CN" b="0" dirty="0" smtClean="0"/>
          </a:p>
          <a:p>
            <a:pPr marL="687387" lvl="1" indent="-342900">
              <a:lnSpc>
                <a:spcPct val="90000"/>
              </a:lnSpc>
              <a:spcBef>
                <a:spcPct val="50000"/>
              </a:spcBef>
              <a:buFont typeface="Symbol" charset="2"/>
              <a:buChar char="-"/>
              <a:defRPr/>
            </a:pPr>
            <a:r>
              <a:rPr lang="zh-CN" altLang="en-US" b="0" dirty="0" smtClean="0"/>
              <a:t>接受</a:t>
            </a:r>
            <a:endParaRPr lang="en-US" altLang="zh-CN" b="0" dirty="0" smtClean="0"/>
          </a:p>
          <a:p>
            <a:pPr marL="687387" lvl="1" indent="-342900">
              <a:lnSpc>
                <a:spcPct val="90000"/>
              </a:lnSpc>
              <a:spcBef>
                <a:spcPct val="50000"/>
              </a:spcBef>
              <a:buFont typeface="Symbol" charset="2"/>
              <a:buChar char="-"/>
              <a:defRPr/>
            </a:pPr>
            <a:r>
              <a:rPr lang="zh-CN" altLang="en-US" b="0" dirty="0" smtClean="0"/>
              <a:t>否决</a:t>
            </a:r>
            <a:endParaRPr lang="en-US" altLang="zh-CN" b="0" dirty="0" smtClean="0"/>
          </a:p>
          <a:p>
            <a:pPr marL="687387" lvl="1" indent="-342900">
              <a:lnSpc>
                <a:spcPct val="90000"/>
              </a:lnSpc>
              <a:spcBef>
                <a:spcPct val="50000"/>
              </a:spcBef>
              <a:buFont typeface="Symbol" charset="2"/>
              <a:buChar char="-"/>
              <a:defRPr/>
            </a:pPr>
            <a:r>
              <a:rPr lang="zh-CN" altLang="en-US" b="0" dirty="0" smtClean="0"/>
              <a:t>暂时接受：发现一些必须修改的小错误，但不再需要评审</a:t>
            </a:r>
            <a:endParaRPr lang="zh-CN" altLang="en-US" b="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p:txBody>
          <a:bodyPr/>
          <a:lstStyle/>
          <a:p>
            <a:r>
              <a:rPr kumimoji="1" lang="zh-CN" altLang="en-US">
                <a:latin typeface="Garamond" charset="0"/>
                <a:ea typeface="宋体" charset="0"/>
              </a:rPr>
              <a:t>评审指导原则</a:t>
            </a:r>
          </a:p>
        </p:txBody>
      </p:sp>
      <p:sp>
        <p:nvSpPr>
          <p:cNvPr id="55299"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38BE354E-3B42-6446-B2E8-8CF91BAFAF1F}" type="slidenum">
              <a:rPr lang="zh-CN" altLang="en-US" sz="1200">
                <a:latin typeface="Garamond" charset="0"/>
              </a:rPr>
              <a:pPr/>
              <a:t>24</a:t>
            </a:fld>
            <a:endParaRPr lang="zh-CN" altLang="en-US" sz="1200">
              <a:latin typeface="Garamond" charset="0"/>
            </a:endParaRPr>
          </a:p>
        </p:txBody>
      </p:sp>
      <p:sp>
        <p:nvSpPr>
          <p:cNvPr id="6" name="Rectangle 3"/>
          <p:cNvSpPr txBox="1">
            <a:spLocks noChangeArrowheads="1"/>
          </p:cNvSpPr>
          <p:nvPr/>
        </p:nvSpPr>
        <p:spPr bwMode="auto">
          <a:xfrm>
            <a:off x="344488" y="1028700"/>
            <a:ext cx="91440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marL="342900" indent="-342900" algn="l" rtl="0" eaLnBrk="1" fontAlgn="base" hangingPunct="1">
              <a:spcBef>
                <a:spcPct val="20000"/>
              </a:spcBef>
              <a:spcAft>
                <a:spcPct val="0"/>
              </a:spcAft>
              <a:buClr>
                <a:schemeClr val="accent1"/>
              </a:buClr>
              <a:buSzPct val="65000"/>
              <a:buFont typeface="Wingdings" charset="0"/>
              <a:defRPr sz="2400" b="1">
                <a:solidFill>
                  <a:schemeClr val="tx1"/>
                </a:solidFill>
                <a:latin typeface="+mn-lt"/>
                <a:ea typeface="+mn-ea"/>
                <a:cs typeface="宋体" charset="0"/>
              </a:defRPr>
            </a:lvl1pPr>
            <a:lvl2pPr marL="669925" indent="-325438" algn="l" rtl="0" eaLnBrk="1" fontAlgn="base" hangingPunct="1">
              <a:spcBef>
                <a:spcPct val="20000"/>
              </a:spcBef>
              <a:spcAft>
                <a:spcPct val="0"/>
              </a:spcAft>
              <a:buClr>
                <a:schemeClr val="accent2"/>
              </a:buClr>
              <a:buSzPct val="60000"/>
              <a:buFont typeface="Wingdings" charset="0"/>
              <a:defRPr sz="2400" b="1">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charset="0"/>
              <a:defRPr sz="2200" b="1">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charset="0"/>
              <a:defRPr sz="2000" b="1">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charset="0"/>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a:lstStyle>
          <a:p>
            <a:pPr algn="just">
              <a:lnSpc>
                <a:spcPct val="90000"/>
              </a:lnSpc>
              <a:spcBef>
                <a:spcPct val="50000"/>
              </a:spcBef>
              <a:buFont typeface="Wingdings" charset="2"/>
              <a:buChar char="Ø"/>
              <a:defRPr/>
            </a:pPr>
            <a:r>
              <a:rPr lang="zh-CN" altLang="en-US" b="0" dirty="0" smtClean="0"/>
              <a:t>评审工作产品、而不是评审生产者</a:t>
            </a:r>
            <a:endParaRPr lang="en-US" altLang="zh-CN" b="0" dirty="0" smtClean="0"/>
          </a:p>
          <a:p>
            <a:pPr algn="just">
              <a:lnSpc>
                <a:spcPct val="90000"/>
              </a:lnSpc>
              <a:spcBef>
                <a:spcPct val="50000"/>
              </a:spcBef>
              <a:buFont typeface="Wingdings" charset="2"/>
              <a:buChar char="Ø"/>
              <a:defRPr/>
            </a:pPr>
            <a:r>
              <a:rPr lang="zh-CN" altLang="en-US" b="0" dirty="0" smtClean="0"/>
              <a:t>制定并遵守日程表</a:t>
            </a:r>
            <a:endParaRPr lang="en-US" altLang="zh-CN" b="0" dirty="0" smtClean="0"/>
          </a:p>
          <a:p>
            <a:pPr algn="just">
              <a:lnSpc>
                <a:spcPct val="90000"/>
              </a:lnSpc>
              <a:spcBef>
                <a:spcPct val="50000"/>
              </a:spcBef>
              <a:buFont typeface="Wingdings" charset="2"/>
              <a:buChar char="Ø"/>
              <a:defRPr/>
            </a:pPr>
            <a:r>
              <a:rPr lang="zh-CN" altLang="en-US" b="0" dirty="0" smtClean="0"/>
              <a:t>限制争论和辩驳</a:t>
            </a:r>
            <a:endParaRPr lang="en-US" altLang="zh-CN" b="0" dirty="0" smtClean="0"/>
          </a:p>
          <a:p>
            <a:pPr algn="just">
              <a:lnSpc>
                <a:spcPct val="90000"/>
              </a:lnSpc>
              <a:spcBef>
                <a:spcPct val="50000"/>
              </a:spcBef>
              <a:buFont typeface="Wingdings" charset="2"/>
              <a:buChar char="Ø"/>
              <a:defRPr/>
            </a:pPr>
            <a:r>
              <a:rPr lang="zh-CN" altLang="en-US" b="0" dirty="0" smtClean="0"/>
              <a:t>对各个问题都发表见解</a:t>
            </a:r>
            <a:endParaRPr lang="en-US" altLang="zh-CN" b="0" dirty="0" smtClean="0"/>
          </a:p>
          <a:p>
            <a:pPr algn="just">
              <a:lnSpc>
                <a:spcPct val="90000"/>
              </a:lnSpc>
              <a:spcBef>
                <a:spcPct val="50000"/>
              </a:spcBef>
              <a:buFont typeface="Wingdings" charset="2"/>
              <a:buChar char="Ø"/>
              <a:defRPr/>
            </a:pPr>
            <a:r>
              <a:rPr lang="zh-CN" altLang="en-US" b="0" dirty="0" smtClean="0"/>
              <a:t>限制参与者人数，并坚持事前做准备</a:t>
            </a:r>
            <a:endParaRPr lang="en-US" altLang="zh-CN" b="0" dirty="0" smtClean="0"/>
          </a:p>
          <a:p>
            <a:pPr algn="just">
              <a:lnSpc>
                <a:spcPct val="90000"/>
              </a:lnSpc>
              <a:spcBef>
                <a:spcPct val="50000"/>
              </a:spcBef>
              <a:buFont typeface="Wingdings" charset="2"/>
              <a:buChar char="Ø"/>
              <a:defRPr/>
            </a:pPr>
            <a:r>
              <a:rPr lang="zh-CN" altLang="en-US" b="0" dirty="0" smtClean="0"/>
              <a:t>为每个将要评审的工作产品建立检查表</a:t>
            </a:r>
            <a:endParaRPr lang="en-US" altLang="zh-CN" b="0" dirty="0" smtClean="0"/>
          </a:p>
          <a:p>
            <a:pPr algn="just">
              <a:lnSpc>
                <a:spcPct val="90000"/>
              </a:lnSpc>
              <a:spcBef>
                <a:spcPct val="50000"/>
              </a:spcBef>
              <a:buFont typeface="Wingdings" charset="2"/>
              <a:buChar char="Ø"/>
              <a:defRPr/>
            </a:pPr>
            <a:r>
              <a:rPr lang="zh-CN" altLang="en-US" b="0" dirty="0" smtClean="0"/>
              <a:t>对所有评审者进行有意义的培训</a:t>
            </a:r>
            <a:endParaRPr lang="zh-CN" altLang="en-US" b="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p:nvPr>
        </p:nvSpPr>
        <p:spPr/>
        <p:txBody>
          <a:bodyPr/>
          <a:lstStyle/>
          <a:p>
            <a:r>
              <a:rPr kumimoji="1" lang="zh-CN" altLang="en-US">
                <a:latin typeface="Garamond" charset="0"/>
                <a:ea typeface="宋体" charset="0"/>
              </a:rPr>
              <a:t>样本驱动评审</a:t>
            </a:r>
          </a:p>
        </p:txBody>
      </p:sp>
      <p:sp>
        <p:nvSpPr>
          <p:cNvPr id="56323"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0E2C658D-FE67-FB4D-BD77-9DCA83EB55D9}" type="slidenum">
              <a:rPr lang="zh-CN" altLang="en-US" sz="1200">
                <a:latin typeface="Garamond" charset="0"/>
              </a:rPr>
              <a:pPr/>
              <a:t>25</a:t>
            </a:fld>
            <a:endParaRPr lang="zh-CN" altLang="en-US" sz="1200">
              <a:latin typeface="Garamond" charset="0"/>
            </a:endParaRPr>
          </a:p>
        </p:txBody>
      </p:sp>
      <p:sp>
        <p:nvSpPr>
          <p:cNvPr id="6" name="Rectangle 1027"/>
          <p:cNvSpPr txBox="1">
            <a:spLocks noChangeArrowheads="1"/>
          </p:cNvSpPr>
          <p:nvPr/>
        </p:nvSpPr>
        <p:spPr bwMode="auto">
          <a:xfrm>
            <a:off x="0" y="912813"/>
            <a:ext cx="91440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marL="342900" indent="-342900" algn="l" rtl="0" eaLnBrk="1" fontAlgn="base" hangingPunct="1">
              <a:spcBef>
                <a:spcPct val="20000"/>
              </a:spcBef>
              <a:spcAft>
                <a:spcPct val="0"/>
              </a:spcAft>
              <a:buClr>
                <a:schemeClr val="accent1"/>
              </a:buClr>
              <a:buSzPct val="65000"/>
              <a:buFont typeface="Wingdings" charset="0"/>
              <a:defRPr sz="2400" b="1">
                <a:solidFill>
                  <a:schemeClr val="tx1"/>
                </a:solidFill>
                <a:latin typeface="+mn-lt"/>
                <a:ea typeface="+mn-ea"/>
                <a:cs typeface="宋体" charset="0"/>
              </a:defRPr>
            </a:lvl1pPr>
            <a:lvl2pPr marL="669925" indent="-325438" algn="l" rtl="0" eaLnBrk="1" fontAlgn="base" hangingPunct="1">
              <a:spcBef>
                <a:spcPct val="20000"/>
              </a:spcBef>
              <a:spcAft>
                <a:spcPct val="0"/>
              </a:spcAft>
              <a:buClr>
                <a:schemeClr val="accent2"/>
              </a:buClr>
              <a:buSzPct val="60000"/>
              <a:buFont typeface="Wingdings" charset="0"/>
              <a:defRPr sz="2400" b="1">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charset="0"/>
              <a:defRPr sz="2200" b="1">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charset="0"/>
              <a:defRPr sz="2000" b="1">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charset="0"/>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a:lstStyle>
          <a:p>
            <a:pPr algn="just">
              <a:lnSpc>
                <a:spcPct val="90000"/>
              </a:lnSpc>
              <a:spcBef>
                <a:spcPct val="50000"/>
              </a:spcBef>
              <a:buFont typeface="Wingdings" charset="2"/>
              <a:buChar char="Ø"/>
              <a:defRPr/>
            </a:pPr>
            <a:r>
              <a:rPr lang="zh-CN" altLang="en-US" b="0" dirty="0" smtClean="0"/>
              <a:t>审查每个软件工作产品</a:t>
            </a:r>
            <a:r>
              <a:rPr lang="en-US" altLang="zh-CN" b="0" dirty="0" err="1" smtClean="0"/>
              <a:t>i</a:t>
            </a:r>
            <a:r>
              <a:rPr lang="zh-CN" altLang="en-US" b="0" dirty="0" smtClean="0"/>
              <a:t>的一小部分，记做</a:t>
            </a:r>
            <a:r>
              <a:rPr lang="en-US" altLang="zh-CN" b="0" dirty="0" err="1" smtClean="0"/>
              <a:t>a</a:t>
            </a:r>
            <a:r>
              <a:rPr lang="en-US" altLang="zh-CN" b="0" baseline="-25000" dirty="0" err="1" smtClean="0">
                <a:ea typeface="" charset="0"/>
                <a:cs typeface="" charset="0"/>
              </a:rPr>
              <a:t>i</a:t>
            </a:r>
            <a:r>
              <a:rPr lang="en-US" altLang="zh-CN" b="0" dirty="0" smtClean="0"/>
              <a:t>,</a:t>
            </a:r>
            <a:r>
              <a:rPr lang="zh-CN" altLang="en-US" b="0" dirty="0" smtClean="0"/>
              <a:t>记录发现的缺陷数</a:t>
            </a:r>
            <a:r>
              <a:rPr lang="en-US" altLang="zh-CN" b="0" dirty="0" smtClean="0"/>
              <a:t>f</a:t>
            </a:r>
            <a:r>
              <a:rPr lang="en-US" altLang="zh-CN" b="0" baseline="-25000" dirty="0" smtClean="0"/>
              <a:t>i</a:t>
            </a:r>
            <a:r>
              <a:rPr lang="en-US" altLang="zh-CN" b="0" dirty="0" smtClean="0"/>
              <a:t>,</a:t>
            </a:r>
          </a:p>
          <a:p>
            <a:pPr algn="just">
              <a:lnSpc>
                <a:spcPct val="90000"/>
              </a:lnSpc>
              <a:spcBef>
                <a:spcPct val="50000"/>
              </a:spcBef>
              <a:buFont typeface="Wingdings" charset="2"/>
              <a:buChar char="Ø"/>
              <a:defRPr/>
            </a:pPr>
            <a:r>
              <a:rPr lang="zh-CN" altLang="en-US" b="0" dirty="0" smtClean="0"/>
              <a:t>用</a:t>
            </a:r>
            <a:r>
              <a:rPr lang="en-US" altLang="zh-CN" b="0" dirty="0" smtClean="0"/>
              <a:t>f</a:t>
            </a:r>
            <a:r>
              <a:rPr lang="en-US" altLang="zh-CN" b="0" baseline="-25000" dirty="0" smtClean="0"/>
              <a:t>i</a:t>
            </a:r>
            <a:r>
              <a:rPr lang="zh-CN" altLang="en-US" b="0" dirty="0" smtClean="0"/>
              <a:t>除以</a:t>
            </a:r>
            <a:r>
              <a:rPr lang="en-US" altLang="zh-CN" b="0" dirty="0" err="1" smtClean="0"/>
              <a:t>a</a:t>
            </a:r>
            <a:r>
              <a:rPr lang="en-US" altLang="zh-CN" b="0" baseline="-25000" dirty="0" err="1" smtClean="0"/>
              <a:t>i</a:t>
            </a:r>
            <a:r>
              <a:rPr lang="zh-CN" altLang="en-US" b="0" dirty="0" smtClean="0"/>
              <a:t>得到在工作产品</a:t>
            </a:r>
            <a:r>
              <a:rPr lang="en-US" altLang="zh-CN" b="0" dirty="0" err="1" smtClean="0"/>
              <a:t>i</a:t>
            </a:r>
            <a:r>
              <a:rPr lang="zh-CN" altLang="en-US" b="0" dirty="0" smtClean="0"/>
              <a:t>中缺陷数量的粗略估算值</a:t>
            </a:r>
            <a:endParaRPr lang="en-US" altLang="zh-CN" b="0" dirty="0" smtClean="0"/>
          </a:p>
          <a:p>
            <a:pPr algn="just">
              <a:lnSpc>
                <a:spcPct val="90000"/>
              </a:lnSpc>
              <a:spcBef>
                <a:spcPct val="50000"/>
              </a:spcBef>
              <a:buFont typeface="Wingdings" charset="2"/>
              <a:buChar char="Ø"/>
              <a:defRPr/>
            </a:pPr>
            <a:r>
              <a:rPr lang="zh-CN" altLang="en-US" b="0" dirty="0" smtClean="0"/>
              <a:t>按照缺陷数量粗略估算值的递减次序排列这些工作产品</a:t>
            </a:r>
            <a:endParaRPr lang="en-US" altLang="zh-CN" b="0" dirty="0" smtClean="0"/>
          </a:p>
          <a:p>
            <a:pPr algn="just">
              <a:lnSpc>
                <a:spcPct val="90000"/>
              </a:lnSpc>
              <a:spcBef>
                <a:spcPct val="50000"/>
              </a:spcBef>
              <a:buFont typeface="Wingdings" charset="2"/>
              <a:buChar char="Ø"/>
              <a:defRPr/>
            </a:pPr>
            <a:r>
              <a:rPr lang="zh-CN" altLang="en-US" b="0" dirty="0" smtClean="0"/>
              <a:t>将现有评审资源集中到那些具有高缺陷数量估算值的工作产品上</a:t>
            </a:r>
            <a:endParaRPr lang="zh-CN" altLang="en-US" b="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ctrTitle"/>
          </p:nvPr>
        </p:nvSpPr>
        <p:spPr/>
        <p:txBody>
          <a:bodyPr/>
          <a:lstStyle/>
          <a:p>
            <a:r>
              <a:rPr kumimoji="1" lang="zh-CN" altLang="en-US" sz="6600" b="1" dirty="0" smtClean="0">
                <a:solidFill>
                  <a:srgbClr val="800000"/>
                </a:solidFill>
                <a:latin typeface="华文楷体"/>
                <a:ea typeface="华文楷体"/>
                <a:cs typeface="华文楷体"/>
              </a:rPr>
              <a:t>第</a:t>
            </a:r>
            <a:r>
              <a:rPr kumimoji="1" lang="en-US" altLang="zh-CN" sz="6600" b="1" dirty="0" smtClean="0">
                <a:solidFill>
                  <a:srgbClr val="800000"/>
                </a:solidFill>
                <a:latin typeface="华文楷体"/>
                <a:ea typeface="华文楷体"/>
                <a:cs typeface="华文楷体"/>
              </a:rPr>
              <a:t>13</a:t>
            </a:r>
            <a:r>
              <a:rPr kumimoji="1" lang="zh-CN" altLang="en-US" sz="6600" b="1" dirty="0" smtClean="0">
                <a:solidFill>
                  <a:srgbClr val="800000"/>
                </a:solidFill>
                <a:latin typeface="华文楷体"/>
                <a:ea typeface="华文楷体"/>
                <a:cs typeface="华文楷体"/>
              </a:rPr>
              <a:t>章</a:t>
            </a:r>
            <a:r>
              <a:rPr kumimoji="1" lang="en-US" altLang="zh-CN" sz="6600" b="1" dirty="0" smtClean="0">
                <a:solidFill>
                  <a:srgbClr val="800000"/>
                </a:solidFill>
                <a:latin typeface="华文楷体"/>
                <a:ea typeface="华文楷体"/>
                <a:cs typeface="华文楷体"/>
              </a:rPr>
              <a:t/>
            </a:r>
            <a:br>
              <a:rPr kumimoji="1" lang="en-US" altLang="zh-CN" sz="6600" b="1" dirty="0" smtClean="0">
                <a:solidFill>
                  <a:srgbClr val="800000"/>
                </a:solidFill>
                <a:latin typeface="华文楷体"/>
                <a:ea typeface="华文楷体"/>
                <a:cs typeface="华文楷体"/>
              </a:rPr>
            </a:br>
            <a:r>
              <a:rPr kumimoji="1" lang="en-US" altLang="zh-CN" b="1" dirty="0" smtClean="0">
                <a:solidFill>
                  <a:srgbClr val="800000"/>
                </a:solidFill>
                <a:latin typeface="华文楷体"/>
                <a:ea typeface="华文楷体"/>
                <a:cs typeface="华文楷体"/>
              </a:rPr>
              <a:t> </a:t>
            </a:r>
            <a:r>
              <a:rPr kumimoji="1" lang="en-US" altLang="zh-CN" sz="6600" b="1" dirty="0" smtClean="0">
                <a:solidFill>
                  <a:srgbClr val="800000"/>
                </a:solidFill>
                <a:latin typeface="华文楷体"/>
                <a:ea typeface="华文楷体"/>
                <a:cs typeface="华文楷体"/>
              </a:rPr>
              <a:t/>
            </a:r>
            <a:br>
              <a:rPr kumimoji="1" lang="en-US" altLang="zh-CN" sz="6600" b="1" dirty="0" smtClean="0">
                <a:solidFill>
                  <a:srgbClr val="800000"/>
                </a:solidFill>
                <a:latin typeface="华文楷体"/>
                <a:ea typeface="华文楷体"/>
                <a:cs typeface="华文楷体"/>
              </a:rPr>
            </a:br>
            <a:r>
              <a:rPr kumimoji="1" lang="zh-CN" altLang="en-US" sz="6600" b="1" dirty="0" smtClean="0">
                <a:solidFill>
                  <a:srgbClr val="800000"/>
                </a:solidFill>
                <a:latin typeface="华文楷体"/>
                <a:ea typeface="华文楷体"/>
                <a:cs typeface="华文楷体"/>
              </a:rPr>
              <a:t>软件质量保证</a:t>
            </a:r>
            <a:endParaRPr kumimoji="1" lang="zh-CN" altLang="en-US" sz="6600" b="1" dirty="0">
              <a:solidFill>
                <a:srgbClr val="800000"/>
              </a:solidFill>
              <a:latin typeface="华文楷体"/>
              <a:ea typeface="华文楷体"/>
              <a:cs typeface="华文楷体"/>
            </a:endParaRPr>
          </a:p>
        </p:txBody>
      </p:sp>
      <p:sp>
        <p:nvSpPr>
          <p:cNvPr id="57348"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C5FFF951-1CA6-8348-AC51-E90D37A0EF77}" type="slidenum">
              <a:rPr lang="en-US" altLang="zh-CN" sz="1200">
                <a:latin typeface="Garamond" charset="0"/>
              </a:rPr>
              <a:pPr/>
              <a:t>26</a:t>
            </a:fld>
            <a:endParaRPr lang="en-US" altLang="zh-CN" sz="1200">
              <a:latin typeface="Garamond"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p:txBody>
          <a:bodyPr/>
          <a:lstStyle/>
          <a:p>
            <a:r>
              <a:rPr kumimoji="1" lang="zh-CN" altLang="en-US">
                <a:latin typeface="Garamond" charset="0"/>
                <a:ea typeface="宋体" charset="0"/>
              </a:rPr>
              <a:t>软件质量保证</a:t>
            </a:r>
            <a:r>
              <a:rPr kumimoji="1" lang="en-US" altLang="zh-CN">
                <a:latin typeface="Garamond" charset="0"/>
                <a:ea typeface="宋体" charset="0"/>
              </a:rPr>
              <a:t>(SQA)</a:t>
            </a:r>
            <a:endParaRPr kumimoji="1" lang="zh-CN" altLang="en-US">
              <a:latin typeface="Garamond" charset="0"/>
              <a:ea typeface="宋体" charset="0"/>
            </a:endParaRPr>
          </a:p>
        </p:txBody>
      </p:sp>
      <p:sp>
        <p:nvSpPr>
          <p:cNvPr id="58370" name="内容占位符 2"/>
          <p:cNvSpPr>
            <a:spLocks noGrp="1"/>
          </p:cNvSpPr>
          <p:nvPr>
            <p:ph idx="1"/>
          </p:nvPr>
        </p:nvSpPr>
        <p:spPr>
          <a:xfrm>
            <a:off x="370904" y="1021228"/>
            <a:ext cx="8229600" cy="3489677"/>
          </a:xfrm>
        </p:spPr>
        <p:txBody>
          <a:bodyPr/>
          <a:lstStyle/>
          <a:p>
            <a:pPr>
              <a:buFont typeface="Arial"/>
              <a:buChar char="•"/>
            </a:pPr>
            <a:r>
              <a:rPr kumimoji="1" lang="en-US" altLang="zh-CN" dirty="0">
                <a:latin typeface="Arial" charset="0"/>
                <a:ea typeface="宋体" charset="0"/>
              </a:rPr>
              <a:t>SQA</a:t>
            </a:r>
            <a:r>
              <a:rPr kumimoji="1" lang="zh-CN" altLang="en-US" dirty="0">
                <a:latin typeface="Arial" charset="0"/>
                <a:ea typeface="宋体" charset="0"/>
              </a:rPr>
              <a:t>过程</a:t>
            </a:r>
            <a:endParaRPr kumimoji="1" lang="en-US" altLang="zh-CN" dirty="0">
              <a:latin typeface="Arial" charset="0"/>
              <a:ea typeface="宋体" charset="0"/>
            </a:endParaRPr>
          </a:p>
          <a:p>
            <a:pPr>
              <a:buFont typeface="Arial"/>
              <a:buChar char="•"/>
            </a:pPr>
            <a:r>
              <a:rPr kumimoji="1" lang="zh-CN" altLang="en-US" dirty="0">
                <a:latin typeface="Arial" charset="0"/>
                <a:ea typeface="宋体" charset="0"/>
              </a:rPr>
              <a:t>具体的质量保证和质量控制任务</a:t>
            </a:r>
            <a:endParaRPr kumimoji="1" lang="en-US" altLang="zh-CN" dirty="0">
              <a:latin typeface="Arial" charset="0"/>
              <a:ea typeface="宋体" charset="0"/>
            </a:endParaRPr>
          </a:p>
          <a:p>
            <a:pPr lvl="1" indent="-342900">
              <a:buFont typeface="Symbol" charset="2"/>
              <a:buChar char="-"/>
            </a:pPr>
            <a:r>
              <a:rPr kumimoji="1" lang="zh-CN" altLang="en-US" dirty="0">
                <a:latin typeface="Arial" charset="0"/>
                <a:ea typeface="宋体" charset="0"/>
              </a:rPr>
              <a:t>（包括技术评审和多层次测试策略）</a:t>
            </a:r>
            <a:endParaRPr kumimoji="1" lang="en-US" altLang="zh-CN" dirty="0">
              <a:latin typeface="Arial" charset="0"/>
              <a:ea typeface="宋体" charset="0"/>
            </a:endParaRPr>
          </a:p>
          <a:p>
            <a:pPr>
              <a:buFont typeface="Arial"/>
              <a:buChar char="•"/>
            </a:pPr>
            <a:r>
              <a:rPr kumimoji="1" lang="zh-CN" altLang="en-US" dirty="0">
                <a:latin typeface="Arial" charset="0"/>
                <a:ea typeface="宋体" charset="0"/>
              </a:rPr>
              <a:t>有效的软件工程实践（方法和工具）</a:t>
            </a:r>
            <a:endParaRPr kumimoji="1" lang="en-US" altLang="zh-CN" dirty="0">
              <a:latin typeface="Arial" charset="0"/>
              <a:ea typeface="宋体" charset="0"/>
            </a:endParaRPr>
          </a:p>
          <a:p>
            <a:pPr>
              <a:buFont typeface="Arial"/>
              <a:buChar char="•"/>
            </a:pPr>
            <a:r>
              <a:rPr kumimoji="1" lang="zh-CN" altLang="en-US" dirty="0">
                <a:latin typeface="Arial" charset="0"/>
                <a:ea typeface="宋体" charset="0"/>
              </a:rPr>
              <a:t>对所有软件工作产品及其变更的控制</a:t>
            </a:r>
            <a:endParaRPr kumimoji="1" lang="en-US" altLang="zh-CN" dirty="0">
              <a:latin typeface="Arial" charset="0"/>
              <a:ea typeface="宋体" charset="0"/>
            </a:endParaRPr>
          </a:p>
          <a:p>
            <a:pPr>
              <a:buFont typeface="Arial"/>
              <a:buChar char="•"/>
            </a:pPr>
            <a:r>
              <a:rPr kumimoji="1" lang="zh-CN" altLang="en-US" dirty="0">
                <a:latin typeface="Arial" charset="0"/>
                <a:ea typeface="宋体" charset="0"/>
              </a:rPr>
              <a:t>保证符合软件开发标准的规程</a:t>
            </a:r>
            <a:endParaRPr kumimoji="1" lang="en-US" altLang="zh-CN" dirty="0">
              <a:latin typeface="Arial" charset="0"/>
              <a:ea typeface="宋体" charset="0"/>
            </a:endParaRPr>
          </a:p>
          <a:p>
            <a:pPr>
              <a:buFont typeface="Arial"/>
              <a:buChar char="•"/>
            </a:pPr>
            <a:r>
              <a:rPr kumimoji="1" lang="zh-CN" altLang="en-US" dirty="0">
                <a:latin typeface="Arial" charset="0"/>
                <a:ea typeface="宋体" charset="0"/>
              </a:rPr>
              <a:t>测量和报告机制</a:t>
            </a:r>
          </a:p>
        </p:txBody>
      </p:sp>
      <p:sp>
        <p:nvSpPr>
          <p:cNvPr id="58372"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A483E379-4D9E-774F-9008-CF1B9B3CB8CC}" type="slidenum">
              <a:rPr lang="zh-CN" altLang="en-US" sz="1200">
                <a:latin typeface="Garamond" charset="0"/>
              </a:rPr>
              <a:pPr/>
              <a:t>27</a:t>
            </a:fld>
            <a:endParaRPr lang="zh-CN" altLang="en-US" sz="1200">
              <a:latin typeface="Garamond"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p:txBody>
          <a:bodyPr/>
          <a:lstStyle/>
          <a:p>
            <a:r>
              <a:rPr kumimoji="1" lang="zh-CN" altLang="en-US">
                <a:latin typeface="Garamond" charset="0"/>
                <a:ea typeface="宋体" charset="0"/>
              </a:rPr>
              <a:t>背景问题</a:t>
            </a:r>
          </a:p>
        </p:txBody>
      </p:sp>
      <p:sp>
        <p:nvSpPr>
          <p:cNvPr id="59394" name="内容占位符 2"/>
          <p:cNvSpPr>
            <a:spLocks noGrp="1"/>
          </p:cNvSpPr>
          <p:nvPr>
            <p:ph idx="1"/>
          </p:nvPr>
        </p:nvSpPr>
        <p:spPr>
          <a:xfrm>
            <a:off x="370904" y="1063572"/>
            <a:ext cx="8229600" cy="3489677"/>
          </a:xfrm>
        </p:spPr>
        <p:txBody>
          <a:bodyPr/>
          <a:lstStyle/>
          <a:p>
            <a:pPr>
              <a:lnSpc>
                <a:spcPct val="120000"/>
              </a:lnSpc>
              <a:buFont typeface="Arial"/>
              <a:buChar char="•"/>
            </a:pPr>
            <a:r>
              <a:rPr kumimoji="1" lang="zh-CN" altLang="en-US" dirty="0">
                <a:latin typeface="Arial" charset="0"/>
                <a:ea typeface="宋体" charset="0"/>
              </a:rPr>
              <a:t>软件开发质量保证的历史同步于硬件制造质</a:t>
            </a:r>
            <a:r>
              <a:rPr kumimoji="1" lang="zh-CN" altLang="en-US" dirty="0" smtClean="0">
                <a:latin typeface="Arial" charset="0"/>
                <a:ea typeface="宋体" charset="0"/>
              </a:rPr>
              <a:t>量的历史</a:t>
            </a:r>
            <a:endParaRPr kumimoji="1" lang="en-US" altLang="zh-CN" dirty="0">
              <a:latin typeface="Arial" charset="0"/>
              <a:ea typeface="宋体" charset="0"/>
            </a:endParaRPr>
          </a:p>
          <a:p>
            <a:pPr>
              <a:lnSpc>
                <a:spcPct val="120000"/>
              </a:lnSpc>
              <a:buFont typeface="Arial"/>
              <a:buChar char="•"/>
            </a:pPr>
            <a:r>
              <a:rPr kumimoji="1" lang="zh-CN" altLang="en-US" dirty="0">
                <a:latin typeface="Arial" charset="0"/>
                <a:ea typeface="宋体" charset="0"/>
              </a:rPr>
              <a:t>软件质量保证是为了保证软件高质量而必需“有计划的、系统化的行动模式</a:t>
            </a:r>
            <a:r>
              <a:rPr kumimoji="1" lang="zh-CN" altLang="en-US" dirty="0" smtClean="0">
                <a:latin typeface="Arial" charset="0"/>
                <a:ea typeface="宋体" charset="0"/>
              </a:rPr>
              <a:t>”</a:t>
            </a:r>
            <a:endParaRPr kumimoji="1" lang="en-US" altLang="zh-CN" dirty="0">
              <a:latin typeface="Arial" charset="0"/>
              <a:ea typeface="宋体" charset="0"/>
            </a:endParaRPr>
          </a:p>
          <a:p>
            <a:pPr>
              <a:lnSpc>
                <a:spcPct val="120000"/>
              </a:lnSpc>
              <a:buFont typeface="Arial"/>
              <a:buChar char="•"/>
            </a:pPr>
            <a:r>
              <a:rPr kumimoji="1" lang="en-US" altLang="zh-CN" dirty="0">
                <a:latin typeface="Arial" charset="0"/>
                <a:ea typeface="宋体" charset="0"/>
              </a:rPr>
              <a:t>SQA</a:t>
            </a:r>
            <a:r>
              <a:rPr kumimoji="1" lang="zh-CN" altLang="en-US" dirty="0">
                <a:latin typeface="Arial" charset="0"/>
                <a:ea typeface="宋体" charset="0"/>
              </a:rPr>
              <a:t>小组充当客户在公司内部的代表</a:t>
            </a:r>
          </a:p>
        </p:txBody>
      </p:sp>
      <p:sp>
        <p:nvSpPr>
          <p:cNvPr id="59396"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9D9ADACC-4BBE-CE4D-A047-504881668D79}" type="slidenum">
              <a:rPr lang="zh-CN" altLang="en-US" sz="1200">
                <a:latin typeface="Garamond" charset="0"/>
              </a:rPr>
              <a:pPr/>
              <a:t>28</a:t>
            </a:fld>
            <a:endParaRPr lang="zh-CN" altLang="en-US" sz="1200">
              <a:latin typeface="Garamond"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p:txBody>
          <a:bodyPr/>
          <a:lstStyle/>
          <a:p>
            <a:r>
              <a:rPr kumimoji="1" lang="zh-CN" altLang="en-US" dirty="0">
                <a:latin typeface="Garamond" charset="0"/>
                <a:ea typeface="宋体" charset="0"/>
              </a:rPr>
              <a:t>软件质量保证的要素</a:t>
            </a:r>
          </a:p>
        </p:txBody>
      </p:sp>
      <p:sp>
        <p:nvSpPr>
          <p:cNvPr id="60418" name="内容占位符 2"/>
          <p:cNvSpPr>
            <a:spLocks noGrp="1"/>
          </p:cNvSpPr>
          <p:nvPr>
            <p:ph idx="1"/>
          </p:nvPr>
        </p:nvSpPr>
        <p:spPr/>
        <p:txBody>
          <a:bodyPr/>
          <a:lstStyle/>
          <a:p>
            <a:pPr marL="0" indent="0">
              <a:buNone/>
            </a:pPr>
            <a:r>
              <a:rPr kumimoji="1" lang="zh-CN" altLang="en-US" dirty="0">
                <a:latin typeface="Arial" charset="0"/>
                <a:ea typeface="宋体" charset="0"/>
              </a:rPr>
              <a:t>标准：标准化组织制定了一系列标准和文件</a:t>
            </a:r>
            <a:endParaRPr kumimoji="1" lang="en-US" altLang="zh-CN" dirty="0">
              <a:latin typeface="Arial" charset="0"/>
              <a:ea typeface="宋体" charset="0"/>
            </a:endParaRPr>
          </a:p>
          <a:p>
            <a:pPr marL="685800" lvl="1" indent="-342900">
              <a:buFont typeface="Symbol" charset="2"/>
              <a:buChar char="-"/>
            </a:pPr>
            <a:r>
              <a:rPr kumimoji="1" lang="zh-CN" altLang="en-US" dirty="0">
                <a:latin typeface="Arial" charset="0"/>
                <a:ea typeface="宋体" charset="0"/>
              </a:rPr>
              <a:t>确保遵循所采用的标准并保证</a:t>
            </a:r>
            <a:r>
              <a:rPr kumimoji="1" lang="zh-CN" altLang="en-US" dirty="0" smtClean="0">
                <a:latin typeface="Arial" charset="0"/>
                <a:ea typeface="宋体" charset="0"/>
              </a:rPr>
              <a:t>所有的工作产品符合标准</a:t>
            </a:r>
            <a:endParaRPr kumimoji="1" lang="en-US" altLang="zh-CN" dirty="0">
              <a:latin typeface="Arial" charset="0"/>
              <a:ea typeface="宋体" charset="0"/>
            </a:endParaRPr>
          </a:p>
          <a:p>
            <a:pPr marL="0" indent="0">
              <a:buNone/>
            </a:pPr>
            <a:r>
              <a:rPr kumimoji="1" lang="zh-CN" altLang="en-US" dirty="0">
                <a:latin typeface="Arial" charset="0"/>
                <a:ea typeface="宋体" charset="0"/>
              </a:rPr>
              <a:t>评审和审核</a:t>
            </a:r>
            <a:endParaRPr kumimoji="1" lang="en-US" altLang="zh-CN" dirty="0">
              <a:latin typeface="Arial" charset="0"/>
              <a:ea typeface="宋体" charset="0"/>
            </a:endParaRPr>
          </a:p>
          <a:p>
            <a:pPr marL="685800" lvl="1" indent="-342900">
              <a:buFont typeface="Symbol" charset="2"/>
              <a:buChar char="-"/>
            </a:pPr>
            <a:r>
              <a:rPr kumimoji="1" lang="zh-CN" altLang="en-US" dirty="0">
                <a:latin typeface="Arial" charset="0"/>
                <a:ea typeface="宋体" charset="0"/>
              </a:rPr>
              <a:t>技术评审是软件工程师执行的质量控制活动</a:t>
            </a:r>
            <a:endParaRPr kumimoji="1" lang="en-US" altLang="zh-CN" dirty="0">
              <a:latin typeface="Arial" charset="0"/>
              <a:ea typeface="宋体" charset="0"/>
            </a:endParaRPr>
          </a:p>
          <a:p>
            <a:pPr marL="685800" lvl="1" indent="-342900">
              <a:buFont typeface="Symbol" charset="2"/>
              <a:buChar char="-"/>
            </a:pPr>
            <a:r>
              <a:rPr kumimoji="1" lang="zh-CN" altLang="en-US" dirty="0">
                <a:latin typeface="Arial" charset="0"/>
                <a:ea typeface="宋体" charset="0"/>
              </a:rPr>
              <a:t>评审的目的是发现错误</a:t>
            </a:r>
            <a:endParaRPr kumimoji="1" lang="en-US" altLang="zh-CN" dirty="0">
              <a:latin typeface="Arial" charset="0"/>
              <a:ea typeface="宋体" charset="0"/>
            </a:endParaRPr>
          </a:p>
          <a:p>
            <a:pPr marL="685800" lvl="1" indent="-342900">
              <a:buFont typeface="Symbol" charset="2"/>
              <a:buChar char="-"/>
            </a:pPr>
            <a:r>
              <a:rPr kumimoji="1" lang="zh-CN" altLang="en-US" dirty="0">
                <a:latin typeface="Arial" charset="0"/>
                <a:ea typeface="宋体" charset="0"/>
              </a:rPr>
              <a:t>审核是</a:t>
            </a:r>
            <a:r>
              <a:rPr kumimoji="1" lang="en-US" altLang="zh-CN" dirty="0">
                <a:latin typeface="Arial" charset="0"/>
                <a:ea typeface="宋体" charset="0"/>
              </a:rPr>
              <a:t>SQA</a:t>
            </a:r>
            <a:r>
              <a:rPr kumimoji="1" lang="zh-CN" altLang="en-US" dirty="0">
                <a:latin typeface="Arial" charset="0"/>
                <a:ea typeface="宋体" charset="0"/>
              </a:rPr>
              <a:t>人员执行的评审</a:t>
            </a:r>
            <a:endParaRPr kumimoji="1" lang="en-US" altLang="zh-CN" dirty="0">
              <a:latin typeface="Arial" charset="0"/>
              <a:ea typeface="宋体" charset="0"/>
            </a:endParaRPr>
          </a:p>
          <a:p>
            <a:pPr marL="685800" lvl="1" indent="-342900">
              <a:buFont typeface="Symbol" charset="2"/>
              <a:buChar char="-"/>
            </a:pPr>
            <a:r>
              <a:rPr kumimoji="1" lang="zh-CN" altLang="en-US" dirty="0">
                <a:latin typeface="Arial" charset="0"/>
                <a:ea typeface="宋体" charset="0"/>
              </a:rPr>
              <a:t>审核的目的是确保软件工程工作遵循质量准则</a:t>
            </a:r>
            <a:endParaRPr kumimoji="1" lang="en-US" altLang="zh-CN" dirty="0">
              <a:latin typeface="Arial" charset="0"/>
              <a:ea typeface="宋体" charset="0"/>
            </a:endParaRPr>
          </a:p>
          <a:p>
            <a:pPr>
              <a:buFont typeface="Wingdings" charset="0"/>
              <a:buChar char="Ø"/>
            </a:pPr>
            <a:endParaRPr kumimoji="1" lang="en-US" altLang="zh-CN" dirty="0">
              <a:latin typeface="Arial" charset="0"/>
              <a:ea typeface="宋体" charset="0"/>
            </a:endParaRPr>
          </a:p>
          <a:p>
            <a:pPr>
              <a:buFont typeface="Wingdings" charset="0"/>
              <a:buChar char="Ø"/>
            </a:pPr>
            <a:endParaRPr kumimoji="1" lang="zh-CN" altLang="en-US" dirty="0">
              <a:latin typeface="Arial" charset="0"/>
              <a:ea typeface="宋体" charset="0"/>
            </a:endParaRPr>
          </a:p>
        </p:txBody>
      </p:sp>
      <p:sp>
        <p:nvSpPr>
          <p:cNvPr id="60420"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5561C376-6190-AC4B-A394-4CD157CD84AE}" type="slidenum">
              <a:rPr lang="zh-CN" altLang="en-US" sz="1200">
                <a:latin typeface="Garamond" charset="0"/>
              </a:rPr>
              <a:pPr/>
              <a:t>29</a:t>
            </a:fld>
            <a:endParaRPr lang="zh-CN" altLang="en-US" sz="1200">
              <a:latin typeface="Garamond"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p:txBody>
          <a:bodyPr/>
          <a:lstStyle/>
          <a:p>
            <a:r>
              <a:rPr kumimoji="1" lang="zh-CN" altLang="en-US">
                <a:latin typeface="Garamond" charset="0"/>
                <a:ea typeface="宋体" charset="0"/>
              </a:rPr>
              <a:t>质量控制</a:t>
            </a:r>
          </a:p>
        </p:txBody>
      </p:sp>
      <p:sp>
        <p:nvSpPr>
          <p:cNvPr id="32771"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7C65EB89-6B77-8E4A-91F2-918312F2EA08}" type="slidenum">
              <a:rPr lang="zh-CN" altLang="en-US" sz="1200">
                <a:latin typeface="Garamond" charset="0"/>
              </a:rPr>
              <a:pPr/>
              <a:t>3</a:t>
            </a:fld>
            <a:endParaRPr lang="zh-CN" altLang="en-US" sz="1200">
              <a:latin typeface="Garamond" charset="0"/>
            </a:endParaRPr>
          </a:p>
        </p:txBody>
      </p:sp>
      <p:sp>
        <p:nvSpPr>
          <p:cNvPr id="6" name="Rectangle 3"/>
          <p:cNvSpPr txBox="1">
            <a:spLocks noChangeArrowheads="1"/>
          </p:cNvSpPr>
          <p:nvPr/>
        </p:nvSpPr>
        <p:spPr bwMode="auto">
          <a:xfrm>
            <a:off x="0" y="990600"/>
            <a:ext cx="9144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marL="342900" indent="-342900" algn="l" rtl="0" fontAlgn="base">
              <a:spcBef>
                <a:spcPct val="20000"/>
              </a:spcBef>
              <a:spcAft>
                <a:spcPct val="0"/>
              </a:spcAft>
              <a:buClr>
                <a:schemeClr val="accent1"/>
              </a:buClr>
              <a:buSzPct val="65000"/>
              <a:buFont typeface="Wingdings" charset="0"/>
              <a:defRPr sz="2400" b="1">
                <a:solidFill>
                  <a:schemeClr val="tx1"/>
                </a:solidFill>
                <a:latin typeface="+mn-lt"/>
                <a:ea typeface="+mn-ea"/>
                <a:cs typeface="宋体" charset="0"/>
              </a:defRPr>
            </a:lvl1pPr>
            <a:lvl2pPr marL="669925" indent="-325438" algn="l" rtl="0" fontAlgn="base">
              <a:spcBef>
                <a:spcPct val="20000"/>
              </a:spcBef>
              <a:spcAft>
                <a:spcPct val="0"/>
              </a:spcAft>
              <a:buClr>
                <a:schemeClr val="accent2"/>
              </a:buClr>
              <a:buSzPct val="60000"/>
              <a:buFont typeface="Wingdings" charset="0"/>
              <a:defRPr sz="2400" b="1">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charset="0"/>
              <a:defRPr sz="2200" b="1">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charset="0"/>
              <a:defRPr sz="2000" b="1">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charset="0"/>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a:lstStyle>
          <a:p>
            <a:pPr>
              <a:spcBef>
                <a:spcPct val="50000"/>
              </a:spcBef>
              <a:buFont typeface="Wingdings" charset="2"/>
              <a:buChar char="Ø"/>
              <a:defRPr/>
            </a:pPr>
            <a:r>
              <a:rPr lang="zh-CN" altLang="en-US" b="0" dirty="0" smtClean="0">
                <a:solidFill>
                  <a:schemeClr val="accent2"/>
                </a:solidFill>
              </a:rPr>
              <a:t>差异控制</a:t>
            </a:r>
            <a:r>
              <a:rPr lang="zh-CN" altLang="en-US" b="0" dirty="0" smtClean="0"/>
              <a:t>是质量控制的核心</a:t>
            </a:r>
            <a:endParaRPr lang="en-US" altLang="zh-CN" b="0" dirty="0" smtClean="0"/>
          </a:p>
          <a:p>
            <a:pPr marL="687387" lvl="1" indent="-342900">
              <a:spcBef>
                <a:spcPct val="50000"/>
              </a:spcBef>
              <a:buFont typeface="Symbol" charset="2"/>
              <a:buChar char="-"/>
              <a:defRPr/>
            </a:pPr>
            <a:r>
              <a:rPr lang="zh-CN" altLang="en-US" b="0" dirty="0" smtClean="0"/>
              <a:t>尽可能减少完成项目预计需要的资源和实际使用资源之间的差异</a:t>
            </a:r>
            <a:endParaRPr lang="en-US" altLang="zh-CN" b="0" dirty="0" smtClean="0"/>
          </a:p>
          <a:p>
            <a:pPr marL="687387" lvl="1" indent="-342900">
              <a:spcBef>
                <a:spcPct val="50000"/>
              </a:spcBef>
              <a:buFont typeface="Symbol" charset="2"/>
              <a:buChar char="-"/>
              <a:defRPr/>
            </a:pPr>
            <a:r>
              <a:rPr lang="zh-CN" altLang="en-US" b="0" dirty="0" smtClean="0"/>
              <a:t>保证不同版本之间的缺陷数量的差异最小</a:t>
            </a:r>
            <a:endParaRPr lang="en-US" altLang="zh-CN" b="0" dirty="0" smtClean="0"/>
          </a:p>
          <a:p>
            <a:pPr marL="687387" lvl="1" indent="-342900">
              <a:spcBef>
                <a:spcPct val="50000"/>
              </a:spcBef>
              <a:buFont typeface="Symbol" charset="2"/>
              <a:buChar char="-"/>
              <a:defRPr/>
            </a:pPr>
            <a:r>
              <a:rPr lang="zh-CN" altLang="en-US" b="0" dirty="0" smtClean="0"/>
              <a:t>对用户的服务差异尽可能小</a:t>
            </a:r>
            <a:endParaRPr lang="en-US" altLang="zh-CN" b="0" dirty="0" smtClean="0"/>
          </a:p>
          <a:p>
            <a:pPr>
              <a:spcBef>
                <a:spcPct val="50000"/>
              </a:spcBef>
              <a:buFont typeface="Wingdings" charset="2"/>
              <a:buChar char="Ø"/>
              <a:defRPr/>
            </a:pPr>
            <a:r>
              <a:rPr lang="zh-CN" altLang="en-US" b="0" dirty="0" smtClean="0">
                <a:solidFill>
                  <a:schemeClr val="accent2"/>
                </a:solidFill>
              </a:rPr>
              <a:t>质量控制</a:t>
            </a:r>
            <a:r>
              <a:rPr lang="zh-CN" altLang="en-US" b="0" dirty="0" smtClean="0"/>
              <a:t>：为了保证工作产品满足需求，而在整个软件过程中运用的一系列审查、评审和测试。</a:t>
            </a:r>
            <a:endParaRPr lang="zh-CN" altLang="en-US" b="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p:txBody>
          <a:bodyPr/>
          <a:lstStyle/>
          <a:p>
            <a:r>
              <a:rPr kumimoji="1" lang="zh-CN" altLang="en-US">
                <a:latin typeface="Garamond" charset="0"/>
                <a:ea typeface="宋体" charset="0"/>
              </a:rPr>
              <a:t>软件质量保证的要素（</a:t>
            </a:r>
            <a:r>
              <a:rPr kumimoji="1" lang="en-US" altLang="zh-CN">
                <a:latin typeface="Garamond" charset="0"/>
                <a:ea typeface="宋体" charset="0"/>
              </a:rPr>
              <a:t>2</a:t>
            </a:r>
            <a:r>
              <a:rPr kumimoji="1" lang="zh-CN" altLang="en-US">
                <a:latin typeface="Garamond" charset="0"/>
                <a:ea typeface="宋体" charset="0"/>
              </a:rPr>
              <a:t>）</a:t>
            </a:r>
          </a:p>
        </p:txBody>
      </p:sp>
      <p:sp>
        <p:nvSpPr>
          <p:cNvPr id="3" name="内容占位符 2"/>
          <p:cNvSpPr>
            <a:spLocks noGrp="1"/>
          </p:cNvSpPr>
          <p:nvPr>
            <p:ph idx="1"/>
          </p:nvPr>
        </p:nvSpPr>
        <p:spPr>
          <a:xfrm>
            <a:off x="370904" y="1116478"/>
            <a:ext cx="8229600" cy="3489677"/>
          </a:xfrm>
        </p:spPr>
        <p:txBody>
          <a:bodyPr/>
          <a:lstStyle/>
          <a:p>
            <a:pPr>
              <a:lnSpc>
                <a:spcPct val="120000"/>
              </a:lnSpc>
              <a:buFont typeface="Arial"/>
              <a:buChar char="•"/>
              <a:defRPr/>
            </a:pPr>
            <a:r>
              <a:rPr kumimoji="1" lang="zh-CN" altLang="en-US" dirty="0" smtClean="0"/>
              <a:t>测试：是一种质量控制功能</a:t>
            </a:r>
            <a:endParaRPr kumimoji="1" lang="en-US" altLang="zh-CN" dirty="0" smtClean="0"/>
          </a:p>
          <a:p>
            <a:pPr marL="687387" lvl="1" indent="-342900">
              <a:lnSpc>
                <a:spcPct val="120000"/>
              </a:lnSpc>
              <a:buFont typeface="Symbol" charset="2"/>
              <a:buChar char="-"/>
              <a:defRPr/>
            </a:pPr>
            <a:r>
              <a:rPr kumimoji="1" lang="zh-CN" altLang="en-US" dirty="0" smtClean="0"/>
              <a:t>基本目标是发现错误</a:t>
            </a:r>
            <a:endParaRPr kumimoji="1" lang="en-US" altLang="zh-CN" dirty="0" smtClean="0"/>
          </a:p>
          <a:p>
            <a:pPr marL="687387" lvl="1" indent="-342900">
              <a:lnSpc>
                <a:spcPct val="120000"/>
              </a:lnSpc>
              <a:buFont typeface="Symbol" charset="2"/>
              <a:buChar char="-"/>
              <a:defRPr/>
            </a:pPr>
            <a:r>
              <a:rPr kumimoji="1" lang="en-US" altLang="zh-CN" dirty="0" smtClean="0"/>
              <a:t>SQA</a:t>
            </a:r>
            <a:r>
              <a:rPr kumimoji="1" lang="zh-CN" altLang="en-US" dirty="0" smtClean="0"/>
              <a:t>任务是确保测试计划适当和有效</a:t>
            </a:r>
            <a:endParaRPr kumimoji="1" lang="en-US" altLang="zh-CN" dirty="0"/>
          </a:p>
          <a:p>
            <a:pPr marL="474662" indent="-457200">
              <a:lnSpc>
                <a:spcPct val="120000"/>
              </a:lnSpc>
              <a:buFont typeface="Arial"/>
              <a:buChar char="•"/>
              <a:defRPr/>
            </a:pPr>
            <a:r>
              <a:rPr kumimoji="1" lang="zh-CN" altLang="en-US" dirty="0" smtClean="0"/>
              <a:t>错误</a:t>
            </a:r>
            <a:r>
              <a:rPr kumimoji="1" lang="en-US" altLang="zh-CN" dirty="0" smtClean="0"/>
              <a:t>/</a:t>
            </a:r>
            <a:r>
              <a:rPr kumimoji="1" lang="zh-CN" altLang="en-US" dirty="0" smtClean="0"/>
              <a:t>缺陷的收集和分析</a:t>
            </a:r>
            <a:endParaRPr kumimoji="1" lang="en-US" altLang="zh-CN" dirty="0" smtClean="0"/>
          </a:p>
          <a:p>
            <a:pPr marL="474662" indent="-457200">
              <a:lnSpc>
                <a:spcPct val="120000"/>
              </a:lnSpc>
              <a:buFont typeface="Arial"/>
              <a:buChar char="•"/>
              <a:defRPr/>
            </a:pPr>
            <a:r>
              <a:rPr kumimoji="1" lang="zh-CN" altLang="en-US" dirty="0" smtClean="0"/>
              <a:t>变更管理</a:t>
            </a:r>
            <a:r>
              <a:rPr kumimoji="1" lang="en-US" altLang="zh-CN" dirty="0" smtClean="0"/>
              <a:t>——</a:t>
            </a:r>
            <a:r>
              <a:rPr kumimoji="1" lang="zh-CN" altLang="en-US" dirty="0" smtClean="0"/>
              <a:t>变更是软件项目最具破坏性的天敌</a:t>
            </a:r>
            <a:endParaRPr kumimoji="1" lang="en-US" altLang="zh-CN" dirty="0"/>
          </a:p>
          <a:p>
            <a:pPr marL="474662" indent="-457200">
              <a:lnSpc>
                <a:spcPct val="120000"/>
              </a:lnSpc>
              <a:buFont typeface="Arial"/>
              <a:buChar char="•"/>
              <a:defRPr/>
            </a:pPr>
            <a:r>
              <a:rPr kumimoji="1" lang="zh-CN" altLang="en-US" dirty="0" smtClean="0"/>
              <a:t>教育</a:t>
            </a:r>
            <a:endParaRPr kumimoji="1" lang="en-US" altLang="zh-CN" dirty="0" smtClean="0"/>
          </a:p>
        </p:txBody>
      </p:sp>
      <p:sp>
        <p:nvSpPr>
          <p:cNvPr id="61444"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609BF2E9-025B-5548-B9DD-83FBFBC3BCA2}" type="slidenum">
              <a:rPr lang="zh-CN" altLang="en-US" sz="1200">
                <a:latin typeface="Garamond" charset="0"/>
              </a:rPr>
              <a:pPr/>
              <a:t>30</a:t>
            </a:fld>
            <a:endParaRPr lang="zh-CN" altLang="en-US" sz="1200">
              <a:latin typeface="Garamond"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p:nvPr>
        </p:nvSpPr>
        <p:spPr/>
        <p:txBody>
          <a:bodyPr/>
          <a:lstStyle/>
          <a:p>
            <a:r>
              <a:rPr kumimoji="1" lang="zh-CN" altLang="en-US">
                <a:latin typeface="Garamond" charset="0"/>
                <a:ea typeface="宋体" charset="0"/>
              </a:rPr>
              <a:t>软件质量保证的要素（</a:t>
            </a:r>
            <a:r>
              <a:rPr kumimoji="1" lang="en-US" altLang="zh-CN">
                <a:latin typeface="Garamond" charset="0"/>
                <a:ea typeface="宋体" charset="0"/>
              </a:rPr>
              <a:t>3</a:t>
            </a:r>
            <a:r>
              <a:rPr kumimoji="1" lang="zh-CN" altLang="en-US">
                <a:latin typeface="Garamond" charset="0"/>
                <a:ea typeface="宋体" charset="0"/>
              </a:rPr>
              <a:t>）</a:t>
            </a:r>
          </a:p>
        </p:txBody>
      </p:sp>
      <p:sp>
        <p:nvSpPr>
          <p:cNvPr id="62466" name="内容占位符 2"/>
          <p:cNvSpPr>
            <a:spLocks noGrp="1"/>
          </p:cNvSpPr>
          <p:nvPr>
            <p:ph idx="1"/>
          </p:nvPr>
        </p:nvSpPr>
        <p:spPr>
          <a:xfrm>
            <a:off x="355029" y="973603"/>
            <a:ext cx="8455596" cy="3489677"/>
          </a:xfrm>
        </p:spPr>
        <p:txBody>
          <a:bodyPr/>
          <a:lstStyle/>
          <a:p>
            <a:pPr>
              <a:lnSpc>
                <a:spcPct val="120000"/>
              </a:lnSpc>
              <a:buFont typeface="Arial"/>
              <a:buChar char="•"/>
            </a:pPr>
            <a:r>
              <a:rPr kumimoji="1" lang="zh-CN" altLang="en-US" dirty="0">
                <a:latin typeface="Arial" charset="0"/>
                <a:ea typeface="宋体" charset="0"/>
              </a:rPr>
              <a:t>供应商</a:t>
            </a:r>
            <a:r>
              <a:rPr kumimoji="1" lang="zh-CN" altLang="en-US" dirty="0" smtClean="0">
                <a:latin typeface="Arial" charset="0"/>
                <a:ea typeface="宋体" charset="0"/>
              </a:rPr>
              <a:t>管理</a:t>
            </a:r>
            <a:endParaRPr kumimoji="1" lang="en-US" altLang="zh-CN" dirty="0">
              <a:latin typeface="Arial" charset="0"/>
              <a:ea typeface="宋体" charset="0"/>
            </a:endParaRPr>
          </a:p>
          <a:p>
            <a:pPr>
              <a:lnSpc>
                <a:spcPct val="120000"/>
              </a:lnSpc>
              <a:buFont typeface="Arial"/>
              <a:buChar char="•"/>
            </a:pPr>
            <a:r>
              <a:rPr kumimoji="1" lang="zh-CN" altLang="en-US" dirty="0">
                <a:latin typeface="Arial" charset="0"/>
                <a:ea typeface="宋体" charset="0"/>
              </a:rPr>
              <a:t>安全管理</a:t>
            </a:r>
            <a:r>
              <a:rPr kumimoji="1" lang="en-US" altLang="zh-CN" dirty="0">
                <a:latin typeface="Arial" charset="0"/>
                <a:ea typeface="宋体" charset="0"/>
              </a:rPr>
              <a:t>——</a:t>
            </a:r>
            <a:r>
              <a:rPr kumimoji="1" lang="zh-CN" altLang="en-US" dirty="0">
                <a:latin typeface="Arial" charset="0"/>
                <a:ea typeface="宋体" charset="0"/>
              </a:rPr>
              <a:t>制定政策、保护数据、</a:t>
            </a:r>
            <a:r>
              <a:rPr kumimoji="1" lang="zh-CN" altLang="en-US" dirty="0" smtClean="0">
                <a:latin typeface="Arial" charset="0"/>
                <a:ea typeface="宋体" charset="0"/>
              </a:rPr>
              <a:t>建立防火墙</a:t>
            </a:r>
            <a:endParaRPr kumimoji="1" lang="en-US" altLang="zh-CN" dirty="0">
              <a:latin typeface="Arial" charset="0"/>
              <a:ea typeface="宋体" charset="0"/>
            </a:endParaRPr>
          </a:p>
          <a:p>
            <a:pPr>
              <a:lnSpc>
                <a:spcPct val="120000"/>
              </a:lnSpc>
              <a:buFont typeface="Arial"/>
              <a:buChar char="•"/>
            </a:pPr>
            <a:r>
              <a:rPr kumimoji="1" lang="zh-CN" altLang="en-US" dirty="0">
                <a:latin typeface="Arial" charset="0"/>
                <a:ea typeface="宋体" charset="0"/>
              </a:rPr>
              <a:t>安全</a:t>
            </a:r>
            <a:r>
              <a:rPr kumimoji="1" lang="en-US" altLang="zh-CN" dirty="0">
                <a:latin typeface="Arial" charset="0"/>
                <a:ea typeface="宋体" charset="0"/>
              </a:rPr>
              <a:t>——</a:t>
            </a:r>
            <a:r>
              <a:rPr kumimoji="1" lang="zh-CN" altLang="en-US" dirty="0">
                <a:latin typeface="Arial" charset="0"/>
                <a:ea typeface="宋体" charset="0"/>
              </a:rPr>
              <a:t>评估失效影响，启动减少风险</a:t>
            </a:r>
            <a:r>
              <a:rPr kumimoji="1" lang="zh-CN" altLang="en-US" dirty="0" smtClean="0">
                <a:latin typeface="Arial" charset="0"/>
                <a:ea typeface="宋体" charset="0"/>
              </a:rPr>
              <a:t>的必需步骤</a:t>
            </a:r>
            <a:endParaRPr kumimoji="1" lang="en-US" altLang="zh-CN" dirty="0">
              <a:latin typeface="Arial" charset="0"/>
              <a:ea typeface="宋体" charset="0"/>
            </a:endParaRPr>
          </a:p>
          <a:p>
            <a:pPr>
              <a:lnSpc>
                <a:spcPct val="120000"/>
              </a:lnSpc>
              <a:buFont typeface="Arial"/>
              <a:buChar char="•"/>
            </a:pPr>
            <a:r>
              <a:rPr kumimoji="1" lang="zh-CN" altLang="en-US" dirty="0">
                <a:latin typeface="Arial" charset="0"/>
                <a:ea typeface="宋体" charset="0"/>
              </a:rPr>
              <a:t>风险管理</a:t>
            </a:r>
            <a:r>
              <a:rPr kumimoji="1" lang="en-US" altLang="zh-CN" dirty="0">
                <a:latin typeface="Arial" charset="0"/>
                <a:ea typeface="宋体" charset="0"/>
              </a:rPr>
              <a:t>——</a:t>
            </a:r>
            <a:r>
              <a:rPr kumimoji="1" lang="zh-CN" altLang="en-US" dirty="0">
                <a:latin typeface="Arial" charset="0"/>
                <a:ea typeface="宋体" charset="0"/>
              </a:rPr>
              <a:t>建立风险相关的应急计划</a:t>
            </a:r>
          </a:p>
        </p:txBody>
      </p:sp>
      <p:sp>
        <p:nvSpPr>
          <p:cNvPr id="62468"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0FF11658-C763-CC48-B04A-A214FE75E7C3}" type="slidenum">
              <a:rPr lang="zh-CN" altLang="en-US" sz="1200">
                <a:latin typeface="Garamond" charset="0"/>
              </a:rPr>
              <a:pPr/>
              <a:t>31</a:t>
            </a:fld>
            <a:endParaRPr lang="zh-CN" altLang="en-US" sz="1200">
              <a:latin typeface="Garamond"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p:cNvSpPr>
          <p:nvPr>
            <p:ph type="title"/>
          </p:nvPr>
        </p:nvSpPr>
        <p:spPr/>
        <p:txBody>
          <a:bodyPr/>
          <a:lstStyle/>
          <a:p>
            <a:r>
              <a:rPr kumimoji="1" lang="zh-CN" altLang="en-US">
                <a:latin typeface="Garamond" charset="0"/>
                <a:ea typeface="宋体" charset="0"/>
              </a:rPr>
              <a:t>软件质量保证的任务</a:t>
            </a:r>
          </a:p>
        </p:txBody>
      </p:sp>
      <p:sp>
        <p:nvSpPr>
          <p:cNvPr id="63490" name="内容占位符 2"/>
          <p:cNvSpPr>
            <a:spLocks noGrp="1"/>
          </p:cNvSpPr>
          <p:nvPr>
            <p:ph idx="1"/>
          </p:nvPr>
        </p:nvSpPr>
        <p:spPr>
          <a:xfrm>
            <a:off x="259778" y="862478"/>
            <a:ext cx="8773097" cy="3489677"/>
          </a:xfrm>
        </p:spPr>
        <p:txBody>
          <a:bodyPr/>
          <a:lstStyle/>
          <a:p>
            <a:pPr>
              <a:lnSpc>
                <a:spcPct val="120000"/>
              </a:lnSpc>
              <a:buFont typeface="Arial"/>
              <a:buChar char="•"/>
            </a:pPr>
            <a:r>
              <a:rPr kumimoji="1" lang="zh-CN" altLang="en-US" dirty="0">
                <a:latin typeface="Arial" charset="0"/>
                <a:ea typeface="宋体" charset="0"/>
              </a:rPr>
              <a:t>编制项目质量保证计划</a:t>
            </a:r>
            <a:endParaRPr kumimoji="1" lang="en-US" altLang="zh-CN" dirty="0">
              <a:latin typeface="Arial" charset="0"/>
              <a:ea typeface="宋体" charset="0"/>
            </a:endParaRPr>
          </a:p>
          <a:p>
            <a:pPr>
              <a:lnSpc>
                <a:spcPct val="120000"/>
              </a:lnSpc>
              <a:buFont typeface="Arial"/>
              <a:buChar char="•"/>
            </a:pPr>
            <a:r>
              <a:rPr kumimoji="1" lang="zh-CN" altLang="en-US" dirty="0">
                <a:latin typeface="Arial" charset="0"/>
                <a:ea typeface="宋体" charset="0"/>
              </a:rPr>
              <a:t>参与项目的软件过程描述的编写</a:t>
            </a:r>
            <a:endParaRPr kumimoji="1" lang="en-US" altLang="zh-CN" dirty="0">
              <a:latin typeface="Arial" charset="0"/>
              <a:ea typeface="宋体" charset="0"/>
            </a:endParaRPr>
          </a:p>
          <a:p>
            <a:pPr>
              <a:lnSpc>
                <a:spcPct val="120000"/>
              </a:lnSpc>
              <a:buFont typeface="Arial"/>
              <a:buChar char="•"/>
            </a:pPr>
            <a:r>
              <a:rPr kumimoji="1" lang="zh-CN" altLang="en-US" dirty="0">
                <a:latin typeface="Arial" charset="0"/>
                <a:ea typeface="宋体" charset="0"/>
              </a:rPr>
              <a:t>评审软件工程活动，以验证是否符合规定的软件过程</a:t>
            </a:r>
            <a:endParaRPr kumimoji="1" lang="en-US" altLang="zh-CN" dirty="0">
              <a:latin typeface="Arial" charset="0"/>
              <a:ea typeface="宋体" charset="0"/>
            </a:endParaRPr>
          </a:p>
          <a:p>
            <a:pPr>
              <a:lnSpc>
                <a:spcPct val="120000"/>
              </a:lnSpc>
              <a:buFont typeface="Arial"/>
              <a:buChar char="•"/>
            </a:pPr>
            <a:r>
              <a:rPr kumimoji="1" lang="zh-CN" altLang="en-US" dirty="0">
                <a:latin typeface="Arial" charset="0"/>
                <a:ea typeface="宋体" charset="0"/>
              </a:rPr>
              <a:t>审核指定的软件工作产品以验证是否遵守作为软件过程的一部分的那些规定</a:t>
            </a:r>
            <a:endParaRPr kumimoji="1" lang="en-US" altLang="zh-CN" dirty="0">
              <a:latin typeface="Arial" charset="0"/>
              <a:ea typeface="宋体" charset="0"/>
            </a:endParaRPr>
          </a:p>
          <a:p>
            <a:pPr>
              <a:lnSpc>
                <a:spcPct val="120000"/>
              </a:lnSpc>
              <a:buFont typeface="Arial"/>
              <a:buChar char="•"/>
            </a:pPr>
            <a:r>
              <a:rPr kumimoji="1" lang="zh-CN" altLang="en-US" dirty="0">
                <a:latin typeface="Arial" charset="0"/>
                <a:ea typeface="宋体" charset="0"/>
              </a:rPr>
              <a:t>确保根据文档化的规程记录和处理软件工作和工作产品中的偏差</a:t>
            </a:r>
            <a:endParaRPr kumimoji="1" lang="en-US" altLang="zh-CN" dirty="0">
              <a:latin typeface="Arial" charset="0"/>
              <a:ea typeface="宋体" charset="0"/>
            </a:endParaRPr>
          </a:p>
          <a:p>
            <a:pPr>
              <a:lnSpc>
                <a:spcPct val="120000"/>
              </a:lnSpc>
              <a:buFont typeface="Arial"/>
              <a:buChar char="•"/>
            </a:pPr>
            <a:r>
              <a:rPr kumimoji="1" lang="zh-CN" altLang="en-US" dirty="0">
                <a:latin typeface="Arial" charset="0"/>
                <a:ea typeface="宋体" charset="0"/>
              </a:rPr>
              <a:t>记录各种不符合项并报告给高层管理人员</a:t>
            </a:r>
            <a:endParaRPr kumimoji="1" lang="en-US" altLang="zh-CN" dirty="0">
              <a:latin typeface="Arial" charset="0"/>
              <a:ea typeface="宋体" charset="0"/>
            </a:endParaRPr>
          </a:p>
        </p:txBody>
      </p:sp>
      <p:sp>
        <p:nvSpPr>
          <p:cNvPr id="63492"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B5E0D33A-FA46-F245-B13C-2DCA2AAD479F}" type="slidenum">
              <a:rPr lang="zh-CN" altLang="en-US" sz="1200">
                <a:latin typeface="Garamond" charset="0"/>
              </a:rPr>
              <a:pPr/>
              <a:t>32</a:t>
            </a:fld>
            <a:endParaRPr lang="zh-CN" altLang="en-US" sz="1200">
              <a:latin typeface="Garamond"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p:cNvSpPr>
          <p:nvPr>
            <p:ph type="title"/>
          </p:nvPr>
        </p:nvSpPr>
        <p:spPr/>
        <p:txBody>
          <a:bodyPr/>
          <a:lstStyle/>
          <a:p>
            <a:r>
              <a:rPr kumimoji="1" lang="zh-CN" altLang="en-US">
                <a:latin typeface="Garamond" charset="0"/>
                <a:ea typeface="宋体" charset="0"/>
              </a:rPr>
              <a:t>目标、属性和度量</a:t>
            </a:r>
          </a:p>
        </p:txBody>
      </p:sp>
      <p:sp>
        <p:nvSpPr>
          <p:cNvPr id="3" name="内容占位符 2"/>
          <p:cNvSpPr>
            <a:spLocks noGrp="1"/>
          </p:cNvSpPr>
          <p:nvPr>
            <p:ph idx="1"/>
          </p:nvPr>
        </p:nvSpPr>
        <p:spPr/>
        <p:txBody>
          <a:bodyPr/>
          <a:lstStyle/>
          <a:p>
            <a:pPr>
              <a:buFont typeface="Arial"/>
              <a:buChar char="•"/>
              <a:defRPr/>
            </a:pPr>
            <a:r>
              <a:rPr kumimoji="1" lang="zh-CN" altLang="en-US" dirty="0" smtClean="0"/>
              <a:t>需求质量</a:t>
            </a:r>
            <a:endParaRPr kumimoji="1" lang="en-US" altLang="zh-CN" dirty="0" smtClean="0"/>
          </a:p>
          <a:p>
            <a:pPr>
              <a:buFont typeface="Arial"/>
              <a:buChar char="•"/>
              <a:defRPr/>
            </a:pPr>
            <a:r>
              <a:rPr kumimoji="1" lang="zh-CN" altLang="en-US" dirty="0" smtClean="0"/>
              <a:t>设计质量</a:t>
            </a:r>
            <a:endParaRPr kumimoji="1" lang="en-US" altLang="zh-CN" dirty="0" smtClean="0"/>
          </a:p>
          <a:p>
            <a:pPr>
              <a:buFont typeface="Arial"/>
              <a:buChar char="•"/>
              <a:defRPr/>
            </a:pPr>
            <a:r>
              <a:rPr kumimoji="1" lang="zh-CN" altLang="en-US" dirty="0" smtClean="0"/>
              <a:t>代码质量</a:t>
            </a:r>
            <a:endParaRPr kumimoji="1" lang="en-US" altLang="zh-CN" dirty="0" smtClean="0"/>
          </a:p>
          <a:p>
            <a:pPr>
              <a:buFont typeface="Arial"/>
              <a:buChar char="•"/>
              <a:defRPr/>
            </a:pPr>
            <a:r>
              <a:rPr kumimoji="1" lang="zh-CN" altLang="en-US" dirty="0" smtClean="0"/>
              <a:t>质量控制有效性</a:t>
            </a:r>
            <a:endParaRPr kumimoji="1" lang="en-US" altLang="zh-CN" dirty="0" smtClean="0"/>
          </a:p>
          <a:p>
            <a:pPr marL="0" indent="0">
              <a:buNone/>
              <a:defRPr/>
            </a:pPr>
            <a:endParaRPr kumimoji="1" lang="en-US" altLang="zh-CN" dirty="0"/>
          </a:p>
        </p:txBody>
      </p:sp>
      <p:sp>
        <p:nvSpPr>
          <p:cNvPr id="64516"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24FFD7FE-80C5-7645-9838-2DDE2015247B}" type="slidenum">
              <a:rPr lang="zh-CN" altLang="en-US" sz="1200">
                <a:latin typeface="Garamond" charset="0"/>
              </a:rPr>
              <a:pPr/>
              <a:t>33</a:t>
            </a:fld>
            <a:endParaRPr lang="zh-CN" altLang="en-US" sz="1200">
              <a:latin typeface="Garamond"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title"/>
          </p:nvPr>
        </p:nvSpPr>
        <p:spPr/>
        <p:txBody>
          <a:bodyPr/>
          <a:lstStyle/>
          <a:p>
            <a:r>
              <a:rPr kumimoji="1" lang="zh-CN" altLang="en-US">
                <a:latin typeface="Garamond" charset="0"/>
                <a:ea typeface="宋体" charset="0"/>
              </a:rPr>
              <a:t>统计软件质量保证</a:t>
            </a:r>
          </a:p>
        </p:txBody>
      </p:sp>
      <p:sp>
        <p:nvSpPr>
          <p:cNvPr id="3" name="内容占位符 2"/>
          <p:cNvSpPr>
            <a:spLocks noGrp="1"/>
          </p:cNvSpPr>
          <p:nvPr>
            <p:ph idx="1"/>
          </p:nvPr>
        </p:nvSpPr>
        <p:spPr>
          <a:xfrm>
            <a:off x="282129" y="1164103"/>
            <a:ext cx="8493000" cy="3489677"/>
          </a:xfrm>
        </p:spPr>
        <p:txBody>
          <a:bodyPr/>
          <a:lstStyle/>
          <a:p>
            <a:pPr>
              <a:spcBef>
                <a:spcPct val="50000"/>
              </a:spcBef>
              <a:buFont typeface="Arial"/>
              <a:buChar char="•"/>
              <a:defRPr/>
            </a:pPr>
            <a:r>
              <a:rPr lang="zh-CN" altLang="en-US" dirty="0">
                <a:effectLst>
                  <a:outerShdw blurRad="38100" dist="38100" dir="2700000" algn="tl">
                    <a:srgbClr val="DDDDDD"/>
                  </a:outerShdw>
                </a:effectLst>
              </a:rPr>
              <a:t>收集和分类软件缺陷信息</a:t>
            </a:r>
            <a:endParaRPr lang="en-US" altLang="zh-CN" dirty="0">
              <a:effectLst>
                <a:outerShdw blurRad="38100" dist="38100" dir="2700000" algn="tl">
                  <a:srgbClr val="DDDDDD"/>
                </a:outerShdw>
              </a:effectLst>
            </a:endParaRPr>
          </a:p>
          <a:p>
            <a:pPr>
              <a:spcBef>
                <a:spcPct val="50000"/>
              </a:spcBef>
              <a:buFont typeface="Arial"/>
              <a:buChar char="•"/>
              <a:defRPr/>
            </a:pPr>
            <a:r>
              <a:rPr lang="zh-CN" altLang="en-US" dirty="0">
                <a:effectLst>
                  <a:outerShdw blurRad="38100" dist="38100" dir="2700000" algn="tl">
                    <a:srgbClr val="DDDDDD"/>
                  </a:outerShdw>
                </a:effectLst>
              </a:rPr>
              <a:t>追溯每个缺陷的形成原因</a:t>
            </a:r>
            <a:endParaRPr lang="en-US" altLang="zh-CN" dirty="0">
              <a:effectLst>
                <a:outerShdw blurRad="38100" dist="38100" dir="2700000" algn="tl">
                  <a:srgbClr val="DDDDDD"/>
                </a:outerShdw>
              </a:effectLst>
            </a:endParaRPr>
          </a:p>
          <a:p>
            <a:pPr>
              <a:spcBef>
                <a:spcPct val="50000"/>
              </a:spcBef>
              <a:buFont typeface="Arial"/>
              <a:buChar char="•"/>
              <a:defRPr/>
            </a:pPr>
            <a:r>
              <a:rPr lang="zh-CN" altLang="en-US" dirty="0">
                <a:effectLst>
                  <a:outerShdw blurRad="38100" dist="38100" dir="2700000" algn="tl">
                    <a:srgbClr val="DDDDDD"/>
                  </a:outerShdw>
                </a:effectLst>
              </a:rPr>
              <a:t>使用</a:t>
            </a:r>
            <a:r>
              <a:rPr lang="en-US" altLang="zh-CN" dirty="0">
                <a:effectLst>
                  <a:outerShdw blurRad="38100" dist="38100" dir="2700000" algn="tl">
                    <a:srgbClr val="DDDDDD"/>
                  </a:outerShdw>
                </a:effectLst>
              </a:rPr>
              <a:t>Pareto</a:t>
            </a:r>
            <a:r>
              <a:rPr lang="zh-CN" altLang="en-US" dirty="0">
                <a:effectLst>
                  <a:outerShdw blurRad="38100" dist="38100" dir="2700000" algn="tl">
                    <a:srgbClr val="DDDDDD"/>
                  </a:outerShdw>
                </a:effectLst>
              </a:rPr>
              <a:t>原则，将</a:t>
            </a:r>
            <a:r>
              <a:rPr lang="en-US" altLang="zh-CN" dirty="0">
                <a:effectLst>
                  <a:outerShdw blurRad="38100" dist="38100" dir="2700000" algn="tl">
                    <a:srgbClr val="DDDDDD"/>
                  </a:outerShdw>
                </a:effectLst>
              </a:rPr>
              <a:t>20%</a:t>
            </a:r>
            <a:r>
              <a:rPr lang="zh-CN" altLang="en-US" dirty="0">
                <a:effectLst>
                  <a:outerShdw blurRad="38100" dist="38100" dir="2700000" algn="tl">
                    <a:srgbClr val="DDDDDD"/>
                  </a:outerShdw>
                </a:effectLst>
              </a:rPr>
              <a:t>（重要的）原因分离出来</a:t>
            </a:r>
            <a:endParaRPr lang="en-US" altLang="zh-CN" dirty="0">
              <a:effectLst>
                <a:outerShdw blurRad="38100" dist="38100" dir="2700000" algn="tl">
                  <a:srgbClr val="DDDDDD"/>
                </a:outerShdw>
              </a:effectLst>
            </a:endParaRPr>
          </a:p>
          <a:p>
            <a:pPr>
              <a:spcBef>
                <a:spcPct val="50000"/>
              </a:spcBef>
              <a:buFont typeface="Arial"/>
              <a:buChar char="•"/>
              <a:defRPr/>
            </a:pPr>
            <a:r>
              <a:rPr lang="zh-CN" altLang="en-US" dirty="0">
                <a:effectLst>
                  <a:outerShdw blurRad="38100" dist="38100" dir="2700000" algn="tl">
                    <a:srgbClr val="DDDDDD"/>
                  </a:outerShdw>
                </a:effectLst>
              </a:rPr>
              <a:t>纠正引起风险的原因</a:t>
            </a:r>
          </a:p>
          <a:p>
            <a:pPr>
              <a:defRPr/>
            </a:pPr>
            <a:endParaRPr kumimoji="1" lang="zh-CN" altLang="en-US" dirty="0"/>
          </a:p>
        </p:txBody>
      </p:sp>
      <p:sp>
        <p:nvSpPr>
          <p:cNvPr id="65540"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586BD8CA-1608-3F42-B7BD-7C671D8584E9}" type="slidenum">
              <a:rPr lang="zh-CN" altLang="en-US" sz="1200">
                <a:latin typeface="Garamond" charset="0"/>
              </a:rPr>
              <a:pPr/>
              <a:t>34</a:t>
            </a:fld>
            <a:endParaRPr lang="zh-CN" altLang="en-US" sz="1200">
              <a:latin typeface="Garamond"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p:nvPr>
        </p:nvSpPr>
        <p:spPr/>
        <p:txBody>
          <a:bodyPr/>
          <a:lstStyle/>
          <a:p>
            <a:r>
              <a:rPr kumimoji="1" lang="zh-CN" altLang="en-US">
                <a:latin typeface="Garamond" charset="0"/>
                <a:ea typeface="宋体" charset="0"/>
              </a:rPr>
              <a:t>软件工程中的六西格玛</a:t>
            </a:r>
          </a:p>
        </p:txBody>
      </p:sp>
      <p:sp>
        <p:nvSpPr>
          <p:cNvPr id="3" name="内容占位符 2"/>
          <p:cNvSpPr>
            <a:spLocks noGrp="1"/>
          </p:cNvSpPr>
          <p:nvPr>
            <p:ph idx="1"/>
          </p:nvPr>
        </p:nvSpPr>
        <p:spPr>
          <a:xfrm>
            <a:off x="370904" y="1068853"/>
            <a:ext cx="8229600" cy="3489677"/>
          </a:xfrm>
        </p:spPr>
        <p:txBody>
          <a:bodyPr/>
          <a:lstStyle/>
          <a:p>
            <a:pPr>
              <a:buFont typeface="Arial"/>
              <a:buChar char="•"/>
              <a:defRPr/>
            </a:pPr>
            <a:r>
              <a:rPr kumimoji="1" lang="zh-CN" altLang="en-US" dirty="0" smtClean="0"/>
              <a:t>产业界的基于统计的质量保证策略</a:t>
            </a:r>
            <a:endParaRPr kumimoji="1" lang="en-US" altLang="zh-CN" dirty="0" smtClean="0"/>
          </a:p>
          <a:p>
            <a:pPr>
              <a:buFont typeface="Arial"/>
              <a:buChar char="•"/>
              <a:defRPr/>
            </a:pPr>
            <a:r>
              <a:rPr kumimoji="1" lang="zh-CN" altLang="en-US" dirty="0" smtClean="0"/>
              <a:t>核心步骤</a:t>
            </a:r>
            <a:endParaRPr kumimoji="1" lang="en-US" altLang="zh-CN" dirty="0" smtClean="0"/>
          </a:p>
          <a:p>
            <a:pPr lvl="1" indent="-342900">
              <a:buFont typeface="Symbol" charset="2"/>
              <a:buChar char="-"/>
              <a:defRPr/>
            </a:pPr>
            <a:r>
              <a:rPr kumimoji="1" lang="zh-CN" altLang="en-US" dirty="0" smtClean="0"/>
              <a:t>定义：客户交流定义需求、产品和目标</a:t>
            </a:r>
            <a:endParaRPr kumimoji="1" lang="en-US" altLang="zh-CN" dirty="0" smtClean="0"/>
          </a:p>
          <a:p>
            <a:pPr lvl="1" indent="-342900">
              <a:buFont typeface="Symbol" charset="2"/>
              <a:buChar char="-"/>
              <a:defRPr/>
            </a:pPr>
            <a:r>
              <a:rPr kumimoji="1" lang="zh-CN" altLang="en-US" dirty="0" smtClean="0"/>
              <a:t>测量：测量现有过程及产品</a:t>
            </a:r>
            <a:endParaRPr kumimoji="1" lang="en-US" altLang="zh-CN" dirty="0" smtClean="0"/>
          </a:p>
          <a:p>
            <a:pPr lvl="1" indent="-342900">
              <a:buFont typeface="Symbol" charset="2"/>
              <a:buChar char="-"/>
              <a:defRPr/>
            </a:pPr>
            <a:r>
              <a:rPr kumimoji="1" lang="zh-CN" altLang="en-US" dirty="0" smtClean="0"/>
              <a:t>分析：分析缺陷度量信息，挑选重要的少数因素</a:t>
            </a:r>
            <a:endParaRPr kumimoji="1" lang="en-US" altLang="zh-CN" dirty="0"/>
          </a:p>
          <a:p>
            <a:pPr>
              <a:buFont typeface="Arial"/>
              <a:buChar char="•"/>
              <a:defRPr/>
            </a:pPr>
            <a:r>
              <a:rPr kumimoji="1" lang="zh-CN" altLang="en-US" dirty="0" smtClean="0"/>
              <a:t>附加步骤</a:t>
            </a:r>
            <a:endParaRPr kumimoji="1" lang="en-US" altLang="zh-CN" dirty="0" smtClean="0"/>
          </a:p>
          <a:p>
            <a:pPr marL="687387" lvl="1" indent="-342900">
              <a:buFont typeface="Symbol" charset="2"/>
              <a:buChar char="-"/>
              <a:defRPr/>
            </a:pPr>
            <a:r>
              <a:rPr kumimoji="1" lang="zh-CN" altLang="en-US" dirty="0" smtClean="0"/>
              <a:t>改进：消除缺陷根本原因改进过程</a:t>
            </a:r>
            <a:endParaRPr kumimoji="1" lang="en-US" altLang="zh-CN" dirty="0" smtClean="0"/>
          </a:p>
          <a:p>
            <a:pPr marL="687387" lvl="1" indent="-342900">
              <a:buFont typeface="Symbol" charset="2"/>
              <a:buChar char="-"/>
              <a:defRPr/>
            </a:pPr>
            <a:r>
              <a:rPr kumimoji="1" lang="zh-CN" altLang="en-US" dirty="0" smtClean="0"/>
              <a:t>控制：控制过程以保证不再引入缺陷</a:t>
            </a:r>
            <a:endParaRPr kumimoji="1" lang="en-US" altLang="zh-CN" dirty="0" smtClean="0"/>
          </a:p>
        </p:txBody>
      </p:sp>
      <p:sp>
        <p:nvSpPr>
          <p:cNvPr id="66564"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33CF8FBB-6A11-BC4C-93A6-245ABEB5201C}" type="slidenum">
              <a:rPr lang="zh-CN" altLang="en-US" sz="1200">
                <a:latin typeface="Garamond" charset="0"/>
              </a:rPr>
              <a:pPr/>
              <a:t>35</a:t>
            </a:fld>
            <a:endParaRPr lang="zh-CN" altLang="en-US" sz="1200">
              <a:latin typeface="Garamond"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p:txBody>
          <a:bodyPr/>
          <a:lstStyle/>
          <a:p>
            <a:r>
              <a:rPr kumimoji="1" lang="zh-CN" altLang="en-US">
                <a:latin typeface="Garamond" charset="0"/>
                <a:ea typeface="宋体" charset="0"/>
              </a:rPr>
              <a:t>软件可靠性</a:t>
            </a:r>
          </a:p>
        </p:txBody>
      </p:sp>
      <p:sp>
        <p:nvSpPr>
          <p:cNvPr id="3" name="内容占位符 2"/>
          <p:cNvSpPr>
            <a:spLocks noGrp="1"/>
          </p:cNvSpPr>
          <p:nvPr>
            <p:ph idx="1"/>
          </p:nvPr>
        </p:nvSpPr>
        <p:spPr>
          <a:xfrm>
            <a:off x="370904" y="941853"/>
            <a:ext cx="8229600" cy="3489677"/>
          </a:xfrm>
        </p:spPr>
        <p:txBody>
          <a:bodyPr/>
          <a:lstStyle/>
          <a:p>
            <a:pPr>
              <a:spcBef>
                <a:spcPct val="50000"/>
              </a:spcBef>
              <a:buFont typeface="Arial"/>
              <a:buChar char="•"/>
              <a:defRPr/>
            </a:pPr>
            <a:r>
              <a:rPr lang="zh-CN" altLang="en-US" dirty="0">
                <a:effectLst>
                  <a:outerShdw blurRad="38100" dist="38100" dir="2700000" algn="tl">
                    <a:srgbClr val="DDDDDD"/>
                  </a:outerShdw>
                </a:effectLst>
              </a:rPr>
              <a:t>可靠性</a:t>
            </a:r>
            <a:endParaRPr lang="en-US" altLang="zh-CN" dirty="0">
              <a:effectLst>
                <a:outerShdw blurRad="38100" dist="38100" dir="2700000" algn="tl">
                  <a:srgbClr val="DDDDDD"/>
                </a:outerShdw>
              </a:effectLst>
            </a:endParaRPr>
          </a:p>
          <a:p>
            <a:pPr marL="687387" lvl="1" indent="-342900">
              <a:spcBef>
                <a:spcPct val="50000"/>
              </a:spcBef>
              <a:buFont typeface="Symbol" charset="2"/>
              <a:buChar char="-"/>
              <a:defRPr/>
            </a:pPr>
            <a:r>
              <a:rPr lang="zh-CN" altLang="en-US" dirty="0">
                <a:effectLst>
                  <a:outerShdw blurRad="38100" dist="38100" dir="2700000" algn="tl">
                    <a:srgbClr val="DDDDDD"/>
                  </a:outerShdw>
                </a:effectLst>
                <a:latin typeface="宋体" charset="0"/>
              </a:rPr>
              <a:t>在特定环境和特定时间内，计算机程序无失效运</a:t>
            </a:r>
            <a:r>
              <a:rPr lang="zh-CN" altLang="en-US" dirty="0" smtClean="0">
                <a:effectLst>
                  <a:outerShdw blurRad="38100" dist="38100" dir="2700000" algn="tl">
                    <a:srgbClr val="DDDDDD"/>
                  </a:outerShdw>
                </a:effectLst>
                <a:latin typeface="宋体" charset="0"/>
              </a:rPr>
              <a:t>行概率</a:t>
            </a:r>
            <a:r>
              <a:rPr lang="en-US" altLang="zh-CN" dirty="0" smtClean="0">
                <a:effectLst>
                  <a:outerShdw blurRad="38100" dist="38100" dir="2700000" algn="tl">
                    <a:srgbClr val="DDDDDD"/>
                  </a:outerShdw>
                </a:effectLst>
              </a:rPr>
              <a:t> </a:t>
            </a:r>
            <a:endParaRPr lang="en-US" altLang="zh-CN" dirty="0">
              <a:effectLst>
                <a:outerShdw blurRad="38100" dist="38100" dir="2700000" algn="tl">
                  <a:srgbClr val="DDDDDD"/>
                </a:outerShdw>
              </a:effectLst>
            </a:endParaRPr>
          </a:p>
          <a:p>
            <a:pPr>
              <a:spcBef>
                <a:spcPct val="50000"/>
              </a:spcBef>
              <a:buFont typeface="Arial"/>
              <a:buChar char="•"/>
              <a:defRPr/>
            </a:pPr>
            <a:r>
              <a:rPr lang="zh-CN" altLang="en-US" dirty="0">
                <a:effectLst>
                  <a:outerShdw blurRad="38100" dist="38100" dir="2700000" algn="tl">
                    <a:srgbClr val="DDDDDD"/>
                  </a:outerShdw>
                </a:effectLst>
              </a:rPr>
              <a:t>可用性</a:t>
            </a:r>
            <a:endParaRPr lang="en-US" altLang="zh-CN" dirty="0">
              <a:effectLst>
                <a:outerShdw blurRad="38100" dist="38100" dir="2700000" algn="tl">
                  <a:srgbClr val="DDDDDD"/>
                </a:outerShdw>
              </a:effectLst>
            </a:endParaRPr>
          </a:p>
          <a:p>
            <a:pPr marL="687387" lvl="1" indent="-342900">
              <a:spcBef>
                <a:spcPct val="50000"/>
              </a:spcBef>
              <a:buFont typeface="Symbol" charset="2"/>
              <a:buChar char="-"/>
              <a:defRPr/>
            </a:pPr>
            <a:r>
              <a:rPr lang="zh-CN" altLang="en-US" dirty="0">
                <a:effectLst>
                  <a:outerShdw blurRad="38100" dist="38100" dir="2700000" algn="tl">
                    <a:srgbClr val="DDDDDD"/>
                  </a:outerShdw>
                </a:effectLst>
                <a:latin typeface="宋体" charset="0"/>
              </a:rPr>
              <a:t>在某个给定时间点上，程序能够按照需求执行的概率</a:t>
            </a:r>
            <a:r>
              <a:rPr lang="en-US" altLang="zh-CN" dirty="0">
                <a:effectLst>
                  <a:outerShdw blurRad="38100" dist="38100" dir="2700000" algn="tl">
                    <a:srgbClr val="DDDDDD"/>
                  </a:outerShdw>
                </a:effectLst>
              </a:rPr>
              <a:t> </a:t>
            </a:r>
          </a:p>
          <a:p>
            <a:pPr>
              <a:spcBef>
                <a:spcPct val="50000"/>
              </a:spcBef>
              <a:buFont typeface="Arial"/>
              <a:buChar char="•"/>
              <a:defRPr/>
            </a:pPr>
            <a:r>
              <a:rPr lang="zh-CN" altLang="en-US" dirty="0">
                <a:effectLst>
                  <a:outerShdw blurRad="38100" dist="38100" dir="2700000" algn="tl">
                    <a:srgbClr val="DDDDDD"/>
                  </a:outerShdw>
                </a:effectLst>
              </a:rPr>
              <a:t>软件安全</a:t>
            </a:r>
            <a:endParaRPr lang="en-US" altLang="zh-CN" dirty="0">
              <a:effectLst>
                <a:outerShdw blurRad="38100" dist="38100" dir="2700000" algn="tl">
                  <a:srgbClr val="DDDDDD"/>
                </a:outerShdw>
              </a:effectLst>
            </a:endParaRPr>
          </a:p>
          <a:p>
            <a:pPr marL="687387" lvl="1" indent="-342900">
              <a:spcBef>
                <a:spcPct val="50000"/>
              </a:spcBef>
              <a:buFont typeface="Symbol" charset="2"/>
              <a:buChar char="-"/>
              <a:defRPr/>
            </a:pPr>
            <a:r>
              <a:rPr lang="zh-CN" altLang="en-US" dirty="0">
                <a:effectLst>
                  <a:outerShdw blurRad="38100" dist="38100" dir="2700000" algn="tl">
                    <a:srgbClr val="DDDDDD"/>
                  </a:outerShdw>
                </a:effectLst>
                <a:latin typeface="宋体" charset="0"/>
              </a:rPr>
              <a:t>用来识别和评估可能对软件产生负面影响并促使整个系统失效的潜在灾难</a:t>
            </a:r>
            <a:r>
              <a:rPr lang="en-US" altLang="zh-CN" dirty="0">
                <a:effectLst>
                  <a:outerShdw blurRad="38100" dist="38100" dir="2700000" algn="tl">
                    <a:srgbClr val="DDDDDD"/>
                  </a:outerShdw>
                </a:effectLst>
              </a:rPr>
              <a:t> </a:t>
            </a:r>
          </a:p>
          <a:p>
            <a:pPr>
              <a:defRPr/>
            </a:pPr>
            <a:endParaRPr kumimoji="1" lang="zh-CN" altLang="en-US" dirty="0"/>
          </a:p>
        </p:txBody>
      </p:sp>
      <p:sp>
        <p:nvSpPr>
          <p:cNvPr id="67588"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FC15AE68-B50F-A844-9285-D60C4339B75E}" type="slidenum">
              <a:rPr lang="zh-CN" altLang="en-US" sz="1200">
                <a:latin typeface="Garamond" charset="0"/>
              </a:rPr>
              <a:pPr/>
              <a:t>36</a:t>
            </a:fld>
            <a:endParaRPr lang="zh-CN" altLang="en-US" sz="1200">
              <a:latin typeface="Garamond"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p:cNvSpPr>
          <p:nvPr>
            <p:ph type="title"/>
          </p:nvPr>
        </p:nvSpPr>
        <p:spPr/>
        <p:txBody>
          <a:bodyPr/>
          <a:lstStyle/>
          <a:p>
            <a:r>
              <a:rPr kumimoji="1" lang="zh-CN" altLang="en-US">
                <a:latin typeface="Garamond" charset="0"/>
                <a:ea typeface="宋体" charset="0"/>
              </a:rPr>
              <a:t>软件可靠性</a:t>
            </a:r>
          </a:p>
        </p:txBody>
      </p:sp>
      <p:sp>
        <p:nvSpPr>
          <p:cNvPr id="3" name="内容占位符 2"/>
          <p:cNvSpPr>
            <a:spLocks noGrp="1"/>
          </p:cNvSpPr>
          <p:nvPr>
            <p:ph idx="1"/>
          </p:nvPr>
        </p:nvSpPr>
        <p:spPr>
          <a:xfrm>
            <a:off x="370904" y="814853"/>
            <a:ext cx="8229600" cy="3489677"/>
          </a:xfrm>
        </p:spPr>
        <p:txBody>
          <a:bodyPr/>
          <a:lstStyle/>
          <a:p>
            <a:pPr>
              <a:spcBef>
                <a:spcPct val="50000"/>
              </a:spcBef>
              <a:buFont typeface="Arial"/>
              <a:buChar char="•"/>
              <a:defRPr/>
            </a:pPr>
            <a:r>
              <a:rPr lang="zh-CN" altLang="en-US" dirty="0">
                <a:effectLst>
                  <a:outerShdw blurRad="38100" dist="38100" dir="2700000" algn="tl">
                    <a:srgbClr val="DDDDDD"/>
                  </a:outerShdw>
                </a:effectLst>
              </a:rPr>
              <a:t>平均失效间隔时间：</a:t>
            </a:r>
            <a:r>
              <a:rPr lang="en-US" altLang="zh-CN" dirty="0">
                <a:effectLst>
                  <a:outerShdw blurRad="38100" dist="38100" dir="2700000" algn="tl">
                    <a:srgbClr val="DDDDDD"/>
                  </a:outerShdw>
                </a:effectLst>
              </a:rPr>
              <a:t>MTBF</a:t>
            </a:r>
          </a:p>
          <a:p>
            <a:pPr>
              <a:spcBef>
                <a:spcPct val="50000"/>
              </a:spcBef>
              <a:buFont typeface="Arial"/>
              <a:buChar char="•"/>
              <a:defRPr/>
            </a:pPr>
            <a:r>
              <a:rPr lang="zh-CN" altLang="en-US" dirty="0">
                <a:effectLst>
                  <a:outerShdw blurRad="38100" dist="38100" dir="2700000" algn="tl">
                    <a:srgbClr val="DDDDDD"/>
                  </a:outerShdw>
                </a:effectLst>
              </a:rPr>
              <a:t>平均失效时间</a:t>
            </a:r>
            <a:r>
              <a:rPr lang="en-US" altLang="zh-CN" dirty="0">
                <a:effectLst>
                  <a:outerShdw blurRad="38100" dist="38100" dir="2700000" algn="tl">
                    <a:srgbClr val="DDDDDD"/>
                  </a:outerShdw>
                </a:effectLst>
              </a:rPr>
              <a:t>(</a:t>
            </a:r>
            <a:r>
              <a:rPr lang="zh-CN" altLang="en-US" dirty="0">
                <a:effectLst>
                  <a:outerShdw blurRad="38100" dist="38100" dir="2700000" algn="tl">
                    <a:srgbClr val="DDDDDD"/>
                  </a:outerShdw>
                </a:effectLst>
              </a:rPr>
              <a:t>平均失效等待时间</a:t>
            </a:r>
            <a:r>
              <a:rPr lang="en-US" altLang="zh-CN" dirty="0">
                <a:effectLst>
                  <a:outerShdw blurRad="38100" dist="38100" dir="2700000" algn="tl">
                    <a:srgbClr val="DDDDDD"/>
                  </a:outerShdw>
                </a:effectLst>
              </a:rPr>
              <a:t>) </a:t>
            </a:r>
            <a:r>
              <a:rPr lang="zh-CN" altLang="en-US" dirty="0">
                <a:effectLst>
                  <a:outerShdw blurRad="38100" dist="38100" dir="2700000" algn="tl">
                    <a:srgbClr val="DDDDDD"/>
                  </a:outerShdw>
                </a:effectLst>
              </a:rPr>
              <a:t>：</a:t>
            </a:r>
            <a:r>
              <a:rPr lang="en-US" altLang="zh-CN" dirty="0">
                <a:effectLst>
                  <a:outerShdw blurRad="38100" dist="38100" dir="2700000" algn="tl">
                    <a:srgbClr val="DDDDDD"/>
                  </a:outerShdw>
                </a:effectLst>
              </a:rPr>
              <a:t>MTTF</a:t>
            </a:r>
          </a:p>
          <a:p>
            <a:pPr lvl="1">
              <a:spcBef>
                <a:spcPct val="50000"/>
              </a:spcBef>
              <a:defRPr/>
            </a:pPr>
            <a:r>
              <a:rPr lang="en-CA" altLang="zh-CN" dirty="0">
                <a:effectLst>
                  <a:outerShdw blurRad="38100" dist="38100" dir="2700000" algn="tl">
                    <a:srgbClr val="DDDDDD"/>
                  </a:outerShdw>
                </a:effectLst>
              </a:rPr>
              <a:t>MTTF for Windows 2000 Professional is 2893 hours</a:t>
            </a:r>
          </a:p>
          <a:p>
            <a:pPr lvl="1">
              <a:spcBef>
                <a:spcPct val="50000"/>
              </a:spcBef>
              <a:defRPr/>
            </a:pPr>
            <a:r>
              <a:rPr lang="en-CA" altLang="zh-CN" dirty="0">
                <a:effectLst>
                  <a:outerShdw blurRad="38100" dist="38100" dir="2700000" algn="tl">
                    <a:srgbClr val="DDDDDD"/>
                  </a:outerShdw>
                </a:effectLst>
              </a:rPr>
              <a:t>MTTF for Windows NT Workstation is 919 hours. </a:t>
            </a:r>
          </a:p>
          <a:p>
            <a:pPr lvl="1">
              <a:spcBef>
                <a:spcPct val="50000"/>
              </a:spcBef>
              <a:defRPr/>
            </a:pPr>
            <a:r>
              <a:rPr lang="en-CA" altLang="zh-CN" dirty="0">
                <a:effectLst>
                  <a:outerShdw blurRad="38100" dist="38100" dir="2700000" algn="tl">
                    <a:srgbClr val="DDDDDD"/>
                  </a:outerShdw>
                </a:effectLst>
              </a:rPr>
              <a:t>MTTF for Windows 98 is 216 hours</a:t>
            </a:r>
            <a:endParaRPr lang="en-US" altLang="zh-CN" dirty="0">
              <a:effectLst>
                <a:outerShdw blurRad="38100" dist="38100" dir="2700000" algn="tl">
                  <a:srgbClr val="DDDDDD"/>
                </a:outerShdw>
              </a:effectLst>
            </a:endParaRPr>
          </a:p>
          <a:p>
            <a:pPr>
              <a:spcBef>
                <a:spcPct val="50000"/>
              </a:spcBef>
              <a:buFont typeface="Arial"/>
              <a:buChar char="•"/>
              <a:defRPr/>
            </a:pPr>
            <a:r>
              <a:rPr lang="zh-CN" altLang="en-US" dirty="0">
                <a:effectLst>
                  <a:outerShdw blurRad="38100" dist="38100" dir="2700000" algn="tl">
                    <a:srgbClr val="DDDDDD"/>
                  </a:outerShdw>
                </a:effectLst>
              </a:rPr>
              <a:t>平均维修时间：</a:t>
            </a:r>
            <a:r>
              <a:rPr lang="en-US" altLang="zh-CN" dirty="0">
                <a:effectLst>
                  <a:outerShdw blurRad="38100" dist="38100" dir="2700000" algn="tl">
                    <a:srgbClr val="DDDDDD"/>
                  </a:outerShdw>
                </a:effectLst>
              </a:rPr>
              <a:t>MTTR</a:t>
            </a:r>
          </a:p>
          <a:p>
            <a:pPr>
              <a:spcBef>
                <a:spcPct val="50000"/>
              </a:spcBef>
              <a:buFont typeface="Arial"/>
              <a:buChar char="•"/>
              <a:defRPr/>
            </a:pPr>
            <a:r>
              <a:rPr lang="en-US" altLang="zh-CN" dirty="0">
                <a:effectLst>
                  <a:outerShdw blurRad="38100" dist="38100" dir="2700000" algn="tl">
                    <a:srgbClr val="DDDDDD"/>
                  </a:outerShdw>
                </a:effectLst>
              </a:rPr>
              <a:t>MTBF=MTTF+MTTR</a:t>
            </a:r>
          </a:p>
          <a:p>
            <a:pPr>
              <a:spcBef>
                <a:spcPct val="50000"/>
              </a:spcBef>
              <a:buFont typeface="Arial"/>
              <a:buChar char="•"/>
              <a:defRPr/>
            </a:pPr>
            <a:r>
              <a:rPr lang="zh-CN" altLang="en-US" dirty="0">
                <a:effectLst>
                  <a:outerShdw blurRad="38100" dist="38100" dir="2700000" algn="tl">
                    <a:srgbClr val="DDDDDD"/>
                  </a:outerShdw>
                </a:effectLst>
              </a:rPr>
              <a:t>可用性</a:t>
            </a:r>
            <a:r>
              <a:rPr lang="en-US" altLang="zh-CN" dirty="0">
                <a:effectLst>
                  <a:outerShdw blurRad="38100" dist="38100" dir="2700000" algn="tl">
                    <a:srgbClr val="DDDDDD"/>
                  </a:outerShdw>
                </a:effectLst>
              </a:rPr>
              <a:t>=MTTF/(MTTF+MTTR)</a:t>
            </a:r>
          </a:p>
          <a:p>
            <a:pPr>
              <a:defRPr/>
            </a:pPr>
            <a:endParaRPr kumimoji="1" lang="zh-CN" altLang="en-US" dirty="0"/>
          </a:p>
        </p:txBody>
      </p:sp>
      <p:sp>
        <p:nvSpPr>
          <p:cNvPr id="68612"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49CFE67C-4837-8E4A-8B00-82A202DC8F7A}" type="slidenum">
              <a:rPr lang="zh-CN" altLang="en-US" sz="1200">
                <a:latin typeface="Garamond" charset="0"/>
              </a:rPr>
              <a:pPr/>
              <a:t>37</a:t>
            </a:fld>
            <a:endParaRPr lang="zh-CN" altLang="en-US" sz="1200">
              <a:latin typeface="Garamond"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p:cNvSpPr>
          <p:nvPr>
            <p:ph type="title"/>
          </p:nvPr>
        </p:nvSpPr>
        <p:spPr/>
        <p:txBody>
          <a:bodyPr/>
          <a:lstStyle/>
          <a:p>
            <a:r>
              <a:rPr kumimoji="1" lang="zh-CN" altLang="en-US">
                <a:latin typeface="Garamond" charset="0"/>
                <a:ea typeface="宋体" charset="0"/>
              </a:rPr>
              <a:t>产品度量框架</a:t>
            </a:r>
          </a:p>
        </p:txBody>
      </p:sp>
      <p:sp>
        <p:nvSpPr>
          <p:cNvPr id="3" name="内容占位符 2"/>
          <p:cNvSpPr>
            <a:spLocks noGrp="1"/>
          </p:cNvSpPr>
          <p:nvPr>
            <p:ph idx="1"/>
          </p:nvPr>
        </p:nvSpPr>
        <p:spPr>
          <a:xfrm>
            <a:off x="370904" y="925978"/>
            <a:ext cx="8229600" cy="3489677"/>
          </a:xfrm>
        </p:spPr>
        <p:txBody>
          <a:bodyPr/>
          <a:lstStyle/>
          <a:p>
            <a:pPr>
              <a:spcBef>
                <a:spcPct val="50000"/>
              </a:spcBef>
              <a:buFont typeface="Arial"/>
              <a:buChar char="•"/>
              <a:defRPr/>
            </a:pPr>
            <a:r>
              <a:rPr lang="zh-CN" altLang="en-US" dirty="0">
                <a:effectLst>
                  <a:outerShdw blurRad="38100" dist="38100" dir="2700000" algn="tl">
                    <a:srgbClr val="DDDDDD"/>
                  </a:outerShdw>
                </a:effectLst>
              </a:rPr>
              <a:t>测度</a:t>
            </a:r>
            <a:endParaRPr lang="en-US" altLang="zh-CN" dirty="0">
              <a:effectLst>
                <a:outerShdw blurRad="38100" dist="38100" dir="2700000" algn="tl">
                  <a:srgbClr val="DDDDDD"/>
                </a:outerShdw>
              </a:effectLst>
            </a:endParaRPr>
          </a:p>
          <a:p>
            <a:pPr marL="687387" lvl="1" indent="-342900">
              <a:spcBef>
                <a:spcPct val="50000"/>
              </a:spcBef>
              <a:buFont typeface="Symbol" charset="2"/>
              <a:buChar char="-"/>
              <a:defRPr/>
            </a:pPr>
            <a:r>
              <a:rPr lang="zh-CN" altLang="en-US" dirty="0">
                <a:effectLst>
                  <a:outerShdw blurRad="38100" dist="38100" dir="2700000" algn="tl">
                    <a:srgbClr val="DDDDDD"/>
                  </a:outerShdw>
                </a:effectLst>
              </a:rPr>
              <a:t>产品或过程的某些属性的程度、数量、维数、容量或大小的量化指示</a:t>
            </a:r>
            <a:endParaRPr lang="en-US" altLang="zh-CN" dirty="0">
              <a:effectLst>
                <a:outerShdw blurRad="38100" dist="38100" dir="2700000" algn="tl">
                  <a:srgbClr val="DDDDDD"/>
                </a:outerShdw>
              </a:effectLst>
            </a:endParaRPr>
          </a:p>
          <a:p>
            <a:pPr>
              <a:spcBef>
                <a:spcPct val="50000"/>
              </a:spcBef>
              <a:buFont typeface="Arial"/>
              <a:buChar char="•"/>
              <a:defRPr/>
            </a:pPr>
            <a:r>
              <a:rPr lang="zh-CN" altLang="en-US" dirty="0">
                <a:effectLst>
                  <a:outerShdw blurRad="38100" dist="38100" dir="2700000" algn="tl">
                    <a:srgbClr val="DDDDDD"/>
                  </a:outerShdw>
                </a:effectLst>
              </a:rPr>
              <a:t>测量：确定测度的动作</a:t>
            </a:r>
            <a:endParaRPr lang="en-US" altLang="zh-CN" dirty="0">
              <a:effectLst>
                <a:outerShdw blurRad="38100" dist="38100" dir="2700000" algn="tl">
                  <a:srgbClr val="DDDDDD"/>
                </a:outerShdw>
              </a:effectLst>
            </a:endParaRPr>
          </a:p>
          <a:p>
            <a:pPr>
              <a:spcBef>
                <a:spcPct val="50000"/>
              </a:spcBef>
              <a:buFont typeface="Arial"/>
              <a:buChar char="•"/>
              <a:defRPr/>
            </a:pPr>
            <a:r>
              <a:rPr lang="zh-CN" altLang="en-US" dirty="0">
                <a:effectLst>
                  <a:outerShdw blurRad="38100" dist="38100" dir="2700000" algn="tl">
                    <a:srgbClr val="DDDDDD"/>
                  </a:outerShdw>
                </a:effectLst>
              </a:rPr>
              <a:t>度量</a:t>
            </a:r>
            <a:endParaRPr lang="en-US" altLang="zh-CN" dirty="0">
              <a:effectLst>
                <a:outerShdw blurRad="38100" dist="38100" dir="2700000" algn="tl">
                  <a:srgbClr val="DDDDDD"/>
                </a:outerShdw>
              </a:effectLst>
            </a:endParaRPr>
          </a:p>
          <a:p>
            <a:pPr marL="687387" lvl="1" indent="-342900">
              <a:spcBef>
                <a:spcPct val="50000"/>
              </a:spcBef>
              <a:buFont typeface="Symbol" charset="2"/>
              <a:buChar char="-"/>
              <a:defRPr/>
            </a:pPr>
            <a:r>
              <a:rPr lang="zh-CN" altLang="en-US" dirty="0">
                <a:effectLst>
                  <a:outerShdw blurRad="38100" dist="38100" dir="2700000" algn="tl">
                    <a:srgbClr val="DDDDDD"/>
                  </a:outerShdw>
                </a:effectLst>
              </a:rPr>
              <a:t>是一个系统、构件或过程具有给定属性的量化测量程度</a:t>
            </a:r>
            <a:endParaRPr lang="en-US" altLang="zh-CN" dirty="0">
              <a:effectLst>
                <a:outerShdw blurRad="38100" dist="38100" dir="2700000" algn="tl">
                  <a:srgbClr val="DDDDDD"/>
                </a:outerShdw>
              </a:effectLst>
            </a:endParaRPr>
          </a:p>
          <a:p>
            <a:pPr marL="687387" lvl="1" indent="-342900">
              <a:spcBef>
                <a:spcPct val="50000"/>
              </a:spcBef>
              <a:buFont typeface="Symbol" charset="2"/>
              <a:buChar char="-"/>
              <a:defRPr/>
            </a:pPr>
            <a:r>
              <a:rPr lang="zh-CN" altLang="en-US" dirty="0">
                <a:effectLst>
                  <a:outerShdw blurRad="38100" dist="38100" dir="2700000" algn="tl">
                    <a:srgbClr val="DDDDDD"/>
                  </a:outerShdw>
                </a:effectLst>
              </a:rPr>
              <a:t>指标：一个度量或多个度量的组合，提供了对软件过程、软件项目或产品本身的深入理解</a:t>
            </a:r>
          </a:p>
          <a:p>
            <a:pPr>
              <a:defRPr/>
            </a:pPr>
            <a:endParaRPr kumimoji="1" lang="zh-CN" altLang="en-US" dirty="0"/>
          </a:p>
        </p:txBody>
      </p:sp>
      <p:sp>
        <p:nvSpPr>
          <p:cNvPr id="69636"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748D256D-9247-2D40-BC38-6DDD26A610F3}" type="slidenum">
              <a:rPr lang="zh-CN" altLang="en-US" sz="1200">
                <a:latin typeface="Garamond" charset="0"/>
              </a:rPr>
              <a:pPr/>
              <a:t>38</a:t>
            </a:fld>
            <a:endParaRPr lang="zh-CN" altLang="en-US" sz="1200">
              <a:latin typeface="Garamond"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p:cNvSpPr>
          <p:nvPr>
            <p:ph type="title"/>
          </p:nvPr>
        </p:nvSpPr>
        <p:spPr/>
        <p:txBody>
          <a:bodyPr/>
          <a:lstStyle/>
          <a:p>
            <a:r>
              <a:rPr kumimoji="1" lang="zh-CN" altLang="en-US">
                <a:latin typeface="Garamond" charset="0"/>
                <a:ea typeface="宋体" charset="0"/>
              </a:rPr>
              <a:t>为什么软件质量需要有度量</a:t>
            </a:r>
          </a:p>
        </p:txBody>
      </p:sp>
      <p:sp>
        <p:nvSpPr>
          <p:cNvPr id="70658" name="内容占位符 2"/>
          <p:cNvSpPr>
            <a:spLocks noGrp="1"/>
          </p:cNvSpPr>
          <p:nvPr>
            <p:ph idx="1"/>
          </p:nvPr>
        </p:nvSpPr>
        <p:spPr>
          <a:xfrm>
            <a:off x="370904" y="973603"/>
            <a:ext cx="8229600" cy="3489677"/>
          </a:xfrm>
        </p:spPr>
        <p:txBody>
          <a:bodyPr/>
          <a:lstStyle/>
          <a:p>
            <a:pPr marL="0" indent="0">
              <a:buNone/>
            </a:pPr>
            <a:r>
              <a:rPr lang="zh-CN" altLang="en-US" dirty="0">
                <a:latin typeface="Arial" charset="0"/>
                <a:ea typeface="宋体" charset="0"/>
              </a:rPr>
              <a:t>有效产品质量管理</a:t>
            </a:r>
            <a:endParaRPr lang="en-US" altLang="zh-CN" dirty="0">
              <a:latin typeface="Arial" charset="0"/>
              <a:ea typeface="宋体" charset="0"/>
            </a:endParaRPr>
          </a:p>
          <a:p>
            <a:pPr marL="0" indent="0">
              <a:buNone/>
            </a:pPr>
            <a:r>
              <a:rPr lang="zh-CN" altLang="en-US" dirty="0">
                <a:latin typeface="Arial" charset="0"/>
                <a:ea typeface="宋体" charset="0"/>
              </a:rPr>
              <a:t>改进用户满意度</a:t>
            </a:r>
            <a:endParaRPr lang="en-US" altLang="zh-CN" dirty="0">
              <a:latin typeface="Arial" charset="0"/>
              <a:ea typeface="宋体" charset="0"/>
            </a:endParaRPr>
          </a:p>
          <a:p>
            <a:pPr marL="0" indent="0">
              <a:buNone/>
            </a:pPr>
            <a:r>
              <a:rPr lang="zh-CN" altLang="en-US" dirty="0">
                <a:latin typeface="Arial" charset="0"/>
                <a:ea typeface="宋体" charset="0"/>
              </a:rPr>
              <a:t>改进产品质量</a:t>
            </a:r>
            <a:endParaRPr lang="en-US" altLang="zh-CN" dirty="0">
              <a:latin typeface="Arial" charset="0"/>
              <a:ea typeface="宋体" charset="0"/>
            </a:endParaRPr>
          </a:p>
          <a:p>
            <a:pPr marL="0" indent="0">
              <a:buNone/>
            </a:pPr>
            <a:r>
              <a:rPr lang="zh-CN" altLang="en-US" dirty="0">
                <a:latin typeface="Arial" charset="0"/>
                <a:ea typeface="宋体" charset="0"/>
              </a:rPr>
              <a:t>减少产品开发和售后服务支持费用</a:t>
            </a:r>
            <a:endParaRPr lang="en-US" altLang="zh-CN" dirty="0">
              <a:latin typeface="Arial" charset="0"/>
              <a:ea typeface="宋体" charset="0"/>
            </a:endParaRPr>
          </a:p>
          <a:p>
            <a:pPr>
              <a:buFont typeface="Wingdings" charset="0"/>
              <a:buChar char="Ø"/>
            </a:pPr>
            <a:endParaRPr lang="en-US" altLang="zh-CN" dirty="0">
              <a:latin typeface="Arial" charset="0"/>
              <a:ea typeface="宋体" charset="0"/>
            </a:endParaRPr>
          </a:p>
          <a:p>
            <a:r>
              <a:rPr lang="zh-CN" altLang="en-US" dirty="0">
                <a:solidFill>
                  <a:schemeClr val="accent2"/>
                </a:solidFill>
                <a:latin typeface="Arial" charset="0"/>
                <a:ea typeface="宋体" charset="0"/>
              </a:rPr>
              <a:t>没有质量度量，等于没有质量标准！</a:t>
            </a:r>
          </a:p>
          <a:p>
            <a:endParaRPr kumimoji="1" lang="zh-CN" altLang="en-US" dirty="0">
              <a:latin typeface="Arial" charset="0"/>
              <a:ea typeface="宋体" charset="0"/>
            </a:endParaRPr>
          </a:p>
        </p:txBody>
      </p:sp>
      <p:sp>
        <p:nvSpPr>
          <p:cNvPr id="70660"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1053DCF7-8FD3-0C4A-B89A-D43A6D6F3B6C}" type="slidenum">
              <a:rPr lang="zh-CN" altLang="en-US" sz="1200">
                <a:latin typeface="Garamond" charset="0"/>
              </a:rPr>
              <a:pPr/>
              <a:t>39</a:t>
            </a:fld>
            <a:endParaRPr lang="zh-CN" altLang="en-US" sz="1200">
              <a:latin typeface="Garamond"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p:txBody>
          <a:bodyPr/>
          <a:lstStyle/>
          <a:p>
            <a:r>
              <a:rPr kumimoji="1" lang="zh-CN" altLang="en-US">
                <a:latin typeface="Garamond" charset="0"/>
                <a:ea typeface="宋体" charset="0"/>
              </a:rPr>
              <a:t>软件质量</a:t>
            </a:r>
          </a:p>
        </p:txBody>
      </p:sp>
      <p:sp>
        <p:nvSpPr>
          <p:cNvPr id="33794" name="内容占位符 2"/>
          <p:cNvSpPr>
            <a:spLocks noGrp="1"/>
          </p:cNvSpPr>
          <p:nvPr>
            <p:ph idx="1"/>
          </p:nvPr>
        </p:nvSpPr>
        <p:spPr>
          <a:xfrm>
            <a:off x="370904" y="1005353"/>
            <a:ext cx="8229600" cy="3489677"/>
          </a:xfrm>
        </p:spPr>
        <p:txBody>
          <a:bodyPr/>
          <a:lstStyle/>
          <a:p>
            <a:pPr>
              <a:buFont typeface="Arial"/>
              <a:buChar char="•"/>
            </a:pPr>
            <a:r>
              <a:rPr kumimoji="1" lang="zh-CN" altLang="en-US" dirty="0">
                <a:latin typeface="Arial" charset="0"/>
                <a:ea typeface="宋体" charset="0"/>
              </a:rPr>
              <a:t>在一定程度上应用有效的软件过程，创造有用的产品，为生产者和使用者提供明显</a:t>
            </a:r>
            <a:r>
              <a:rPr kumimoji="1" lang="zh-CN" altLang="en-US" dirty="0" smtClean="0">
                <a:latin typeface="Arial" charset="0"/>
                <a:ea typeface="宋体" charset="0"/>
              </a:rPr>
              <a:t>的价值</a:t>
            </a:r>
            <a:endParaRPr kumimoji="1" lang="en-US" altLang="zh-CN" dirty="0">
              <a:latin typeface="Arial" charset="0"/>
              <a:ea typeface="宋体" charset="0"/>
            </a:endParaRPr>
          </a:p>
          <a:p>
            <a:pPr>
              <a:buFont typeface="Arial"/>
              <a:buChar char="•"/>
            </a:pPr>
            <a:r>
              <a:rPr kumimoji="1" lang="zh-CN" altLang="en-US" dirty="0">
                <a:latin typeface="Arial" charset="0"/>
                <a:ea typeface="宋体" charset="0"/>
              </a:rPr>
              <a:t>包含三个重要的方面：</a:t>
            </a:r>
            <a:endParaRPr kumimoji="1" lang="en-US" altLang="zh-CN" dirty="0">
              <a:latin typeface="Arial" charset="0"/>
              <a:ea typeface="宋体" charset="0"/>
            </a:endParaRPr>
          </a:p>
          <a:p>
            <a:pPr marL="685800" lvl="1" indent="-342900">
              <a:buFont typeface="Symbol" charset="2"/>
              <a:buChar char="-"/>
            </a:pPr>
            <a:r>
              <a:rPr kumimoji="1" lang="zh-CN" altLang="en-US" dirty="0">
                <a:latin typeface="Arial" charset="0"/>
                <a:ea typeface="宋体" charset="0"/>
              </a:rPr>
              <a:t>有效的</a:t>
            </a:r>
            <a:r>
              <a:rPr kumimoji="1" lang="zh-CN" altLang="en-US" dirty="0">
                <a:solidFill>
                  <a:srgbClr val="FF0000"/>
                </a:solidFill>
                <a:latin typeface="Arial" charset="0"/>
                <a:ea typeface="宋体" charset="0"/>
              </a:rPr>
              <a:t>软件过程</a:t>
            </a:r>
            <a:r>
              <a:rPr kumimoji="1" lang="zh-CN" altLang="en-US" dirty="0">
                <a:latin typeface="Arial" charset="0"/>
                <a:ea typeface="宋体" charset="0"/>
              </a:rPr>
              <a:t>为生产高质量的软件产品奠定了基础。</a:t>
            </a:r>
            <a:endParaRPr kumimoji="1" lang="en-US" altLang="zh-CN" dirty="0">
              <a:latin typeface="Arial" charset="0"/>
              <a:ea typeface="宋体" charset="0"/>
            </a:endParaRPr>
          </a:p>
          <a:p>
            <a:pPr marL="685800" lvl="1" indent="-342900">
              <a:buFont typeface="Symbol" charset="2"/>
              <a:buChar char="-"/>
            </a:pPr>
            <a:r>
              <a:rPr kumimoji="1" lang="zh-CN" altLang="en-US" dirty="0">
                <a:solidFill>
                  <a:srgbClr val="FF0000"/>
                </a:solidFill>
                <a:latin typeface="Arial" charset="0"/>
                <a:ea typeface="宋体" charset="0"/>
              </a:rPr>
              <a:t>有用的产品</a:t>
            </a:r>
            <a:r>
              <a:rPr kumimoji="1" lang="zh-CN" altLang="en-US" dirty="0">
                <a:latin typeface="Arial" charset="0"/>
                <a:ea typeface="宋体" charset="0"/>
              </a:rPr>
              <a:t>是指以</a:t>
            </a:r>
            <a:r>
              <a:rPr kumimoji="1" lang="zh-CN" altLang="en-US" dirty="0">
                <a:solidFill>
                  <a:srgbClr val="FF0000"/>
                </a:solidFill>
                <a:latin typeface="Arial" charset="0"/>
                <a:ea typeface="宋体" charset="0"/>
              </a:rPr>
              <a:t>可靠</a:t>
            </a:r>
            <a:r>
              <a:rPr kumimoji="1" lang="zh-CN" altLang="en-US" dirty="0">
                <a:latin typeface="Arial" charset="0"/>
                <a:ea typeface="宋体" charset="0"/>
              </a:rPr>
              <a:t>、</a:t>
            </a:r>
            <a:r>
              <a:rPr kumimoji="1" lang="zh-CN" altLang="en-US" dirty="0">
                <a:solidFill>
                  <a:srgbClr val="FF0000"/>
                </a:solidFill>
                <a:latin typeface="Arial" charset="0"/>
                <a:ea typeface="宋体" charset="0"/>
              </a:rPr>
              <a:t>无误</a:t>
            </a:r>
            <a:r>
              <a:rPr kumimoji="1" lang="zh-CN" altLang="en-US" dirty="0">
                <a:latin typeface="Arial" charset="0"/>
                <a:ea typeface="宋体" charset="0"/>
              </a:rPr>
              <a:t>的方式交付最终用户要求的内容、功能和特征。</a:t>
            </a:r>
            <a:endParaRPr kumimoji="1" lang="en-US" altLang="zh-CN" dirty="0">
              <a:latin typeface="Arial" charset="0"/>
              <a:ea typeface="宋体" charset="0"/>
            </a:endParaRPr>
          </a:p>
          <a:p>
            <a:pPr marL="685800" lvl="1" indent="-342900">
              <a:buFont typeface="Symbol" charset="2"/>
              <a:buChar char="-"/>
            </a:pPr>
            <a:r>
              <a:rPr kumimoji="1" lang="zh-CN" altLang="en-US" dirty="0">
                <a:latin typeface="Arial" charset="0"/>
                <a:ea typeface="宋体" charset="0"/>
              </a:rPr>
              <a:t>通过为软件产品的生产者和使用者</a:t>
            </a:r>
            <a:r>
              <a:rPr kumimoji="1" lang="zh-CN" altLang="en-US" dirty="0">
                <a:solidFill>
                  <a:srgbClr val="FF0000"/>
                </a:solidFill>
                <a:latin typeface="Arial" charset="0"/>
                <a:ea typeface="宋体" charset="0"/>
              </a:rPr>
              <a:t>增值</a:t>
            </a:r>
            <a:r>
              <a:rPr kumimoji="1" lang="zh-CN" altLang="en-US" dirty="0">
                <a:latin typeface="Arial" charset="0"/>
                <a:ea typeface="宋体" charset="0"/>
              </a:rPr>
              <a:t>，高质量软件为软件组织和最终用户群体带来</a:t>
            </a:r>
            <a:r>
              <a:rPr kumimoji="1" lang="zh-CN" altLang="en-US" dirty="0">
                <a:solidFill>
                  <a:srgbClr val="FF0000"/>
                </a:solidFill>
                <a:latin typeface="Arial" charset="0"/>
                <a:ea typeface="宋体" charset="0"/>
              </a:rPr>
              <a:t>收益</a:t>
            </a:r>
            <a:r>
              <a:rPr kumimoji="1" lang="zh-CN" altLang="en-US" dirty="0">
                <a:latin typeface="Arial" charset="0"/>
                <a:ea typeface="宋体" charset="0"/>
              </a:rPr>
              <a:t>。</a:t>
            </a:r>
          </a:p>
        </p:txBody>
      </p:sp>
      <p:sp>
        <p:nvSpPr>
          <p:cNvPr id="33796"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61CB4594-D3E7-A847-89F8-8DA5BC194789}" type="slidenum">
              <a:rPr lang="zh-CN" altLang="en-US" sz="1200">
                <a:latin typeface="Garamond" charset="0"/>
              </a:rPr>
              <a:pPr/>
              <a:t>4</a:t>
            </a:fld>
            <a:endParaRPr lang="zh-CN" altLang="en-US" sz="1200">
              <a:latin typeface="Garamond"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title"/>
          </p:nvPr>
        </p:nvSpPr>
        <p:spPr/>
        <p:txBody>
          <a:bodyPr/>
          <a:lstStyle/>
          <a:p>
            <a:r>
              <a:rPr lang="zh-CN" altLang="en-US">
                <a:latin typeface="Garamond" charset="0"/>
                <a:ea typeface="宋体" charset="0"/>
              </a:rPr>
              <a:t>软件测试的质量需要有度量</a:t>
            </a:r>
            <a:endParaRPr kumimoji="1" lang="zh-CN" altLang="en-US">
              <a:latin typeface="Garamond" charset="0"/>
              <a:ea typeface="宋体" charset="0"/>
            </a:endParaRPr>
          </a:p>
        </p:txBody>
      </p:sp>
      <p:sp>
        <p:nvSpPr>
          <p:cNvPr id="71682" name="内容占位符 2"/>
          <p:cNvSpPr>
            <a:spLocks noGrp="1"/>
          </p:cNvSpPr>
          <p:nvPr>
            <p:ph idx="1"/>
          </p:nvPr>
        </p:nvSpPr>
        <p:spPr>
          <a:xfrm>
            <a:off x="370904" y="1005353"/>
            <a:ext cx="8229600" cy="3489677"/>
          </a:xfrm>
        </p:spPr>
        <p:txBody>
          <a:bodyPr/>
          <a:lstStyle/>
          <a:p>
            <a:pPr>
              <a:buFont typeface="Arial"/>
              <a:buChar char="•"/>
            </a:pPr>
            <a:r>
              <a:rPr lang="zh-CN" altLang="en-US" dirty="0">
                <a:latin typeface="Arial" charset="0"/>
                <a:ea typeface="宋体" charset="0"/>
              </a:rPr>
              <a:t>有效实行测试质量分析和管理</a:t>
            </a:r>
            <a:endParaRPr lang="en-US" altLang="zh-CN" dirty="0">
              <a:latin typeface="Arial" charset="0"/>
              <a:ea typeface="宋体" charset="0"/>
            </a:endParaRPr>
          </a:p>
          <a:p>
            <a:pPr>
              <a:buFont typeface="Arial"/>
              <a:buChar char="•"/>
            </a:pPr>
            <a:r>
              <a:rPr lang="zh-CN" altLang="en-US" dirty="0">
                <a:latin typeface="Arial" charset="0"/>
                <a:ea typeface="宋体" charset="0"/>
              </a:rPr>
              <a:t>可及时检查测试进度和质量</a:t>
            </a:r>
            <a:endParaRPr lang="en-US" altLang="zh-CN" dirty="0">
              <a:latin typeface="Arial" charset="0"/>
              <a:ea typeface="宋体" charset="0"/>
            </a:endParaRPr>
          </a:p>
          <a:p>
            <a:pPr>
              <a:buFont typeface="Arial"/>
              <a:buChar char="•"/>
            </a:pPr>
            <a:r>
              <a:rPr lang="zh-CN" altLang="en-US" dirty="0">
                <a:latin typeface="Arial" charset="0"/>
                <a:ea typeface="宋体" charset="0"/>
              </a:rPr>
              <a:t>帮助发现测试漏洞</a:t>
            </a:r>
            <a:endParaRPr lang="en-US" altLang="zh-CN" dirty="0">
              <a:latin typeface="Arial" charset="0"/>
              <a:ea typeface="宋体" charset="0"/>
            </a:endParaRPr>
          </a:p>
          <a:p>
            <a:pPr>
              <a:buFont typeface="Arial"/>
              <a:buChar char="•"/>
            </a:pPr>
            <a:r>
              <a:rPr lang="zh-CN" altLang="en-US" dirty="0">
                <a:latin typeface="Arial" charset="0"/>
                <a:ea typeface="宋体" charset="0"/>
              </a:rPr>
              <a:t>比较测试质量变化趋势，风险分析</a:t>
            </a:r>
            <a:endParaRPr lang="en-US" altLang="zh-CN" dirty="0">
              <a:latin typeface="Arial" charset="0"/>
              <a:ea typeface="宋体" charset="0"/>
            </a:endParaRPr>
          </a:p>
          <a:p>
            <a:pPr>
              <a:buFont typeface="Arial"/>
              <a:buChar char="•"/>
            </a:pPr>
            <a:r>
              <a:rPr lang="zh-CN" altLang="en-US" dirty="0">
                <a:latin typeface="Arial" charset="0"/>
                <a:ea typeface="宋体" charset="0"/>
              </a:rPr>
              <a:t>帮助找出最佳实践</a:t>
            </a:r>
          </a:p>
          <a:p>
            <a:endParaRPr kumimoji="1" lang="zh-CN" altLang="en-US" dirty="0">
              <a:latin typeface="Arial" charset="0"/>
              <a:ea typeface="宋体" charset="0"/>
            </a:endParaRPr>
          </a:p>
        </p:txBody>
      </p:sp>
      <p:sp>
        <p:nvSpPr>
          <p:cNvPr id="71684"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DCFBFC88-3AF8-DD4B-9842-0DD60CFC3206}" type="slidenum">
              <a:rPr lang="zh-CN" altLang="en-US" sz="1200">
                <a:latin typeface="Garamond" charset="0"/>
              </a:rPr>
              <a:pPr/>
              <a:t>40</a:t>
            </a:fld>
            <a:endParaRPr lang="zh-CN" altLang="en-US" sz="1200">
              <a:latin typeface="Garamond"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title"/>
          </p:nvPr>
        </p:nvSpPr>
        <p:spPr/>
        <p:txBody>
          <a:bodyPr/>
          <a:lstStyle/>
          <a:p>
            <a:r>
              <a:rPr kumimoji="1" lang="zh-CN" altLang="en-US">
                <a:latin typeface="Garamond" charset="0"/>
                <a:ea typeface="宋体" charset="0"/>
              </a:rPr>
              <a:t>产品度量的挑战</a:t>
            </a:r>
          </a:p>
        </p:txBody>
      </p:sp>
      <p:sp>
        <p:nvSpPr>
          <p:cNvPr id="72706" name="内容占位符 2"/>
          <p:cNvSpPr>
            <a:spLocks noGrp="1"/>
          </p:cNvSpPr>
          <p:nvPr>
            <p:ph idx="1"/>
          </p:nvPr>
        </p:nvSpPr>
        <p:spPr>
          <a:xfrm>
            <a:off x="370904" y="1005353"/>
            <a:ext cx="8229600" cy="3489677"/>
          </a:xfrm>
        </p:spPr>
        <p:txBody>
          <a:bodyPr/>
          <a:lstStyle/>
          <a:p>
            <a:pPr>
              <a:buFont typeface="Arial"/>
              <a:buChar char="•"/>
            </a:pPr>
            <a:r>
              <a:rPr lang="zh-CN" altLang="en-US" dirty="0">
                <a:latin typeface="Arial" charset="0"/>
                <a:ea typeface="宋体" charset="0"/>
              </a:rPr>
              <a:t>无公认准确和科学的度量</a:t>
            </a:r>
            <a:endParaRPr lang="en-US" altLang="zh-CN" dirty="0">
              <a:latin typeface="Arial" charset="0"/>
              <a:ea typeface="宋体" charset="0"/>
            </a:endParaRPr>
          </a:p>
          <a:p>
            <a:pPr>
              <a:buFont typeface="Arial"/>
              <a:buChar char="•"/>
            </a:pPr>
            <a:r>
              <a:rPr lang="zh-CN" altLang="en-US" dirty="0">
                <a:latin typeface="Arial" charset="0"/>
                <a:ea typeface="宋体" charset="0"/>
              </a:rPr>
              <a:t>产品性质不同，很难有通用的度量</a:t>
            </a:r>
            <a:endParaRPr lang="en-US" altLang="zh-CN" dirty="0">
              <a:latin typeface="Arial" charset="0"/>
              <a:ea typeface="宋体" charset="0"/>
            </a:endParaRPr>
          </a:p>
          <a:p>
            <a:pPr>
              <a:buFont typeface="Arial"/>
              <a:buChar char="•"/>
            </a:pPr>
            <a:r>
              <a:rPr lang="zh-CN" altLang="en-US" dirty="0">
                <a:latin typeface="Arial" charset="0"/>
                <a:ea typeface="宋体" charset="0"/>
              </a:rPr>
              <a:t>最佳实践实际上是经验积累总结</a:t>
            </a:r>
            <a:endParaRPr lang="en-US" altLang="zh-CN" dirty="0">
              <a:latin typeface="Arial" charset="0"/>
              <a:ea typeface="宋体" charset="0"/>
            </a:endParaRPr>
          </a:p>
          <a:p>
            <a:pPr>
              <a:buFont typeface="Arial"/>
              <a:buChar char="•"/>
            </a:pPr>
            <a:r>
              <a:rPr lang="zh-CN" altLang="en-US" dirty="0">
                <a:latin typeface="Arial" charset="0"/>
                <a:ea typeface="宋体" charset="0"/>
              </a:rPr>
              <a:t>涉及不定因素和人为因素</a:t>
            </a:r>
            <a:endParaRPr lang="en-US" altLang="zh-CN" dirty="0">
              <a:latin typeface="Arial" charset="0"/>
              <a:ea typeface="宋体" charset="0"/>
            </a:endParaRPr>
          </a:p>
          <a:p>
            <a:pPr>
              <a:buFont typeface="Arial"/>
              <a:buChar char="•"/>
            </a:pPr>
            <a:r>
              <a:rPr lang="zh-CN" altLang="en-US" dirty="0">
                <a:latin typeface="Arial" charset="0"/>
                <a:ea typeface="宋体" charset="0"/>
              </a:rPr>
              <a:t>片面理解和使用可以造成负面影响和效果</a:t>
            </a:r>
          </a:p>
          <a:p>
            <a:endParaRPr kumimoji="1" lang="zh-CN" altLang="en-US" dirty="0">
              <a:latin typeface="Arial" charset="0"/>
              <a:ea typeface="宋体" charset="0"/>
            </a:endParaRPr>
          </a:p>
        </p:txBody>
      </p:sp>
      <p:sp>
        <p:nvSpPr>
          <p:cNvPr id="72708"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6044AD93-3659-BA4E-9034-9E98B62937B9}" type="slidenum">
              <a:rPr lang="zh-CN" altLang="en-US" sz="1200">
                <a:latin typeface="Garamond" charset="0"/>
              </a:rPr>
              <a:pPr/>
              <a:t>41</a:t>
            </a:fld>
            <a:endParaRPr lang="zh-CN" altLang="en-US" sz="1200">
              <a:latin typeface="Garamond"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p:cNvSpPr>
          <p:nvPr>
            <p:ph type="title"/>
          </p:nvPr>
        </p:nvSpPr>
        <p:spPr/>
        <p:txBody>
          <a:bodyPr/>
          <a:lstStyle/>
          <a:p>
            <a:r>
              <a:rPr lang="zh-CN" altLang="en-US">
                <a:latin typeface="Garamond" charset="0"/>
                <a:ea typeface="宋体" charset="0"/>
              </a:rPr>
              <a:t>评价软件质量的优秀度量的特征</a:t>
            </a:r>
            <a:r>
              <a:rPr lang="ja-JP" altLang="en-US">
                <a:latin typeface="Garamond" charset="0"/>
                <a:ea typeface="宋体" charset="0"/>
              </a:rPr>
              <a:t> </a:t>
            </a:r>
            <a:endParaRPr kumimoji="1" lang="zh-CN" altLang="en-US">
              <a:latin typeface="Garamond" charset="0"/>
              <a:ea typeface="宋体" charset="0"/>
            </a:endParaRPr>
          </a:p>
        </p:txBody>
      </p:sp>
      <p:sp>
        <p:nvSpPr>
          <p:cNvPr id="73730" name="内容占位符 2"/>
          <p:cNvSpPr>
            <a:spLocks noGrp="1"/>
          </p:cNvSpPr>
          <p:nvPr>
            <p:ph idx="1"/>
          </p:nvPr>
        </p:nvSpPr>
        <p:spPr>
          <a:xfrm>
            <a:off x="370904" y="910103"/>
            <a:ext cx="8229600" cy="3489677"/>
          </a:xfrm>
        </p:spPr>
        <p:txBody>
          <a:bodyPr/>
          <a:lstStyle/>
          <a:p>
            <a:pPr>
              <a:buFont typeface="Arial"/>
              <a:buChar char="•"/>
            </a:pPr>
            <a:r>
              <a:rPr lang="zh-CN" altLang="en-US" dirty="0">
                <a:latin typeface="Arial" charset="0"/>
                <a:ea typeface="宋体" charset="0"/>
              </a:rPr>
              <a:t>准确性</a:t>
            </a:r>
            <a:endParaRPr lang="en-US" altLang="zh-CN" dirty="0">
              <a:latin typeface="Arial" charset="0"/>
              <a:ea typeface="宋体" charset="0"/>
            </a:endParaRPr>
          </a:p>
          <a:p>
            <a:pPr>
              <a:buFont typeface="Arial"/>
              <a:buChar char="•"/>
            </a:pPr>
            <a:r>
              <a:rPr lang="zh-CN" altLang="en-US" dirty="0">
                <a:latin typeface="Arial" charset="0"/>
                <a:ea typeface="宋体" charset="0"/>
              </a:rPr>
              <a:t>稳定性</a:t>
            </a:r>
            <a:endParaRPr lang="en-US" altLang="zh-CN" dirty="0">
              <a:latin typeface="Arial" charset="0"/>
              <a:ea typeface="宋体" charset="0"/>
            </a:endParaRPr>
          </a:p>
          <a:p>
            <a:pPr>
              <a:buFont typeface="Arial"/>
              <a:buChar char="•"/>
            </a:pPr>
            <a:r>
              <a:rPr lang="zh-CN" altLang="en-US" dirty="0">
                <a:latin typeface="Arial" charset="0"/>
                <a:ea typeface="宋体" charset="0"/>
              </a:rPr>
              <a:t>可验证性</a:t>
            </a:r>
            <a:endParaRPr lang="en-US" altLang="zh-CN" dirty="0">
              <a:latin typeface="Arial" charset="0"/>
              <a:ea typeface="宋体" charset="0"/>
            </a:endParaRPr>
          </a:p>
          <a:p>
            <a:pPr>
              <a:buFont typeface="Arial"/>
              <a:buChar char="•"/>
            </a:pPr>
            <a:r>
              <a:rPr lang="zh-CN" altLang="en-US" dirty="0">
                <a:latin typeface="Arial" charset="0"/>
                <a:ea typeface="宋体" charset="0"/>
              </a:rPr>
              <a:t>有针对性</a:t>
            </a:r>
            <a:endParaRPr lang="en-US" altLang="zh-CN" dirty="0">
              <a:latin typeface="Arial" charset="0"/>
              <a:ea typeface="宋体" charset="0"/>
            </a:endParaRPr>
          </a:p>
          <a:p>
            <a:pPr>
              <a:buFont typeface="Arial"/>
              <a:buChar char="•"/>
            </a:pPr>
            <a:r>
              <a:rPr lang="zh-CN" altLang="en-US" dirty="0">
                <a:latin typeface="Arial" charset="0"/>
                <a:ea typeface="宋体" charset="0"/>
              </a:rPr>
              <a:t>有说服力</a:t>
            </a:r>
            <a:endParaRPr lang="en-US" altLang="zh-CN" dirty="0">
              <a:latin typeface="Arial" charset="0"/>
              <a:ea typeface="宋体" charset="0"/>
            </a:endParaRPr>
          </a:p>
          <a:p>
            <a:pPr>
              <a:buFont typeface="Arial"/>
              <a:buChar char="•"/>
            </a:pPr>
            <a:r>
              <a:rPr lang="zh-CN" altLang="en-US" dirty="0">
                <a:latin typeface="Arial" charset="0"/>
                <a:ea typeface="宋体" charset="0"/>
              </a:rPr>
              <a:t>重复使用性</a:t>
            </a:r>
            <a:endParaRPr lang="en-US" altLang="zh-CN" dirty="0">
              <a:latin typeface="Arial" charset="0"/>
              <a:ea typeface="宋体" charset="0"/>
            </a:endParaRPr>
          </a:p>
          <a:p>
            <a:pPr>
              <a:buFont typeface="Arial"/>
              <a:buChar char="•"/>
            </a:pPr>
            <a:r>
              <a:rPr lang="zh-CN" altLang="en-US" dirty="0">
                <a:latin typeface="Arial" charset="0"/>
                <a:ea typeface="宋体" charset="0"/>
              </a:rPr>
              <a:t>可追踪性</a:t>
            </a:r>
            <a:endParaRPr lang="en-US" altLang="zh-CN" dirty="0">
              <a:latin typeface="Arial" charset="0"/>
              <a:ea typeface="宋体" charset="0"/>
            </a:endParaRPr>
          </a:p>
          <a:p>
            <a:pPr>
              <a:buFont typeface="Arial"/>
              <a:buChar char="•"/>
            </a:pPr>
            <a:r>
              <a:rPr lang="zh-CN" altLang="en-US" dirty="0">
                <a:latin typeface="Arial" charset="0"/>
                <a:ea typeface="宋体" charset="0"/>
              </a:rPr>
              <a:t>简单实用性</a:t>
            </a:r>
            <a:endParaRPr lang="ja-JP" altLang="en-US" dirty="0">
              <a:latin typeface="Arial" charset="0"/>
              <a:ea typeface="宋体" charset="0"/>
            </a:endParaRPr>
          </a:p>
          <a:p>
            <a:endParaRPr kumimoji="1" lang="zh-CN" altLang="en-US" dirty="0">
              <a:latin typeface="Arial" charset="0"/>
              <a:ea typeface="宋体" charset="0"/>
            </a:endParaRPr>
          </a:p>
        </p:txBody>
      </p:sp>
      <p:sp>
        <p:nvSpPr>
          <p:cNvPr id="73732"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E28189D6-4175-9A48-A10F-EB7FF11AA99F}" type="slidenum">
              <a:rPr lang="zh-CN" altLang="en-US" sz="1200">
                <a:latin typeface="Garamond" charset="0"/>
              </a:rPr>
              <a:pPr/>
              <a:t>42</a:t>
            </a:fld>
            <a:endParaRPr lang="zh-CN" altLang="en-US" sz="1200">
              <a:latin typeface="Garamond"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p:cNvSpPr>
          <p:nvPr>
            <p:ph type="title"/>
          </p:nvPr>
        </p:nvSpPr>
        <p:spPr/>
        <p:txBody>
          <a:bodyPr/>
          <a:lstStyle/>
          <a:p>
            <a:r>
              <a:rPr kumimoji="1" lang="zh-CN" altLang="en-US">
                <a:latin typeface="Garamond" charset="0"/>
                <a:ea typeface="宋体" charset="0"/>
              </a:rPr>
              <a:t>产品度量的作用</a:t>
            </a:r>
          </a:p>
        </p:txBody>
      </p:sp>
      <p:sp>
        <p:nvSpPr>
          <p:cNvPr id="74754" name="内容占位符 2"/>
          <p:cNvSpPr>
            <a:spLocks noGrp="1"/>
          </p:cNvSpPr>
          <p:nvPr>
            <p:ph idx="1"/>
          </p:nvPr>
        </p:nvSpPr>
        <p:spPr>
          <a:xfrm>
            <a:off x="370904" y="989478"/>
            <a:ext cx="8229600" cy="3489677"/>
          </a:xfrm>
        </p:spPr>
        <p:txBody>
          <a:bodyPr/>
          <a:lstStyle/>
          <a:p>
            <a:pPr>
              <a:lnSpc>
                <a:spcPct val="120000"/>
              </a:lnSpc>
              <a:buFont typeface="Arial"/>
              <a:buChar char="•"/>
            </a:pPr>
            <a:r>
              <a:rPr kumimoji="1" lang="zh-CN" altLang="en-US" dirty="0">
                <a:latin typeface="Arial" charset="0"/>
                <a:ea typeface="宋体" charset="0"/>
              </a:rPr>
              <a:t>辅助分析模型和设计模型的评估</a:t>
            </a:r>
            <a:endParaRPr kumimoji="1" lang="en-US" altLang="zh-CN" dirty="0">
              <a:latin typeface="Arial" charset="0"/>
              <a:ea typeface="宋体" charset="0"/>
            </a:endParaRPr>
          </a:p>
          <a:p>
            <a:pPr>
              <a:lnSpc>
                <a:spcPct val="120000"/>
              </a:lnSpc>
              <a:buFont typeface="Arial"/>
              <a:buChar char="•"/>
            </a:pPr>
            <a:r>
              <a:rPr kumimoji="1" lang="zh-CN" altLang="en-US" dirty="0">
                <a:latin typeface="Arial" charset="0"/>
                <a:ea typeface="宋体" charset="0"/>
              </a:rPr>
              <a:t>提供过程设计和源代码复杂性的指示</a:t>
            </a:r>
            <a:endParaRPr kumimoji="1" lang="en-US" altLang="zh-CN" dirty="0">
              <a:latin typeface="Arial" charset="0"/>
              <a:ea typeface="宋体" charset="0"/>
            </a:endParaRPr>
          </a:p>
          <a:p>
            <a:pPr>
              <a:lnSpc>
                <a:spcPct val="120000"/>
              </a:lnSpc>
              <a:buFont typeface="Arial"/>
              <a:buChar char="•"/>
            </a:pPr>
            <a:r>
              <a:rPr kumimoji="1" lang="zh-CN" altLang="en-US" dirty="0">
                <a:latin typeface="Arial" charset="0"/>
                <a:ea typeface="宋体" charset="0"/>
              </a:rPr>
              <a:t>方便更有效测试的设计</a:t>
            </a:r>
          </a:p>
        </p:txBody>
      </p:sp>
      <p:sp>
        <p:nvSpPr>
          <p:cNvPr id="74756"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1EB94DAA-7AF3-8F4A-B7BE-F12FC33CCA12}" type="slidenum">
              <a:rPr lang="zh-CN" altLang="en-US" sz="1200">
                <a:latin typeface="Garamond" charset="0"/>
              </a:rPr>
              <a:pPr/>
              <a:t>43</a:t>
            </a:fld>
            <a:endParaRPr lang="zh-CN" altLang="en-US" sz="1200">
              <a:latin typeface="Garamond"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p:cNvSpPr>
          <p:nvPr>
            <p:ph type="title"/>
          </p:nvPr>
        </p:nvSpPr>
        <p:spPr/>
        <p:txBody>
          <a:bodyPr/>
          <a:lstStyle/>
          <a:p>
            <a:r>
              <a:rPr kumimoji="1" lang="zh-CN" altLang="en-US">
                <a:latin typeface="Garamond" charset="0"/>
                <a:ea typeface="宋体" charset="0"/>
              </a:rPr>
              <a:t>测量过程</a:t>
            </a:r>
          </a:p>
        </p:txBody>
      </p:sp>
      <p:sp>
        <p:nvSpPr>
          <p:cNvPr id="75778" name="内容占位符 2"/>
          <p:cNvSpPr>
            <a:spLocks noGrp="1"/>
          </p:cNvSpPr>
          <p:nvPr>
            <p:ph idx="1"/>
          </p:nvPr>
        </p:nvSpPr>
        <p:spPr>
          <a:xfrm>
            <a:off x="370904" y="1100603"/>
            <a:ext cx="8229600" cy="3489677"/>
          </a:xfrm>
        </p:spPr>
        <p:txBody>
          <a:bodyPr/>
          <a:lstStyle/>
          <a:p>
            <a:pPr>
              <a:lnSpc>
                <a:spcPct val="120000"/>
              </a:lnSpc>
              <a:buFont typeface="Arial"/>
              <a:buChar char="•"/>
            </a:pPr>
            <a:r>
              <a:rPr kumimoji="1" lang="zh-CN" altLang="en-US" dirty="0">
                <a:latin typeface="Arial" charset="0"/>
                <a:ea typeface="宋体" charset="0"/>
              </a:rPr>
              <a:t>公式化：导出测度和度量</a:t>
            </a:r>
            <a:endParaRPr kumimoji="1" lang="en-US" altLang="zh-CN" dirty="0">
              <a:latin typeface="Arial" charset="0"/>
              <a:ea typeface="宋体" charset="0"/>
            </a:endParaRPr>
          </a:p>
          <a:p>
            <a:pPr>
              <a:lnSpc>
                <a:spcPct val="120000"/>
              </a:lnSpc>
              <a:buFont typeface="Arial"/>
              <a:buChar char="•"/>
            </a:pPr>
            <a:r>
              <a:rPr kumimoji="1" lang="zh-CN" altLang="en-US" dirty="0">
                <a:latin typeface="Arial" charset="0"/>
                <a:ea typeface="宋体" charset="0"/>
              </a:rPr>
              <a:t>收集：导出公式化所需数据的积累机制</a:t>
            </a:r>
            <a:endParaRPr kumimoji="1" lang="en-US" altLang="zh-CN" dirty="0">
              <a:latin typeface="Arial" charset="0"/>
              <a:ea typeface="宋体" charset="0"/>
            </a:endParaRPr>
          </a:p>
          <a:p>
            <a:pPr>
              <a:lnSpc>
                <a:spcPct val="120000"/>
              </a:lnSpc>
              <a:buFont typeface="Arial"/>
              <a:buChar char="•"/>
            </a:pPr>
            <a:r>
              <a:rPr kumimoji="1" lang="zh-CN" altLang="en-US" dirty="0">
                <a:latin typeface="Arial" charset="0"/>
                <a:ea typeface="宋体" charset="0"/>
              </a:rPr>
              <a:t>分析：度量的计算和数据工具的使用</a:t>
            </a:r>
            <a:endParaRPr kumimoji="1" lang="en-US" altLang="zh-CN" dirty="0">
              <a:latin typeface="Arial" charset="0"/>
              <a:ea typeface="宋体" charset="0"/>
            </a:endParaRPr>
          </a:p>
          <a:p>
            <a:pPr>
              <a:lnSpc>
                <a:spcPct val="120000"/>
              </a:lnSpc>
              <a:buFont typeface="Arial"/>
              <a:buChar char="•"/>
            </a:pPr>
            <a:r>
              <a:rPr kumimoji="1" lang="zh-CN" altLang="en-US" dirty="0">
                <a:latin typeface="Arial" charset="0"/>
                <a:ea typeface="宋体" charset="0"/>
              </a:rPr>
              <a:t>解释：为获得对所表示质量的理解而评价度量</a:t>
            </a:r>
            <a:endParaRPr kumimoji="1" lang="en-US" altLang="zh-CN" dirty="0">
              <a:latin typeface="Arial" charset="0"/>
              <a:ea typeface="宋体" charset="0"/>
            </a:endParaRPr>
          </a:p>
          <a:p>
            <a:pPr>
              <a:lnSpc>
                <a:spcPct val="120000"/>
              </a:lnSpc>
              <a:buFont typeface="Arial"/>
              <a:buChar char="•"/>
            </a:pPr>
            <a:r>
              <a:rPr kumimoji="1" lang="zh-CN" altLang="en-US" dirty="0">
                <a:latin typeface="Arial" charset="0"/>
                <a:ea typeface="宋体" charset="0"/>
              </a:rPr>
              <a:t>反馈：从解释中获得建议</a:t>
            </a:r>
          </a:p>
        </p:txBody>
      </p:sp>
      <p:sp>
        <p:nvSpPr>
          <p:cNvPr id="75780"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85B3998F-9294-4747-A351-212795AC9BBC}" type="slidenum">
              <a:rPr lang="zh-CN" altLang="en-US" sz="1200">
                <a:latin typeface="Garamond" charset="0"/>
              </a:rPr>
              <a:pPr/>
              <a:t>44</a:t>
            </a:fld>
            <a:endParaRPr lang="zh-CN" altLang="en-US" sz="1200">
              <a:latin typeface="Garamond"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p:cNvSpPr>
          <p:nvPr>
            <p:ph type="title"/>
          </p:nvPr>
        </p:nvSpPr>
        <p:spPr/>
        <p:txBody>
          <a:bodyPr/>
          <a:lstStyle/>
          <a:p>
            <a:r>
              <a:rPr kumimoji="1" lang="zh-CN" altLang="en-US">
                <a:latin typeface="Garamond" charset="0"/>
                <a:ea typeface="宋体" charset="0"/>
              </a:rPr>
              <a:t>有效软件度量的属性</a:t>
            </a:r>
          </a:p>
        </p:txBody>
      </p:sp>
      <p:sp>
        <p:nvSpPr>
          <p:cNvPr id="76802" name="内容占位符 2"/>
          <p:cNvSpPr>
            <a:spLocks noGrp="1"/>
          </p:cNvSpPr>
          <p:nvPr>
            <p:ph idx="1"/>
          </p:nvPr>
        </p:nvSpPr>
        <p:spPr>
          <a:xfrm>
            <a:off x="370904" y="1052978"/>
            <a:ext cx="8229600" cy="3489677"/>
          </a:xfrm>
        </p:spPr>
        <p:txBody>
          <a:bodyPr/>
          <a:lstStyle/>
          <a:p>
            <a:pPr>
              <a:lnSpc>
                <a:spcPct val="120000"/>
              </a:lnSpc>
              <a:buFont typeface="Arial"/>
              <a:buChar char="•"/>
            </a:pPr>
            <a:r>
              <a:rPr kumimoji="1" lang="zh-CN" altLang="en-US" dirty="0">
                <a:latin typeface="Arial" charset="0"/>
                <a:ea typeface="宋体" charset="0"/>
              </a:rPr>
              <a:t>简单的和可计算的</a:t>
            </a:r>
            <a:endParaRPr kumimoji="1" lang="en-US" altLang="zh-CN" dirty="0">
              <a:latin typeface="Arial" charset="0"/>
              <a:ea typeface="宋体" charset="0"/>
            </a:endParaRPr>
          </a:p>
          <a:p>
            <a:pPr>
              <a:lnSpc>
                <a:spcPct val="120000"/>
              </a:lnSpc>
              <a:buFont typeface="Arial"/>
              <a:buChar char="•"/>
            </a:pPr>
            <a:r>
              <a:rPr kumimoji="1" lang="zh-CN" altLang="en-US" dirty="0">
                <a:latin typeface="Arial" charset="0"/>
                <a:ea typeface="宋体" charset="0"/>
              </a:rPr>
              <a:t>在经验上和直观上有说服力的</a:t>
            </a:r>
            <a:endParaRPr kumimoji="1" lang="en-US" altLang="zh-CN" dirty="0">
              <a:latin typeface="Arial" charset="0"/>
              <a:ea typeface="宋体" charset="0"/>
            </a:endParaRPr>
          </a:p>
          <a:p>
            <a:pPr>
              <a:lnSpc>
                <a:spcPct val="120000"/>
              </a:lnSpc>
              <a:buFont typeface="Arial"/>
              <a:buChar char="•"/>
            </a:pPr>
            <a:r>
              <a:rPr kumimoji="1" lang="zh-CN" altLang="en-US" dirty="0">
                <a:latin typeface="Arial" charset="0"/>
                <a:ea typeface="宋体" charset="0"/>
              </a:rPr>
              <a:t>一致的和客观的</a:t>
            </a:r>
            <a:endParaRPr kumimoji="1" lang="en-US" altLang="zh-CN" dirty="0">
              <a:latin typeface="Arial" charset="0"/>
              <a:ea typeface="宋体" charset="0"/>
            </a:endParaRPr>
          </a:p>
          <a:p>
            <a:pPr>
              <a:lnSpc>
                <a:spcPct val="120000"/>
              </a:lnSpc>
              <a:buFont typeface="Arial"/>
              <a:buChar char="•"/>
            </a:pPr>
            <a:r>
              <a:rPr kumimoji="1" lang="zh-CN" altLang="en-US" dirty="0">
                <a:latin typeface="Arial" charset="0"/>
                <a:ea typeface="宋体" charset="0"/>
              </a:rPr>
              <a:t>单位与量纲的使用是一致的</a:t>
            </a:r>
            <a:endParaRPr kumimoji="1" lang="en-US" altLang="zh-CN" dirty="0">
              <a:latin typeface="Arial" charset="0"/>
              <a:ea typeface="宋体" charset="0"/>
            </a:endParaRPr>
          </a:p>
          <a:p>
            <a:pPr>
              <a:lnSpc>
                <a:spcPct val="120000"/>
              </a:lnSpc>
              <a:buFont typeface="Arial"/>
              <a:buChar char="•"/>
            </a:pPr>
            <a:r>
              <a:rPr kumimoji="1" lang="zh-CN" altLang="en-US" dirty="0">
                <a:latin typeface="Arial" charset="0"/>
                <a:ea typeface="宋体" charset="0"/>
              </a:rPr>
              <a:t>编程语言的独立性</a:t>
            </a:r>
            <a:endParaRPr kumimoji="1" lang="en-US" altLang="zh-CN" dirty="0">
              <a:latin typeface="Arial" charset="0"/>
              <a:ea typeface="宋体" charset="0"/>
            </a:endParaRPr>
          </a:p>
          <a:p>
            <a:pPr>
              <a:lnSpc>
                <a:spcPct val="120000"/>
              </a:lnSpc>
              <a:buFont typeface="Arial"/>
              <a:buChar char="•"/>
            </a:pPr>
            <a:r>
              <a:rPr kumimoji="1" lang="zh-CN" altLang="en-US" dirty="0">
                <a:latin typeface="Arial" charset="0"/>
                <a:ea typeface="宋体" charset="0"/>
              </a:rPr>
              <a:t>有效的、高质量反馈机制</a:t>
            </a:r>
          </a:p>
        </p:txBody>
      </p:sp>
      <p:sp>
        <p:nvSpPr>
          <p:cNvPr id="76804"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3B1CCF6F-ACC7-BB4E-8F54-779AAD103513}" type="slidenum">
              <a:rPr lang="zh-CN" altLang="en-US" sz="1200">
                <a:latin typeface="Garamond" charset="0"/>
              </a:rPr>
              <a:pPr/>
              <a:t>45</a:t>
            </a:fld>
            <a:endParaRPr lang="zh-CN" altLang="en-US" sz="1200">
              <a:latin typeface="Garamond"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
          <p:cNvSpPr>
            <a:spLocks noGrp="1"/>
          </p:cNvSpPr>
          <p:nvPr>
            <p:ph type="title"/>
          </p:nvPr>
        </p:nvSpPr>
        <p:spPr/>
        <p:txBody>
          <a:bodyPr/>
          <a:lstStyle/>
          <a:p>
            <a:r>
              <a:rPr kumimoji="1" lang="zh-CN" altLang="en-US">
                <a:latin typeface="Garamond" charset="0"/>
                <a:ea typeface="宋体" charset="0"/>
              </a:rPr>
              <a:t>基于功能的度量</a:t>
            </a:r>
          </a:p>
        </p:txBody>
      </p:sp>
      <p:sp>
        <p:nvSpPr>
          <p:cNvPr id="77826" name="内容占位符 2"/>
          <p:cNvSpPr>
            <a:spLocks noGrp="1"/>
          </p:cNvSpPr>
          <p:nvPr>
            <p:ph idx="1"/>
          </p:nvPr>
        </p:nvSpPr>
        <p:spPr>
          <a:xfrm>
            <a:off x="370904" y="1005353"/>
            <a:ext cx="8229600" cy="3489677"/>
          </a:xfrm>
        </p:spPr>
        <p:txBody>
          <a:bodyPr/>
          <a:lstStyle/>
          <a:p>
            <a:pPr>
              <a:lnSpc>
                <a:spcPct val="120000"/>
              </a:lnSpc>
              <a:buFont typeface="Arial"/>
              <a:buChar char="•"/>
            </a:pPr>
            <a:r>
              <a:rPr kumimoji="1" lang="zh-CN" altLang="en-US" dirty="0">
                <a:latin typeface="Arial" charset="0"/>
                <a:ea typeface="宋体" charset="0"/>
              </a:rPr>
              <a:t>功能点（</a:t>
            </a:r>
            <a:r>
              <a:rPr kumimoji="1" lang="en-US" altLang="zh-CN" dirty="0">
                <a:latin typeface="Arial" charset="0"/>
                <a:ea typeface="宋体" charset="0"/>
              </a:rPr>
              <a:t>FP</a:t>
            </a:r>
            <a:r>
              <a:rPr kumimoji="1" lang="zh-CN" altLang="en-US" dirty="0">
                <a:latin typeface="Arial" charset="0"/>
                <a:ea typeface="宋体" charset="0"/>
              </a:rPr>
              <a:t>）度量可用做测量系统交付功能的有效手段</a:t>
            </a:r>
            <a:r>
              <a:rPr kumimoji="1" lang="zh-CN" altLang="en-US" dirty="0" smtClean="0">
                <a:latin typeface="Arial" charset="0"/>
                <a:ea typeface="宋体" charset="0"/>
              </a:rPr>
              <a:t>。</a:t>
            </a:r>
            <a:endParaRPr kumimoji="1" lang="en-US" altLang="zh-CN" dirty="0">
              <a:latin typeface="Arial" charset="0"/>
              <a:ea typeface="宋体" charset="0"/>
            </a:endParaRPr>
          </a:p>
          <a:p>
            <a:pPr>
              <a:lnSpc>
                <a:spcPct val="120000"/>
              </a:lnSpc>
              <a:buFont typeface="Arial"/>
              <a:buChar char="•"/>
            </a:pPr>
            <a:r>
              <a:rPr kumimoji="1" lang="zh-CN" altLang="en-US" dirty="0">
                <a:latin typeface="Arial" charset="0"/>
                <a:ea typeface="宋体" charset="0"/>
              </a:rPr>
              <a:t>估算设计、编码和测试软件所需开销或工作量</a:t>
            </a:r>
            <a:endParaRPr kumimoji="1" lang="en-US" altLang="zh-CN" dirty="0">
              <a:latin typeface="Arial" charset="0"/>
              <a:ea typeface="宋体" charset="0"/>
            </a:endParaRPr>
          </a:p>
          <a:p>
            <a:pPr>
              <a:lnSpc>
                <a:spcPct val="120000"/>
              </a:lnSpc>
              <a:buFont typeface="Arial"/>
              <a:buChar char="•"/>
            </a:pPr>
            <a:r>
              <a:rPr kumimoji="1" lang="zh-CN" altLang="en-US" dirty="0">
                <a:latin typeface="Arial" charset="0"/>
                <a:ea typeface="宋体" charset="0"/>
              </a:rPr>
              <a:t>预告测试期间将遇到的错误数</a:t>
            </a:r>
            <a:endParaRPr kumimoji="1" lang="en-US" altLang="zh-CN" dirty="0">
              <a:latin typeface="Arial" charset="0"/>
              <a:ea typeface="宋体" charset="0"/>
            </a:endParaRPr>
          </a:p>
          <a:p>
            <a:pPr>
              <a:lnSpc>
                <a:spcPct val="120000"/>
              </a:lnSpc>
              <a:buFont typeface="Arial"/>
              <a:buChar char="•"/>
            </a:pPr>
            <a:r>
              <a:rPr kumimoji="1" lang="zh-CN" altLang="en-US" dirty="0">
                <a:latin typeface="Arial" charset="0"/>
                <a:ea typeface="宋体" charset="0"/>
              </a:rPr>
              <a:t>预测实现系统中的构件数和（或）预计的源代码行数</a:t>
            </a:r>
          </a:p>
        </p:txBody>
      </p:sp>
      <p:sp>
        <p:nvSpPr>
          <p:cNvPr id="77828"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9D7473FF-7CF8-934F-A6C5-E6F7DB147449}" type="slidenum">
              <a:rPr lang="zh-CN" altLang="en-US" sz="1200">
                <a:latin typeface="Garamond" charset="0"/>
              </a:rPr>
              <a:pPr/>
              <a:t>46</a:t>
            </a:fld>
            <a:endParaRPr lang="zh-CN" altLang="en-US" sz="1200">
              <a:latin typeface="Garamond"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a:lstStyle/>
          <a:p>
            <a:r>
              <a:rPr kumimoji="1" lang="en-US" altLang="zh-CN">
                <a:latin typeface="Garamond" charset="0"/>
                <a:ea typeface="宋体" charset="0"/>
              </a:rPr>
              <a:t>Garvin</a:t>
            </a:r>
            <a:r>
              <a:rPr kumimoji="1" lang="zh-CN" altLang="en-US">
                <a:latin typeface="Garamond" charset="0"/>
                <a:ea typeface="宋体" charset="0"/>
              </a:rPr>
              <a:t>的质量维度</a:t>
            </a:r>
          </a:p>
        </p:txBody>
      </p:sp>
      <p:sp>
        <p:nvSpPr>
          <p:cNvPr id="34818" name="内容占位符 2"/>
          <p:cNvSpPr>
            <a:spLocks noGrp="1"/>
          </p:cNvSpPr>
          <p:nvPr>
            <p:ph idx="1"/>
          </p:nvPr>
        </p:nvSpPr>
        <p:spPr>
          <a:xfrm>
            <a:off x="370904" y="989478"/>
            <a:ext cx="8229600" cy="3489677"/>
          </a:xfrm>
        </p:spPr>
        <p:txBody>
          <a:bodyPr/>
          <a:lstStyle/>
          <a:p>
            <a:pPr>
              <a:buFont typeface="Arial"/>
              <a:buChar char="•"/>
            </a:pPr>
            <a:r>
              <a:rPr kumimoji="1" lang="zh-CN" altLang="en-US" dirty="0">
                <a:latin typeface="Arial" charset="0"/>
                <a:ea typeface="宋体" charset="0"/>
              </a:rPr>
              <a:t>性能质量</a:t>
            </a:r>
            <a:endParaRPr kumimoji="1" lang="en-US" altLang="zh-CN" dirty="0">
              <a:latin typeface="Arial" charset="0"/>
              <a:ea typeface="宋体" charset="0"/>
            </a:endParaRPr>
          </a:p>
          <a:p>
            <a:pPr>
              <a:buFont typeface="Arial"/>
              <a:buChar char="•"/>
            </a:pPr>
            <a:r>
              <a:rPr kumimoji="1" lang="zh-CN" altLang="en-US" dirty="0">
                <a:latin typeface="Arial" charset="0"/>
                <a:ea typeface="宋体" charset="0"/>
              </a:rPr>
              <a:t>特性质量</a:t>
            </a:r>
            <a:endParaRPr kumimoji="1" lang="en-US" altLang="zh-CN" dirty="0">
              <a:latin typeface="Arial" charset="0"/>
              <a:ea typeface="宋体" charset="0"/>
            </a:endParaRPr>
          </a:p>
          <a:p>
            <a:pPr>
              <a:buFont typeface="Arial"/>
              <a:buChar char="•"/>
            </a:pPr>
            <a:r>
              <a:rPr kumimoji="1" lang="zh-CN" altLang="en-US" dirty="0">
                <a:latin typeface="Arial" charset="0"/>
                <a:ea typeface="宋体" charset="0"/>
              </a:rPr>
              <a:t>可靠性</a:t>
            </a:r>
            <a:endParaRPr kumimoji="1" lang="en-US" altLang="zh-CN" dirty="0">
              <a:latin typeface="Arial" charset="0"/>
              <a:ea typeface="宋体" charset="0"/>
            </a:endParaRPr>
          </a:p>
          <a:p>
            <a:pPr>
              <a:buFont typeface="Arial"/>
              <a:buChar char="•"/>
            </a:pPr>
            <a:r>
              <a:rPr kumimoji="1" lang="zh-CN" altLang="en-US" dirty="0">
                <a:latin typeface="Arial" charset="0"/>
                <a:ea typeface="宋体" charset="0"/>
              </a:rPr>
              <a:t>符合性</a:t>
            </a:r>
            <a:endParaRPr kumimoji="1" lang="en-US" altLang="zh-CN" dirty="0">
              <a:latin typeface="Arial" charset="0"/>
              <a:ea typeface="宋体" charset="0"/>
            </a:endParaRPr>
          </a:p>
          <a:p>
            <a:pPr>
              <a:buFont typeface="Arial"/>
              <a:buChar char="•"/>
            </a:pPr>
            <a:r>
              <a:rPr kumimoji="1" lang="zh-CN" altLang="en-US" dirty="0">
                <a:latin typeface="Arial" charset="0"/>
                <a:ea typeface="宋体" charset="0"/>
              </a:rPr>
              <a:t>耐久性</a:t>
            </a:r>
            <a:endParaRPr kumimoji="1" lang="en-US" altLang="zh-CN" dirty="0">
              <a:latin typeface="Arial" charset="0"/>
              <a:ea typeface="宋体" charset="0"/>
            </a:endParaRPr>
          </a:p>
          <a:p>
            <a:pPr>
              <a:buFont typeface="Arial"/>
              <a:buChar char="•"/>
            </a:pPr>
            <a:r>
              <a:rPr kumimoji="1" lang="zh-CN" altLang="en-US" dirty="0">
                <a:latin typeface="Arial" charset="0"/>
                <a:ea typeface="宋体" charset="0"/>
              </a:rPr>
              <a:t>适用性</a:t>
            </a:r>
            <a:endParaRPr kumimoji="1" lang="en-US" altLang="zh-CN" dirty="0">
              <a:latin typeface="Arial" charset="0"/>
              <a:ea typeface="宋体" charset="0"/>
            </a:endParaRPr>
          </a:p>
          <a:p>
            <a:pPr>
              <a:buFont typeface="Arial"/>
              <a:buChar char="•"/>
            </a:pPr>
            <a:r>
              <a:rPr kumimoji="1" lang="zh-CN" altLang="en-US" dirty="0">
                <a:latin typeface="Arial" charset="0"/>
                <a:ea typeface="宋体" charset="0"/>
              </a:rPr>
              <a:t>审美</a:t>
            </a:r>
            <a:endParaRPr kumimoji="1" lang="en-US" altLang="zh-CN" dirty="0">
              <a:latin typeface="Arial" charset="0"/>
              <a:ea typeface="宋体" charset="0"/>
            </a:endParaRPr>
          </a:p>
          <a:p>
            <a:pPr>
              <a:buFont typeface="Arial"/>
              <a:buChar char="•"/>
            </a:pPr>
            <a:r>
              <a:rPr kumimoji="1" lang="zh-CN" altLang="en-US" dirty="0">
                <a:latin typeface="Arial" charset="0"/>
                <a:ea typeface="宋体" charset="0"/>
              </a:rPr>
              <a:t>感知</a:t>
            </a:r>
          </a:p>
        </p:txBody>
      </p:sp>
      <p:sp>
        <p:nvSpPr>
          <p:cNvPr id="34820"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6BE0C2D3-DF9A-1A44-9A42-3787F014CD7B}" type="slidenum">
              <a:rPr lang="zh-CN" altLang="en-US" sz="1200">
                <a:latin typeface="Garamond" charset="0"/>
              </a:rPr>
              <a:pPr/>
              <a:t>5</a:t>
            </a:fld>
            <a:endParaRPr lang="zh-CN" altLang="en-US" sz="1200">
              <a:latin typeface="Garamond"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p:txBody>
          <a:bodyPr/>
          <a:lstStyle/>
          <a:p>
            <a:r>
              <a:rPr kumimoji="1" lang="en-US" altLang="zh-CN">
                <a:latin typeface="Garamond" charset="0"/>
                <a:ea typeface="宋体" charset="0"/>
              </a:rPr>
              <a:t>McCall</a:t>
            </a:r>
            <a:r>
              <a:rPr kumimoji="1" lang="zh-CN" altLang="en-US">
                <a:latin typeface="Garamond" charset="0"/>
                <a:ea typeface="宋体" charset="0"/>
              </a:rPr>
              <a:t>的质量因素</a:t>
            </a:r>
          </a:p>
        </p:txBody>
      </p:sp>
      <p:sp>
        <p:nvSpPr>
          <p:cNvPr id="35843"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F47F8647-D5AF-8E46-9207-D879A2704FCE}" type="slidenum">
              <a:rPr lang="zh-CN" altLang="en-US" sz="1200">
                <a:latin typeface="Garamond" charset="0"/>
              </a:rPr>
              <a:pPr/>
              <a:t>6</a:t>
            </a:fld>
            <a:endParaRPr lang="zh-CN" altLang="en-US" sz="1200">
              <a:latin typeface="Garamond" charset="0"/>
            </a:endParaRPr>
          </a:p>
        </p:txBody>
      </p:sp>
      <p:pic>
        <p:nvPicPr>
          <p:cNvPr id="3584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31863"/>
            <a:ext cx="9144000" cy="516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258AE3ED-EA51-5C46-A618-4A9F715703A8}" type="slidenum">
              <a:rPr lang="zh-CN" altLang="en-US" sz="1200">
                <a:latin typeface="Garamond" charset="0"/>
              </a:rPr>
              <a:pPr/>
              <a:t>7</a:t>
            </a:fld>
            <a:endParaRPr lang="zh-CN" altLang="en-US" sz="1200">
              <a:latin typeface="Garamond" charset="0"/>
            </a:endParaRPr>
          </a:p>
        </p:txBody>
      </p:sp>
      <p:sp>
        <p:nvSpPr>
          <p:cNvPr id="6" name="Rectangle 2"/>
          <p:cNvSpPr txBox="1">
            <a:spLocks noChangeArrowheads="1"/>
          </p:cNvSpPr>
          <p:nvPr/>
        </p:nvSpPr>
        <p:spPr bwMode="auto">
          <a:xfrm>
            <a:off x="423863" y="211138"/>
            <a:ext cx="7239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algn="l" rtl="0" eaLnBrk="1" fontAlgn="base" hangingPunct="1">
              <a:spcBef>
                <a:spcPct val="0"/>
              </a:spcBef>
              <a:spcAft>
                <a:spcPct val="0"/>
              </a:spcAft>
              <a:defRPr sz="3000" b="1">
                <a:solidFill>
                  <a:schemeClr val="tx2"/>
                </a:solidFill>
                <a:latin typeface="+mj-lt"/>
                <a:ea typeface="+mj-ea"/>
                <a:cs typeface="宋体" charset="0"/>
              </a:defRPr>
            </a:lvl1pPr>
            <a:lvl2pPr algn="l" rtl="0" eaLnBrk="1" fontAlgn="base" hangingPunct="1">
              <a:spcBef>
                <a:spcPct val="0"/>
              </a:spcBef>
              <a:spcAft>
                <a:spcPct val="0"/>
              </a:spcAft>
              <a:defRPr sz="3000" b="1">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sz="3000" b="1">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sz="3000" b="1">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sz="3000" b="1">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3000" b="1">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3000" b="1">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3000" b="1">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3000" b="1">
                <a:solidFill>
                  <a:schemeClr val="tx2"/>
                </a:solidFill>
                <a:latin typeface="Garamond" pitchFamily="18" charset="0"/>
                <a:ea typeface="宋体" pitchFamily="2" charset="-122"/>
              </a:defRPr>
            </a:lvl9pPr>
          </a:lstStyle>
          <a:p>
            <a:pPr algn="just">
              <a:lnSpc>
                <a:spcPct val="90000"/>
              </a:lnSpc>
              <a:defRPr/>
            </a:pPr>
            <a:r>
              <a:rPr lang="en-US" altLang="zh-CN" sz="3200" b="0" dirty="0" smtClean="0">
                <a:solidFill>
                  <a:schemeClr val="tx1"/>
                </a:solidFill>
                <a:effectLst>
                  <a:outerShdw blurRad="38100" dist="38100" dir="2700000" algn="tl">
                    <a:srgbClr val="000000"/>
                  </a:outerShdw>
                </a:effectLst>
                <a:latin typeface="Times New Roman" charset="0"/>
                <a:ea typeface="楷体_GB2312" charset="0"/>
                <a:cs typeface="楷体_GB2312" charset="0"/>
              </a:rPr>
              <a:t>1991</a:t>
            </a:r>
            <a:r>
              <a:rPr lang="zh-CN" altLang="en-US" sz="3200" b="0" dirty="0" smtClean="0">
                <a:solidFill>
                  <a:schemeClr val="tx1"/>
                </a:solidFill>
                <a:effectLst>
                  <a:outerShdw blurRad="38100" dist="38100" dir="2700000" algn="tl">
                    <a:srgbClr val="000000"/>
                  </a:outerShdw>
                </a:effectLst>
                <a:latin typeface="Times New Roman" charset="0"/>
                <a:ea typeface="楷体_GB2312" charset="0"/>
                <a:cs typeface="楷体_GB2312" charset="0"/>
              </a:rPr>
              <a:t>年</a:t>
            </a:r>
            <a:r>
              <a:rPr lang="en-US" altLang="zh-CN" sz="3200" b="0" dirty="0" smtClean="0">
                <a:solidFill>
                  <a:schemeClr val="tx1"/>
                </a:solidFill>
                <a:effectLst>
                  <a:outerShdw blurRad="38100" dist="38100" dir="2700000" algn="tl">
                    <a:srgbClr val="000000"/>
                  </a:outerShdw>
                </a:effectLst>
                <a:latin typeface="Times New Roman" charset="0"/>
                <a:ea typeface="楷体_GB2312" charset="0"/>
                <a:cs typeface="楷体_GB2312" charset="0"/>
              </a:rPr>
              <a:t> </a:t>
            </a:r>
            <a:r>
              <a:rPr lang="en-US" altLang="zh-CN" sz="3200" b="0" dirty="0" smtClean="0">
                <a:solidFill>
                  <a:srgbClr val="FF0000"/>
                </a:solidFill>
                <a:effectLst>
                  <a:outerShdw blurRad="38100" dist="38100" dir="2700000" algn="tl">
                    <a:srgbClr val="000000"/>
                  </a:outerShdw>
                </a:effectLst>
                <a:latin typeface="Times New Roman" charset="0"/>
                <a:ea typeface="楷体_GB2312" charset="0"/>
                <a:cs typeface="楷体_GB2312" charset="0"/>
              </a:rPr>
              <a:t>ISO</a:t>
            </a:r>
            <a:r>
              <a:rPr lang="zh-CN" altLang="en-US" sz="3200" b="0" dirty="0" smtClean="0">
                <a:solidFill>
                  <a:srgbClr val="FF0000"/>
                </a:solidFill>
                <a:effectLst>
                  <a:outerShdw blurRad="38100" dist="38100" dir="2700000" algn="tl">
                    <a:srgbClr val="000000"/>
                  </a:outerShdw>
                </a:effectLst>
                <a:latin typeface="Times New Roman" charset="0"/>
                <a:ea typeface="楷体_GB2312" charset="0"/>
                <a:cs typeface="楷体_GB2312" charset="0"/>
              </a:rPr>
              <a:t>质量特性国际标准</a:t>
            </a:r>
            <a:r>
              <a:rPr lang="en-US" altLang="zh-CN" sz="3200" b="0" dirty="0" smtClean="0">
                <a:solidFill>
                  <a:schemeClr val="tx1"/>
                </a:solidFill>
                <a:effectLst>
                  <a:outerShdw blurRad="38100" dist="38100" dir="2700000" algn="tl">
                    <a:srgbClr val="000000"/>
                  </a:outerShdw>
                </a:effectLst>
                <a:latin typeface="Times New Roman" charset="0"/>
                <a:ea typeface="楷体_GB2312" charset="0"/>
                <a:cs typeface="楷体_GB2312" charset="0"/>
              </a:rPr>
              <a:t> </a:t>
            </a:r>
            <a:r>
              <a:rPr lang="zh-CN" altLang="en-US" sz="3200" b="0" dirty="0" smtClean="0">
                <a:solidFill>
                  <a:schemeClr val="tx1"/>
                </a:solidFill>
                <a:effectLst>
                  <a:outerShdw blurRad="38100" dist="38100" dir="2700000" algn="tl">
                    <a:srgbClr val="000000"/>
                  </a:outerShdw>
                </a:effectLst>
                <a:latin typeface="Times New Roman" charset="0"/>
                <a:ea typeface="楷体_GB2312" charset="0"/>
                <a:cs typeface="楷体_GB2312" charset="0"/>
              </a:rPr>
              <a:t>（</a:t>
            </a:r>
            <a:r>
              <a:rPr lang="en-US" altLang="zh-CN" sz="3200" b="0" dirty="0" smtClean="0">
                <a:solidFill>
                  <a:schemeClr val="tx1"/>
                </a:solidFill>
                <a:effectLst>
                  <a:outerShdw blurRad="38100" dist="38100" dir="2700000" algn="tl">
                    <a:srgbClr val="000000"/>
                  </a:outerShdw>
                </a:effectLst>
                <a:latin typeface="Times New Roman" charset="0"/>
                <a:ea typeface="楷体_GB2312" charset="0"/>
                <a:cs typeface="楷体_GB2312" charset="0"/>
              </a:rPr>
              <a:t>ISO/IEC9126</a:t>
            </a:r>
            <a:r>
              <a:rPr lang="zh-CN" altLang="en-US" sz="3200" b="0" dirty="0" smtClean="0">
                <a:solidFill>
                  <a:schemeClr val="tx1"/>
                </a:solidFill>
                <a:effectLst>
                  <a:outerShdw blurRad="38100" dist="38100" dir="2700000" algn="tl">
                    <a:srgbClr val="000000"/>
                  </a:outerShdw>
                </a:effectLst>
                <a:latin typeface="Times New Roman" charset="0"/>
                <a:ea typeface="楷体_GB2312" charset="0"/>
                <a:cs typeface="楷体_GB2312" charset="0"/>
              </a:rPr>
              <a:t>）</a:t>
            </a:r>
            <a:endParaRPr lang="zh-CN" altLang="en-US" sz="3200" b="0" dirty="0">
              <a:solidFill>
                <a:schemeClr val="tx1"/>
              </a:solidFill>
              <a:effectLst>
                <a:outerShdw blurRad="38100" dist="38100" dir="2700000" algn="tl">
                  <a:srgbClr val="000000"/>
                </a:outerShdw>
              </a:effectLst>
              <a:latin typeface="Times New Roman" charset="0"/>
              <a:ea typeface="楷体_GB2312" charset="0"/>
              <a:cs typeface="楷体_GB2312" charset="0"/>
            </a:endParaRPr>
          </a:p>
        </p:txBody>
      </p:sp>
      <p:sp>
        <p:nvSpPr>
          <p:cNvPr id="7" name="Rectangle 3"/>
          <p:cNvSpPr txBox="1">
            <a:spLocks noChangeArrowheads="1"/>
          </p:cNvSpPr>
          <p:nvPr/>
        </p:nvSpPr>
        <p:spPr bwMode="auto">
          <a:xfrm>
            <a:off x="423863" y="1316038"/>
            <a:ext cx="80645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marL="342900" indent="-342900" algn="l" rtl="0" eaLnBrk="1" fontAlgn="base" hangingPunct="1">
              <a:spcBef>
                <a:spcPct val="20000"/>
              </a:spcBef>
              <a:spcAft>
                <a:spcPct val="0"/>
              </a:spcAft>
              <a:buClr>
                <a:schemeClr val="accent1"/>
              </a:buClr>
              <a:buSzPct val="65000"/>
              <a:buFont typeface="Wingdings" charset="0"/>
              <a:defRPr sz="2400" b="1">
                <a:solidFill>
                  <a:schemeClr val="tx1"/>
                </a:solidFill>
                <a:latin typeface="+mn-lt"/>
                <a:ea typeface="+mn-ea"/>
                <a:cs typeface="宋体" charset="0"/>
              </a:defRPr>
            </a:lvl1pPr>
            <a:lvl2pPr marL="669925" indent="-325438" algn="l" rtl="0" eaLnBrk="1" fontAlgn="base" hangingPunct="1">
              <a:spcBef>
                <a:spcPct val="20000"/>
              </a:spcBef>
              <a:spcAft>
                <a:spcPct val="0"/>
              </a:spcAft>
              <a:buClr>
                <a:schemeClr val="accent2"/>
              </a:buClr>
              <a:buSzPct val="60000"/>
              <a:buFont typeface="Wingdings" charset="0"/>
              <a:defRPr sz="2400" b="1">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charset="0"/>
              <a:defRPr sz="2200" b="1">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charset="0"/>
              <a:defRPr sz="2000" b="1">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charset="0"/>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a:lstStyle>
          <a:p>
            <a:pPr>
              <a:lnSpc>
                <a:spcPct val="90000"/>
              </a:lnSpc>
              <a:defRPr/>
            </a:pPr>
            <a:r>
              <a:rPr lang="zh-CN" altLang="en-US" sz="2800" b="0" dirty="0" smtClean="0">
                <a:ea typeface="黑体" charset="0"/>
                <a:cs typeface="黑体" charset="0"/>
              </a:rPr>
              <a:t>质量特性：</a:t>
            </a:r>
            <a:r>
              <a:rPr lang="zh-CN" altLang="en-US" sz="2800" b="0" dirty="0" smtClean="0">
                <a:solidFill>
                  <a:srgbClr val="FF0000"/>
                </a:solidFill>
                <a:ea typeface="楷体_GB2312" charset="0"/>
                <a:cs typeface="楷体_GB2312" charset="0"/>
              </a:rPr>
              <a:t>功能性</a:t>
            </a:r>
            <a:r>
              <a:rPr lang="zh-CN" altLang="en-US" sz="2800" b="0" dirty="0" smtClean="0"/>
              <a:t>、</a:t>
            </a:r>
            <a:r>
              <a:rPr lang="zh-CN" altLang="en-US" sz="2800" b="0" dirty="0" smtClean="0">
                <a:solidFill>
                  <a:srgbClr val="FF0000"/>
                </a:solidFill>
                <a:ea typeface="楷体_GB2312" charset="0"/>
                <a:cs typeface="楷体_GB2312" charset="0"/>
              </a:rPr>
              <a:t>可靠性</a:t>
            </a:r>
            <a:r>
              <a:rPr lang="zh-CN" altLang="en-US" sz="2800" b="0" dirty="0" smtClean="0"/>
              <a:t>、</a:t>
            </a:r>
            <a:r>
              <a:rPr lang="zh-CN" altLang="en-US" sz="2800" b="0" dirty="0" smtClean="0">
                <a:solidFill>
                  <a:srgbClr val="FF0000"/>
                </a:solidFill>
                <a:ea typeface="楷体_GB2312" charset="0"/>
                <a:cs typeface="楷体_GB2312" charset="0"/>
              </a:rPr>
              <a:t>维护性</a:t>
            </a:r>
            <a:r>
              <a:rPr lang="zh-CN" altLang="en-US" sz="2800" b="0" dirty="0" smtClean="0"/>
              <a:t>、</a:t>
            </a:r>
            <a:r>
              <a:rPr lang="zh-CN" altLang="en-US" sz="2800" b="0" dirty="0" smtClean="0">
                <a:solidFill>
                  <a:srgbClr val="FF0000"/>
                </a:solidFill>
                <a:ea typeface="楷体_GB2312" charset="0"/>
                <a:cs typeface="楷体_GB2312" charset="0"/>
              </a:rPr>
              <a:t>效率</a:t>
            </a:r>
            <a:r>
              <a:rPr lang="zh-CN" altLang="en-US" sz="2800" b="0" dirty="0" smtClean="0"/>
              <a:t>、</a:t>
            </a:r>
            <a:r>
              <a:rPr lang="zh-CN" altLang="en-US" sz="2800" b="0" dirty="0" smtClean="0">
                <a:solidFill>
                  <a:srgbClr val="FF0000"/>
                </a:solidFill>
                <a:ea typeface="楷体_GB2312" charset="0"/>
                <a:cs typeface="楷体_GB2312" charset="0"/>
              </a:rPr>
              <a:t>易用性</a:t>
            </a:r>
            <a:r>
              <a:rPr lang="zh-CN" altLang="en-US" sz="2800" b="0" dirty="0" smtClean="0"/>
              <a:t>、</a:t>
            </a:r>
            <a:r>
              <a:rPr lang="zh-CN" altLang="en-US" sz="2800" b="0" dirty="0" smtClean="0">
                <a:solidFill>
                  <a:srgbClr val="FF0000"/>
                </a:solidFill>
                <a:ea typeface="楷体_GB2312" charset="0"/>
                <a:cs typeface="楷体_GB2312" charset="0"/>
              </a:rPr>
              <a:t>可移植性</a:t>
            </a:r>
            <a:endParaRPr lang="en-US" altLang="zh-CN" sz="2800" b="0" dirty="0" smtClean="0"/>
          </a:p>
          <a:p>
            <a:pPr>
              <a:lnSpc>
                <a:spcPct val="90000"/>
              </a:lnSpc>
              <a:defRPr/>
            </a:pPr>
            <a:r>
              <a:rPr lang="zh-CN" altLang="en-US" sz="2800" b="0" dirty="0" smtClean="0">
                <a:ea typeface="黑体" charset="0"/>
                <a:cs typeface="黑体" charset="0"/>
              </a:rPr>
              <a:t>推荐</a:t>
            </a:r>
            <a:r>
              <a:rPr lang="en-US" altLang="zh-CN" sz="2800" b="0" dirty="0" smtClean="0">
                <a:ea typeface="黑体" charset="0"/>
                <a:cs typeface="黑体" charset="0"/>
              </a:rPr>
              <a:t>21</a:t>
            </a:r>
            <a:r>
              <a:rPr lang="zh-CN" altLang="en-US" sz="2800" b="0" dirty="0" smtClean="0">
                <a:ea typeface="黑体" charset="0"/>
                <a:cs typeface="黑体" charset="0"/>
              </a:rPr>
              <a:t>个子特性：</a:t>
            </a:r>
            <a:r>
              <a:rPr lang="zh-CN" altLang="en-US" sz="2800" b="0" dirty="0" smtClean="0">
                <a:ea typeface="楷体_GB2312" charset="0"/>
                <a:cs typeface="楷体_GB2312" charset="0"/>
              </a:rPr>
              <a:t>适合性</a:t>
            </a:r>
            <a:r>
              <a:rPr lang="en-US" altLang="zh-CN" sz="2800" b="0" dirty="0" smtClean="0">
                <a:ea typeface="楷体_GB2312" charset="0"/>
                <a:cs typeface="楷体_GB2312" charset="0"/>
              </a:rPr>
              <a:t>   </a:t>
            </a:r>
            <a:r>
              <a:rPr lang="zh-CN" altLang="en-US" sz="2800" b="0" dirty="0" smtClean="0">
                <a:ea typeface="楷体_GB2312" charset="0"/>
                <a:cs typeface="楷体_GB2312" charset="0"/>
              </a:rPr>
              <a:t>准确性</a:t>
            </a:r>
            <a:r>
              <a:rPr lang="en-US" altLang="zh-CN" sz="2800" b="0" dirty="0" smtClean="0">
                <a:ea typeface="楷体_GB2312" charset="0"/>
                <a:cs typeface="楷体_GB2312" charset="0"/>
              </a:rPr>
              <a:t>  </a:t>
            </a:r>
            <a:r>
              <a:rPr lang="zh-CN" altLang="en-US" sz="2800" b="0" dirty="0" smtClean="0">
                <a:ea typeface="楷体_GB2312" charset="0"/>
                <a:cs typeface="楷体_GB2312" charset="0"/>
              </a:rPr>
              <a:t>互用性</a:t>
            </a:r>
            <a:r>
              <a:rPr lang="en-US" altLang="zh-CN" sz="2800" b="0" dirty="0" smtClean="0">
                <a:ea typeface="楷体_GB2312" charset="0"/>
                <a:cs typeface="楷体_GB2312" charset="0"/>
              </a:rPr>
              <a:t>   </a:t>
            </a:r>
            <a:r>
              <a:rPr lang="zh-CN" altLang="en-US" sz="2800" b="0" dirty="0" smtClean="0">
                <a:ea typeface="楷体_GB2312" charset="0"/>
                <a:cs typeface="楷体_GB2312" charset="0"/>
              </a:rPr>
              <a:t>依从性</a:t>
            </a:r>
            <a:r>
              <a:rPr lang="en-US" altLang="zh-CN" sz="2800" b="0" dirty="0" smtClean="0">
                <a:ea typeface="楷体_GB2312" charset="0"/>
                <a:cs typeface="楷体_GB2312" charset="0"/>
              </a:rPr>
              <a:t>   </a:t>
            </a:r>
            <a:r>
              <a:rPr lang="zh-CN" altLang="en-US" sz="2800" b="0" dirty="0" smtClean="0">
                <a:ea typeface="楷体_GB2312" charset="0"/>
                <a:cs typeface="楷体_GB2312" charset="0"/>
              </a:rPr>
              <a:t>安全性</a:t>
            </a:r>
            <a:r>
              <a:rPr lang="en-US" altLang="zh-CN" sz="2800" b="0" dirty="0" smtClean="0">
                <a:ea typeface="楷体_GB2312" charset="0"/>
                <a:cs typeface="楷体_GB2312" charset="0"/>
              </a:rPr>
              <a:t>   </a:t>
            </a:r>
            <a:r>
              <a:rPr lang="zh-CN" altLang="en-US" sz="2800" b="0" dirty="0" smtClean="0">
                <a:ea typeface="楷体_GB2312" charset="0"/>
                <a:cs typeface="楷体_GB2312" charset="0"/>
              </a:rPr>
              <a:t>成熟性</a:t>
            </a:r>
            <a:r>
              <a:rPr lang="en-US" altLang="zh-CN" sz="2800" b="0" dirty="0" smtClean="0">
                <a:ea typeface="楷体_GB2312" charset="0"/>
                <a:cs typeface="楷体_GB2312" charset="0"/>
              </a:rPr>
              <a:t>  </a:t>
            </a:r>
            <a:r>
              <a:rPr lang="zh-CN" altLang="en-US" sz="2800" b="0" dirty="0" smtClean="0">
                <a:ea typeface="楷体_GB2312" charset="0"/>
                <a:cs typeface="楷体_GB2312" charset="0"/>
              </a:rPr>
              <a:t>容错性</a:t>
            </a:r>
            <a:r>
              <a:rPr lang="en-US" altLang="zh-CN" sz="2800" b="0" dirty="0" smtClean="0">
                <a:ea typeface="楷体_GB2312" charset="0"/>
                <a:cs typeface="楷体_GB2312" charset="0"/>
              </a:rPr>
              <a:t>      </a:t>
            </a:r>
            <a:r>
              <a:rPr lang="zh-CN" altLang="en-US" sz="2800" b="0" dirty="0" smtClean="0">
                <a:ea typeface="楷体_GB2312" charset="0"/>
                <a:cs typeface="楷体_GB2312" charset="0"/>
              </a:rPr>
              <a:t>可恢复性</a:t>
            </a:r>
            <a:r>
              <a:rPr lang="en-US" altLang="zh-CN" sz="2800" b="0" dirty="0" smtClean="0">
                <a:ea typeface="楷体_GB2312" charset="0"/>
                <a:cs typeface="楷体_GB2312" charset="0"/>
              </a:rPr>
              <a:t>   </a:t>
            </a:r>
            <a:r>
              <a:rPr lang="zh-CN" altLang="en-US" sz="2800" b="0" dirty="0" smtClean="0">
                <a:ea typeface="楷体_GB2312" charset="0"/>
                <a:cs typeface="楷体_GB2312" charset="0"/>
              </a:rPr>
              <a:t>可理解性</a:t>
            </a:r>
            <a:r>
              <a:rPr lang="en-US" altLang="zh-CN" sz="2800" b="0" dirty="0" smtClean="0">
                <a:ea typeface="楷体_GB2312" charset="0"/>
                <a:cs typeface="楷体_GB2312" charset="0"/>
              </a:rPr>
              <a:t>      </a:t>
            </a:r>
            <a:r>
              <a:rPr lang="zh-CN" altLang="en-US" sz="2800" b="0" dirty="0" smtClean="0">
                <a:ea typeface="楷体_GB2312" charset="0"/>
                <a:cs typeface="楷体_GB2312" charset="0"/>
              </a:rPr>
              <a:t>易学习性</a:t>
            </a:r>
            <a:r>
              <a:rPr lang="en-US" altLang="zh-CN" sz="2800" b="0" dirty="0" smtClean="0">
                <a:ea typeface="楷体_GB2312" charset="0"/>
                <a:cs typeface="楷体_GB2312" charset="0"/>
              </a:rPr>
              <a:t>   </a:t>
            </a:r>
            <a:r>
              <a:rPr lang="zh-CN" altLang="en-US" sz="2800" b="0" dirty="0" smtClean="0">
                <a:ea typeface="楷体_GB2312" charset="0"/>
                <a:cs typeface="楷体_GB2312" charset="0"/>
              </a:rPr>
              <a:t>操作性</a:t>
            </a:r>
            <a:r>
              <a:rPr lang="en-US" altLang="zh-CN" sz="2800" b="0" dirty="0" smtClean="0">
                <a:ea typeface="楷体_GB2312" charset="0"/>
                <a:cs typeface="楷体_GB2312" charset="0"/>
              </a:rPr>
              <a:t>      </a:t>
            </a:r>
            <a:r>
              <a:rPr lang="zh-CN" altLang="en-US" sz="2800" b="0" dirty="0" smtClean="0">
                <a:ea typeface="楷体_GB2312" charset="0"/>
                <a:cs typeface="楷体_GB2312" charset="0"/>
              </a:rPr>
              <a:t>时间特性</a:t>
            </a:r>
            <a:r>
              <a:rPr lang="en-US" altLang="zh-CN" sz="2800" b="0" dirty="0" smtClean="0">
                <a:ea typeface="楷体_GB2312" charset="0"/>
                <a:cs typeface="楷体_GB2312" charset="0"/>
              </a:rPr>
              <a:t>      </a:t>
            </a:r>
            <a:r>
              <a:rPr lang="zh-CN" altLang="en-US" sz="2800" b="0" dirty="0" smtClean="0">
                <a:ea typeface="楷体_GB2312" charset="0"/>
                <a:cs typeface="楷体_GB2312" charset="0"/>
              </a:rPr>
              <a:t>资源特性</a:t>
            </a:r>
            <a:r>
              <a:rPr lang="en-US" altLang="zh-CN" sz="2800" b="0" dirty="0" smtClean="0">
                <a:ea typeface="楷体_GB2312" charset="0"/>
                <a:cs typeface="楷体_GB2312" charset="0"/>
              </a:rPr>
              <a:t>   </a:t>
            </a:r>
            <a:r>
              <a:rPr lang="zh-CN" altLang="en-US" sz="2800" b="0" dirty="0" smtClean="0">
                <a:ea typeface="楷体_GB2312" charset="0"/>
                <a:cs typeface="楷体_GB2312" charset="0"/>
              </a:rPr>
              <a:t>可分析性</a:t>
            </a:r>
            <a:r>
              <a:rPr lang="en-US" altLang="zh-CN" sz="2800" b="0" dirty="0" smtClean="0">
                <a:ea typeface="楷体_GB2312" charset="0"/>
                <a:cs typeface="楷体_GB2312" charset="0"/>
              </a:rPr>
              <a:t>   </a:t>
            </a:r>
            <a:r>
              <a:rPr lang="zh-CN" altLang="en-US" sz="2800" b="0" dirty="0" smtClean="0">
                <a:ea typeface="楷体_GB2312" charset="0"/>
                <a:cs typeface="楷体_GB2312" charset="0"/>
              </a:rPr>
              <a:t>稳定性</a:t>
            </a:r>
            <a:r>
              <a:rPr lang="en-US" altLang="zh-CN" sz="2800" b="0" dirty="0" smtClean="0">
                <a:ea typeface="楷体_GB2312" charset="0"/>
                <a:cs typeface="楷体_GB2312" charset="0"/>
              </a:rPr>
              <a:t>      </a:t>
            </a:r>
            <a:r>
              <a:rPr lang="zh-CN" altLang="en-US" sz="2800" b="0" dirty="0" smtClean="0">
                <a:ea typeface="楷体_GB2312" charset="0"/>
                <a:cs typeface="楷体_GB2312" charset="0"/>
              </a:rPr>
              <a:t>可变更性</a:t>
            </a:r>
            <a:r>
              <a:rPr lang="en-US" altLang="zh-CN" sz="2800" b="0" dirty="0" smtClean="0">
                <a:ea typeface="楷体_GB2312" charset="0"/>
                <a:cs typeface="楷体_GB2312" charset="0"/>
              </a:rPr>
              <a:t>   </a:t>
            </a:r>
            <a:r>
              <a:rPr lang="zh-CN" altLang="en-US" sz="2800" b="0" dirty="0" smtClean="0">
                <a:ea typeface="楷体_GB2312" charset="0"/>
                <a:cs typeface="楷体_GB2312" charset="0"/>
              </a:rPr>
              <a:t>可测试性</a:t>
            </a:r>
            <a:r>
              <a:rPr lang="en-US" altLang="zh-CN" sz="2800" b="0" dirty="0" smtClean="0">
                <a:ea typeface="楷体_GB2312" charset="0"/>
                <a:cs typeface="楷体_GB2312" charset="0"/>
              </a:rPr>
              <a:t>   </a:t>
            </a:r>
            <a:r>
              <a:rPr lang="zh-CN" altLang="en-US" sz="2800" b="0" dirty="0" smtClean="0">
                <a:ea typeface="楷体_GB2312" charset="0"/>
                <a:cs typeface="楷体_GB2312" charset="0"/>
              </a:rPr>
              <a:t>可安装性</a:t>
            </a:r>
            <a:r>
              <a:rPr lang="en-US" altLang="zh-CN" sz="2800" b="0" dirty="0" smtClean="0">
                <a:ea typeface="楷体_GB2312" charset="0"/>
                <a:cs typeface="楷体_GB2312" charset="0"/>
              </a:rPr>
              <a:t>  </a:t>
            </a:r>
            <a:r>
              <a:rPr lang="zh-CN" altLang="en-US" sz="2800" b="0" dirty="0" smtClean="0">
                <a:ea typeface="楷体_GB2312" charset="0"/>
                <a:cs typeface="楷体_GB2312" charset="0"/>
              </a:rPr>
              <a:t>可替换性</a:t>
            </a:r>
            <a:r>
              <a:rPr lang="en-US" altLang="zh-CN" sz="2800" b="0" dirty="0" smtClean="0">
                <a:ea typeface="楷体_GB2312" charset="0"/>
                <a:cs typeface="楷体_GB2312" charset="0"/>
              </a:rPr>
              <a:t>   </a:t>
            </a:r>
            <a:r>
              <a:rPr lang="zh-CN" altLang="en-US" sz="2800" b="0" dirty="0" smtClean="0">
                <a:ea typeface="楷体_GB2312" charset="0"/>
                <a:cs typeface="楷体_GB2312" charset="0"/>
              </a:rPr>
              <a:t>适应性</a:t>
            </a:r>
            <a:r>
              <a:rPr lang="en-US" altLang="zh-CN" sz="2800" b="0" dirty="0" smtClean="0">
                <a:ea typeface="楷体_GB2312" charset="0"/>
                <a:cs typeface="楷体_GB2312" charset="0"/>
              </a:rPr>
              <a:t>       </a:t>
            </a:r>
            <a:r>
              <a:rPr lang="zh-CN" altLang="en-US" sz="2800" b="0" dirty="0" smtClean="0">
                <a:ea typeface="楷体_GB2312" charset="0"/>
                <a:cs typeface="楷体_GB2312" charset="0"/>
              </a:rPr>
              <a:t>一致性</a:t>
            </a:r>
            <a:r>
              <a:rPr lang="en-US" altLang="zh-CN" sz="2800" b="0" dirty="0" smtClean="0">
                <a:ea typeface="楷体_GB2312" charset="0"/>
                <a:cs typeface="楷体_GB2312" charset="0"/>
              </a:rPr>
              <a:t> </a:t>
            </a:r>
            <a:endParaRPr lang="en-US" altLang="zh-CN" sz="2800" b="0" dirty="0">
              <a:ea typeface="楷体_GB2312" charset="0"/>
              <a:cs typeface="楷体_GB231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p:txBody>
          <a:bodyPr/>
          <a:lstStyle/>
          <a:p>
            <a:endParaRPr kumimoji="1" lang="zh-CN" altLang="en-US">
              <a:latin typeface="Garamond" charset="0"/>
              <a:ea typeface="宋体" charset="0"/>
            </a:endParaRPr>
          </a:p>
        </p:txBody>
      </p:sp>
      <p:sp>
        <p:nvSpPr>
          <p:cNvPr id="37890" name="内容占位符 2"/>
          <p:cNvSpPr>
            <a:spLocks noGrp="1"/>
          </p:cNvSpPr>
          <p:nvPr>
            <p:ph idx="1"/>
          </p:nvPr>
        </p:nvSpPr>
        <p:spPr/>
        <p:txBody>
          <a:bodyPr/>
          <a:lstStyle/>
          <a:p>
            <a:endParaRPr kumimoji="1" lang="zh-CN" altLang="en-US">
              <a:latin typeface="Arial" charset="0"/>
              <a:ea typeface="宋体" charset="0"/>
            </a:endParaRPr>
          </a:p>
        </p:txBody>
      </p:sp>
      <p:sp>
        <p:nvSpPr>
          <p:cNvPr id="37892"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8B824CE7-3594-7545-9C19-FAB32630E169}" type="slidenum">
              <a:rPr lang="zh-CN" altLang="en-US" sz="1200">
                <a:latin typeface="Garamond" charset="0"/>
              </a:rPr>
              <a:pPr/>
              <a:t>8</a:t>
            </a:fld>
            <a:endParaRPr lang="zh-CN" altLang="en-US" sz="1200">
              <a:latin typeface="Garamond" charset="0"/>
            </a:endParaRPr>
          </a:p>
        </p:txBody>
      </p:sp>
      <p:pic>
        <p:nvPicPr>
          <p:cNvPr id="378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0"/>
            <a:ext cx="8610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p:txBody>
          <a:bodyPr/>
          <a:lstStyle/>
          <a:p>
            <a:r>
              <a:rPr kumimoji="1" lang="zh-CN" altLang="en-US">
                <a:latin typeface="Garamond" charset="0"/>
                <a:ea typeface="宋体" charset="0"/>
              </a:rPr>
              <a:t>软件质量困境</a:t>
            </a:r>
          </a:p>
        </p:txBody>
      </p:sp>
      <p:sp>
        <p:nvSpPr>
          <p:cNvPr id="38914" name="内容占位符 2"/>
          <p:cNvSpPr>
            <a:spLocks noGrp="1"/>
          </p:cNvSpPr>
          <p:nvPr>
            <p:ph idx="1"/>
          </p:nvPr>
        </p:nvSpPr>
        <p:spPr>
          <a:xfrm>
            <a:off x="370904" y="957744"/>
            <a:ext cx="8229600" cy="3489677"/>
          </a:xfrm>
        </p:spPr>
        <p:txBody>
          <a:bodyPr/>
          <a:lstStyle/>
          <a:p>
            <a:pPr>
              <a:buFont typeface="Arial"/>
              <a:buChar char="•"/>
            </a:pPr>
            <a:r>
              <a:rPr kumimoji="1" lang="zh-CN" altLang="en-US" dirty="0">
                <a:latin typeface="Arial" charset="0"/>
                <a:ea typeface="宋体" charset="0"/>
              </a:rPr>
              <a:t>是完美还是“适可而止”</a:t>
            </a:r>
            <a:endParaRPr kumimoji="1" lang="en-US" altLang="zh-CN" dirty="0">
              <a:latin typeface="Arial" charset="0"/>
              <a:ea typeface="宋体" charset="0"/>
            </a:endParaRPr>
          </a:p>
          <a:p>
            <a:pPr>
              <a:buFont typeface="Arial"/>
              <a:buChar char="•"/>
            </a:pPr>
            <a:r>
              <a:rPr kumimoji="1" lang="zh-CN" altLang="en-US" dirty="0">
                <a:latin typeface="Arial" charset="0"/>
                <a:ea typeface="宋体" charset="0"/>
              </a:rPr>
              <a:t>质量成本</a:t>
            </a:r>
            <a:endParaRPr kumimoji="1" lang="en-US" altLang="zh-CN" dirty="0">
              <a:latin typeface="Arial" charset="0"/>
              <a:ea typeface="宋体" charset="0"/>
            </a:endParaRPr>
          </a:p>
          <a:p>
            <a:pPr>
              <a:buFont typeface="Arial"/>
              <a:buChar char="•"/>
            </a:pPr>
            <a:r>
              <a:rPr kumimoji="1" lang="zh-CN" altLang="en-US" dirty="0">
                <a:latin typeface="Arial" charset="0"/>
                <a:ea typeface="宋体" charset="0"/>
              </a:rPr>
              <a:t>风险</a:t>
            </a:r>
            <a:endParaRPr kumimoji="1" lang="en-US" altLang="zh-CN" dirty="0">
              <a:latin typeface="Arial" charset="0"/>
              <a:ea typeface="宋体" charset="0"/>
            </a:endParaRPr>
          </a:p>
          <a:p>
            <a:pPr>
              <a:buFont typeface="Arial"/>
              <a:buChar char="•"/>
            </a:pPr>
            <a:r>
              <a:rPr kumimoji="1" lang="zh-CN" altLang="en-US" dirty="0">
                <a:latin typeface="Arial" charset="0"/>
                <a:ea typeface="宋体" charset="0"/>
              </a:rPr>
              <a:t>疏忽和责任</a:t>
            </a:r>
            <a:endParaRPr kumimoji="1" lang="en-US" altLang="zh-CN" dirty="0">
              <a:latin typeface="Arial" charset="0"/>
              <a:ea typeface="宋体" charset="0"/>
            </a:endParaRPr>
          </a:p>
          <a:p>
            <a:pPr>
              <a:buFont typeface="Arial"/>
              <a:buChar char="•"/>
            </a:pPr>
            <a:r>
              <a:rPr kumimoji="1" lang="zh-CN" altLang="en-US" dirty="0">
                <a:latin typeface="Arial" charset="0"/>
                <a:ea typeface="宋体" charset="0"/>
              </a:rPr>
              <a:t>质量和安全</a:t>
            </a:r>
            <a:endParaRPr kumimoji="1" lang="en-US" altLang="zh-CN" dirty="0">
              <a:latin typeface="Arial" charset="0"/>
              <a:ea typeface="宋体" charset="0"/>
            </a:endParaRPr>
          </a:p>
          <a:p>
            <a:pPr>
              <a:buFont typeface="Arial"/>
              <a:buChar char="•"/>
            </a:pPr>
            <a:r>
              <a:rPr kumimoji="1" lang="zh-CN" altLang="en-US" dirty="0">
                <a:latin typeface="Arial" charset="0"/>
                <a:ea typeface="宋体" charset="0"/>
              </a:rPr>
              <a:t>管理活动</a:t>
            </a:r>
            <a:r>
              <a:rPr kumimoji="1" lang="zh-CN" altLang="en-US" dirty="0" smtClean="0">
                <a:latin typeface="Arial" charset="0"/>
                <a:ea typeface="宋体" charset="0"/>
              </a:rPr>
              <a:t>的影响</a:t>
            </a:r>
            <a:endParaRPr kumimoji="1" lang="en-US" altLang="zh-CN" dirty="0">
              <a:latin typeface="Arial" charset="0"/>
              <a:ea typeface="宋体" charset="0"/>
            </a:endParaRPr>
          </a:p>
        </p:txBody>
      </p:sp>
      <p:sp>
        <p:nvSpPr>
          <p:cNvPr id="38916" name="幻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Helvetica" charset="0"/>
                <a:ea typeface="宋体" charset="0"/>
                <a:cs typeface="宋体" charset="0"/>
              </a:defRPr>
            </a:lvl1pPr>
            <a:lvl2pPr marL="742950" indent="-285750">
              <a:defRPr sz="2400" b="1">
                <a:solidFill>
                  <a:schemeClr val="tx1"/>
                </a:solidFill>
                <a:latin typeface="Helvetica" charset="0"/>
                <a:ea typeface="宋体" charset="0"/>
              </a:defRPr>
            </a:lvl2pPr>
            <a:lvl3pPr marL="1143000" indent="-228600">
              <a:defRPr sz="2400" b="1">
                <a:solidFill>
                  <a:schemeClr val="tx1"/>
                </a:solidFill>
                <a:latin typeface="Helvetica" charset="0"/>
                <a:ea typeface="宋体" charset="0"/>
              </a:defRPr>
            </a:lvl3pPr>
            <a:lvl4pPr marL="1600200" indent="-228600">
              <a:defRPr sz="2400" b="1">
                <a:solidFill>
                  <a:schemeClr val="tx1"/>
                </a:solidFill>
                <a:latin typeface="Helvetica" charset="0"/>
                <a:ea typeface="宋体" charset="0"/>
              </a:defRPr>
            </a:lvl4pPr>
            <a:lvl5pPr marL="2057400" indent="-228600">
              <a:defRPr sz="2400" b="1">
                <a:solidFill>
                  <a:schemeClr val="tx1"/>
                </a:solidFill>
                <a:latin typeface="Helvetica" charset="0"/>
                <a:ea typeface="宋体" charset="0"/>
              </a:defRPr>
            </a:lvl5pPr>
            <a:lvl6pPr marL="2514600" indent="-228600" fontAlgn="base">
              <a:spcBef>
                <a:spcPct val="0"/>
              </a:spcBef>
              <a:spcAft>
                <a:spcPct val="0"/>
              </a:spcAft>
              <a:defRPr sz="2400" b="1">
                <a:solidFill>
                  <a:schemeClr val="tx1"/>
                </a:solidFill>
                <a:latin typeface="Helvetica" charset="0"/>
                <a:ea typeface="宋体" charset="0"/>
              </a:defRPr>
            </a:lvl6pPr>
            <a:lvl7pPr marL="2971800" indent="-228600" fontAlgn="base">
              <a:spcBef>
                <a:spcPct val="0"/>
              </a:spcBef>
              <a:spcAft>
                <a:spcPct val="0"/>
              </a:spcAft>
              <a:defRPr sz="2400" b="1">
                <a:solidFill>
                  <a:schemeClr val="tx1"/>
                </a:solidFill>
                <a:latin typeface="Helvetica" charset="0"/>
                <a:ea typeface="宋体" charset="0"/>
              </a:defRPr>
            </a:lvl7pPr>
            <a:lvl8pPr marL="3429000" indent="-228600" fontAlgn="base">
              <a:spcBef>
                <a:spcPct val="0"/>
              </a:spcBef>
              <a:spcAft>
                <a:spcPct val="0"/>
              </a:spcAft>
              <a:defRPr sz="2400" b="1">
                <a:solidFill>
                  <a:schemeClr val="tx1"/>
                </a:solidFill>
                <a:latin typeface="Helvetica" charset="0"/>
                <a:ea typeface="宋体" charset="0"/>
              </a:defRPr>
            </a:lvl8pPr>
            <a:lvl9pPr marL="3886200" indent="-228600" fontAlgn="base">
              <a:spcBef>
                <a:spcPct val="0"/>
              </a:spcBef>
              <a:spcAft>
                <a:spcPct val="0"/>
              </a:spcAft>
              <a:defRPr sz="2400" b="1">
                <a:solidFill>
                  <a:schemeClr val="tx1"/>
                </a:solidFill>
                <a:latin typeface="Helvetica" charset="0"/>
                <a:ea typeface="宋体" charset="0"/>
              </a:defRPr>
            </a:lvl9pPr>
          </a:lstStyle>
          <a:p>
            <a:fld id="{8A13F5DF-244F-5E46-8E60-1414A4826318}" type="slidenum">
              <a:rPr lang="zh-CN" altLang="en-US" sz="1200">
                <a:latin typeface="Garamond" charset="0"/>
              </a:rPr>
              <a:pPr/>
              <a:t>9</a:t>
            </a:fld>
            <a:endParaRPr lang="zh-CN" altLang="en-US" sz="1200">
              <a:latin typeface="Garamond" charset="0"/>
            </a:endParaRPr>
          </a:p>
        </p:txBody>
      </p:sp>
    </p:spTree>
  </p:cSld>
  <p:clrMapOvr>
    <a:masterClrMapping/>
  </p:clrMapOvr>
</p:sld>
</file>

<file path=ppt/theme/theme1.xml><?xml version="1.0" encoding="utf-8"?>
<a:theme xmlns:a="http://schemas.openxmlformats.org/drawingml/2006/main" name="默认主题">
  <a:themeElements>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模板">
      <a:majorFont>
        <a:latin typeface="Garamond"/>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模板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模板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模板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模板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模板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主题4">
  <a:themeElements>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模板">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模板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模板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模板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模板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模板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模板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模板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6">
  <a:themeElements>
    <a:clrScheme name="自定义设计方案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0000FF"/>
      </a:folHlink>
    </a:clrScheme>
    <a:fontScheme name="自定义设计方案">
      <a:majorFont>
        <a:latin typeface="Arial"/>
        <a:ea typeface="黑体"/>
        <a:cs typeface=""/>
      </a:majorFont>
      <a:minorFont>
        <a:latin typeface="Arial"/>
        <a:ea typeface="黑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20000"/>
          </a:lnSpc>
          <a:spcBef>
            <a:spcPct val="0"/>
          </a:spcBef>
          <a:spcAft>
            <a:spcPct val="0"/>
          </a:spcAft>
          <a:buClrTx/>
          <a:buSzTx/>
          <a:buFontTx/>
          <a:buNone/>
          <a:tabLst/>
          <a:defRPr kumimoji="0" lang="zh-CN" altLang="en-US" sz="1400" b="1" i="0" u="none" strike="noStrike" cap="none" normalizeH="0" baseline="0" smtClean="0">
            <a:ln>
              <a:noFill/>
            </a:ln>
            <a:solidFill>
              <a:schemeClr val="tx1"/>
            </a:solidFill>
            <a:effectLst/>
            <a:latin typeface="Arial" charset="0"/>
            <a:ea typeface="华文细黑"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20000"/>
          </a:lnSpc>
          <a:spcBef>
            <a:spcPct val="0"/>
          </a:spcBef>
          <a:spcAft>
            <a:spcPct val="0"/>
          </a:spcAft>
          <a:buClrTx/>
          <a:buSzTx/>
          <a:buFontTx/>
          <a:buNone/>
          <a:tabLst/>
          <a:defRPr kumimoji="0" lang="zh-CN" altLang="en-US" sz="1400" b="1"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自定义设计方案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默认主题.thmx</Template>
  <TotalTime>245</TotalTime>
  <Words>1132</Words>
  <Application>Microsoft Macintosh PowerPoint</Application>
  <PresentationFormat>自定义</PresentationFormat>
  <Paragraphs>314</Paragraphs>
  <Slides>46</Slides>
  <Notes>7</Notes>
  <HiddenSlides>0</HiddenSlides>
  <MMClips>0</MMClips>
  <ScaleCrop>false</ScaleCrop>
  <HeadingPairs>
    <vt:vector size="4" baseType="variant">
      <vt:variant>
        <vt:lpstr>主题</vt:lpstr>
      </vt:variant>
      <vt:variant>
        <vt:i4>3</vt:i4>
      </vt:variant>
      <vt:variant>
        <vt:lpstr>幻灯片标题</vt:lpstr>
      </vt:variant>
      <vt:variant>
        <vt:i4>46</vt:i4>
      </vt:variant>
    </vt:vector>
  </HeadingPairs>
  <TitlesOfParts>
    <vt:vector size="49" baseType="lpstr">
      <vt:lpstr>默认主题</vt:lpstr>
      <vt:lpstr>1_主题4</vt:lpstr>
      <vt:lpstr>6</vt:lpstr>
      <vt:lpstr>第11章   质量概念</vt:lpstr>
      <vt:lpstr>质量</vt:lpstr>
      <vt:lpstr>质量控制</vt:lpstr>
      <vt:lpstr>软件质量</vt:lpstr>
      <vt:lpstr>Garvin的质量维度</vt:lpstr>
      <vt:lpstr>McCall的质量因素</vt:lpstr>
      <vt:lpstr>PowerPoint 演示文稿</vt:lpstr>
      <vt:lpstr>PowerPoint 演示文稿</vt:lpstr>
      <vt:lpstr>软件质量困境</vt:lpstr>
      <vt:lpstr>“足够好”的软件</vt:lpstr>
      <vt:lpstr>质量成本</vt:lpstr>
      <vt:lpstr>风险</vt:lpstr>
      <vt:lpstr>管理活动的影响</vt:lpstr>
      <vt:lpstr>实现软件质量</vt:lpstr>
      <vt:lpstr>第12章   评审技术</vt:lpstr>
      <vt:lpstr>软件缺陷对成本的影响</vt:lpstr>
      <vt:lpstr>缺陷放大和消除</vt:lpstr>
      <vt:lpstr>缺陷放大和消除</vt:lpstr>
      <vt:lpstr>评审度量及其应用</vt:lpstr>
      <vt:lpstr>分析度量数据</vt:lpstr>
      <vt:lpstr>正式技术评审</vt:lpstr>
      <vt:lpstr>评审会议</vt:lpstr>
      <vt:lpstr>评审会议</vt:lpstr>
      <vt:lpstr>评审指导原则</vt:lpstr>
      <vt:lpstr>样本驱动评审</vt:lpstr>
      <vt:lpstr>第13章   软件质量保证</vt:lpstr>
      <vt:lpstr>软件质量保证(SQA)</vt:lpstr>
      <vt:lpstr>背景问题</vt:lpstr>
      <vt:lpstr>软件质量保证的要素</vt:lpstr>
      <vt:lpstr>软件质量保证的要素（2）</vt:lpstr>
      <vt:lpstr>软件质量保证的要素（3）</vt:lpstr>
      <vt:lpstr>软件质量保证的任务</vt:lpstr>
      <vt:lpstr>目标、属性和度量</vt:lpstr>
      <vt:lpstr>统计软件质量保证</vt:lpstr>
      <vt:lpstr>软件工程中的六西格玛</vt:lpstr>
      <vt:lpstr>软件可靠性</vt:lpstr>
      <vt:lpstr>软件可靠性</vt:lpstr>
      <vt:lpstr>产品度量框架</vt:lpstr>
      <vt:lpstr>为什么软件质量需要有度量</vt:lpstr>
      <vt:lpstr>软件测试的质量需要有度量</vt:lpstr>
      <vt:lpstr>产品度量的挑战</vt:lpstr>
      <vt:lpstr>评价软件质量的优秀度量的特征 </vt:lpstr>
      <vt:lpstr>产品度量的作用</vt:lpstr>
      <vt:lpstr>测量过程</vt:lpstr>
      <vt:lpstr>有效软件度量的属性</vt:lpstr>
      <vt:lpstr>基于功能的度量</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质量概念</dc:title>
  <dc:creator>dong zhang</dc:creator>
  <cp:lastModifiedBy>dong zhang</cp:lastModifiedBy>
  <cp:revision>45</cp:revision>
  <dcterms:created xsi:type="dcterms:W3CDTF">2012-04-08T08:02:11Z</dcterms:created>
  <dcterms:modified xsi:type="dcterms:W3CDTF">2012-11-20T02:07:05Z</dcterms:modified>
</cp:coreProperties>
</file>