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82" r:id="rId4"/>
    <p:sldId id="259" r:id="rId5"/>
    <p:sldId id="260" r:id="rId6"/>
    <p:sldId id="261" r:id="rId7"/>
    <p:sldId id="263" r:id="rId8"/>
    <p:sldId id="262" r:id="rId9"/>
    <p:sldId id="278" r:id="rId10"/>
    <p:sldId id="279" r:id="rId11"/>
    <p:sldId id="264" r:id="rId12"/>
    <p:sldId id="283" r:id="rId13"/>
    <p:sldId id="284" r:id="rId14"/>
    <p:sldId id="281" r:id="rId15"/>
    <p:sldId id="280"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CC99"/>
    <a:srgbClr val="000099"/>
    <a:srgbClr val="FF7C80"/>
    <a:srgbClr val="996633"/>
    <a:srgbClr val="00FFCC"/>
    <a:srgbClr val="FF66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67" d="100"/>
          <a:sy n="67" d="100"/>
        </p:scale>
        <p:origin x="2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13FEEA-7EF8-4B4F-B647-AD5DE229E75B}" type="datetimeFigureOut">
              <a:rPr lang="en-IN" smtClean="0"/>
              <a:t>17-04-2025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19EBBD-D052-4B1B-97A1-FED2D203AD11}" type="slidenum">
              <a:rPr lang="en-IN" smtClean="0"/>
              <a:t>‹#›</a:t>
            </a:fld>
            <a:endParaRPr lang="en-IN"/>
          </a:p>
        </p:txBody>
      </p:sp>
    </p:spTree>
    <p:extLst>
      <p:ext uri="{BB962C8B-B14F-4D97-AF65-F5344CB8AC3E}">
        <p14:creationId xmlns:p14="http://schemas.microsoft.com/office/powerpoint/2010/main" val="400250551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221C35-106D-45D2-98A3-D27A656E76DB}" type="datetimeFigureOut">
              <a:rPr lang="en-IN" smtClean="0"/>
              <a:t>17-04-2025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6554F3-B0BD-42B2-A7DD-86BA5FCB815B}" type="slidenum">
              <a:rPr lang="en-IN" smtClean="0"/>
              <a:t>‹#›</a:t>
            </a:fld>
            <a:endParaRPr lang="en-IN"/>
          </a:p>
        </p:txBody>
      </p:sp>
    </p:spTree>
    <p:extLst>
      <p:ext uri="{BB962C8B-B14F-4D97-AF65-F5344CB8AC3E}">
        <p14:creationId xmlns:p14="http://schemas.microsoft.com/office/powerpoint/2010/main" val="284683174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D713962-4865-4228-81E3-00D3CFBC0BFA}" type="datetime1">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8300" y="6445250"/>
            <a:ext cx="2743200" cy="365125"/>
          </a:xfrm>
        </p:spPr>
        <p:txBody>
          <a:bodyPr/>
          <a:lstStyle/>
          <a:p>
            <a:fld id="{38A635C9-4A98-4745-BD96-9D0E32025E69}" type="slidenum">
              <a:rPr lang="en-IN" smtClean="0"/>
              <a:t>‹#›</a:t>
            </a:fld>
            <a:endParaRPr lang="en-IN" dirty="0"/>
          </a:p>
        </p:txBody>
      </p:sp>
    </p:spTree>
    <p:extLst>
      <p:ext uri="{BB962C8B-B14F-4D97-AF65-F5344CB8AC3E}">
        <p14:creationId xmlns:p14="http://schemas.microsoft.com/office/powerpoint/2010/main" val="24417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0C6663D-5144-4E9D-ACC1-AE116A0B35F1}" type="datetime1">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635C9-4A98-4745-BD96-9D0E32025E69}" type="slidenum">
              <a:rPr lang="en-IN" smtClean="0"/>
              <a:t>‹#›</a:t>
            </a:fld>
            <a:endParaRPr lang="en-IN"/>
          </a:p>
        </p:txBody>
      </p:sp>
    </p:spTree>
    <p:extLst>
      <p:ext uri="{BB962C8B-B14F-4D97-AF65-F5344CB8AC3E}">
        <p14:creationId xmlns:p14="http://schemas.microsoft.com/office/powerpoint/2010/main" val="369819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6C72366-8802-4337-B04F-63ED80D84AF4}" type="datetime1">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635C9-4A98-4745-BD96-9D0E32025E69}" type="slidenum">
              <a:rPr lang="en-IN" smtClean="0"/>
              <a:t>‹#›</a:t>
            </a:fld>
            <a:endParaRPr lang="en-IN"/>
          </a:p>
        </p:txBody>
      </p:sp>
    </p:spTree>
    <p:extLst>
      <p:ext uri="{BB962C8B-B14F-4D97-AF65-F5344CB8AC3E}">
        <p14:creationId xmlns:p14="http://schemas.microsoft.com/office/powerpoint/2010/main" val="29998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7159816-9E0E-4378-B675-9EC54FD6E1EE}" type="datetime1">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635C9-4A98-4745-BD96-9D0E32025E69}" type="slidenum">
              <a:rPr lang="en-IN" smtClean="0"/>
              <a:t>‹#›</a:t>
            </a:fld>
            <a:endParaRPr lang="en-IN"/>
          </a:p>
        </p:txBody>
      </p:sp>
    </p:spTree>
    <p:extLst>
      <p:ext uri="{BB962C8B-B14F-4D97-AF65-F5344CB8AC3E}">
        <p14:creationId xmlns:p14="http://schemas.microsoft.com/office/powerpoint/2010/main" val="3333273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6F0435-5393-459B-B8D1-48E7839C38C5}" type="datetime1">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635C9-4A98-4745-BD96-9D0E32025E69}" type="slidenum">
              <a:rPr lang="en-IN" smtClean="0"/>
              <a:t>‹#›</a:t>
            </a:fld>
            <a:endParaRPr lang="en-IN"/>
          </a:p>
        </p:txBody>
      </p:sp>
    </p:spTree>
    <p:extLst>
      <p:ext uri="{BB962C8B-B14F-4D97-AF65-F5344CB8AC3E}">
        <p14:creationId xmlns:p14="http://schemas.microsoft.com/office/powerpoint/2010/main" val="164954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52D6B79-AEBC-4F2D-871B-4F95F7AD7A80}" type="datetime1">
              <a:rPr lang="en-IN" smtClean="0"/>
              <a:t>17-04-2025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A635C9-4A98-4745-BD96-9D0E32025E69}" type="slidenum">
              <a:rPr lang="en-IN" smtClean="0"/>
              <a:t>‹#›</a:t>
            </a:fld>
            <a:endParaRPr lang="en-IN"/>
          </a:p>
        </p:txBody>
      </p:sp>
    </p:spTree>
    <p:extLst>
      <p:ext uri="{BB962C8B-B14F-4D97-AF65-F5344CB8AC3E}">
        <p14:creationId xmlns:p14="http://schemas.microsoft.com/office/powerpoint/2010/main" val="1410643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B2545F7-ABF2-4D18-ACD2-7BD0A8EF4B83}" type="datetime1">
              <a:rPr lang="en-IN" smtClean="0"/>
              <a:t>17-04-2025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A635C9-4A98-4745-BD96-9D0E32025E69}" type="slidenum">
              <a:rPr lang="en-IN" smtClean="0"/>
              <a:t>‹#›</a:t>
            </a:fld>
            <a:endParaRPr lang="en-IN"/>
          </a:p>
        </p:txBody>
      </p:sp>
    </p:spTree>
    <p:extLst>
      <p:ext uri="{BB962C8B-B14F-4D97-AF65-F5344CB8AC3E}">
        <p14:creationId xmlns:p14="http://schemas.microsoft.com/office/powerpoint/2010/main" val="1414335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7FE66FB-CD15-47C6-89EF-F7FE10D1EED8}" type="datetime1">
              <a:rPr lang="en-IN" smtClean="0"/>
              <a:t>17-04-2025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A635C9-4A98-4745-BD96-9D0E32025E69}" type="slidenum">
              <a:rPr lang="en-IN" smtClean="0"/>
              <a:t>‹#›</a:t>
            </a:fld>
            <a:endParaRPr lang="en-IN"/>
          </a:p>
        </p:txBody>
      </p:sp>
    </p:spTree>
    <p:extLst>
      <p:ext uri="{BB962C8B-B14F-4D97-AF65-F5344CB8AC3E}">
        <p14:creationId xmlns:p14="http://schemas.microsoft.com/office/powerpoint/2010/main" val="349289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F6808B-F1D3-4175-85AD-E8FCCDE72517}" type="datetime1">
              <a:rPr lang="en-IN" smtClean="0"/>
              <a:t>17-04-2025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A635C9-4A98-4745-BD96-9D0E32025E69}" type="slidenum">
              <a:rPr lang="en-IN" smtClean="0"/>
              <a:t>‹#›</a:t>
            </a:fld>
            <a:endParaRPr lang="en-IN"/>
          </a:p>
        </p:txBody>
      </p:sp>
    </p:spTree>
    <p:extLst>
      <p:ext uri="{BB962C8B-B14F-4D97-AF65-F5344CB8AC3E}">
        <p14:creationId xmlns:p14="http://schemas.microsoft.com/office/powerpoint/2010/main" val="855769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B3C0D1-6746-44E2-8941-ACBF328B313B}" type="datetime1">
              <a:rPr lang="en-IN" smtClean="0"/>
              <a:t>17-04-2025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A635C9-4A98-4745-BD96-9D0E32025E69}" type="slidenum">
              <a:rPr lang="en-IN" smtClean="0"/>
              <a:t>‹#›</a:t>
            </a:fld>
            <a:endParaRPr lang="en-IN"/>
          </a:p>
        </p:txBody>
      </p:sp>
    </p:spTree>
    <p:extLst>
      <p:ext uri="{BB962C8B-B14F-4D97-AF65-F5344CB8AC3E}">
        <p14:creationId xmlns:p14="http://schemas.microsoft.com/office/powerpoint/2010/main" val="1879092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19EB3B-693B-49EE-AD0C-7C04F31CDB5B}" type="datetime1">
              <a:rPr lang="en-IN" smtClean="0"/>
              <a:t>17-04-2025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A635C9-4A98-4745-BD96-9D0E32025E69}" type="slidenum">
              <a:rPr lang="en-IN" smtClean="0"/>
              <a:t>‹#›</a:t>
            </a:fld>
            <a:endParaRPr lang="en-IN"/>
          </a:p>
        </p:txBody>
      </p:sp>
    </p:spTree>
    <p:extLst>
      <p:ext uri="{BB962C8B-B14F-4D97-AF65-F5344CB8AC3E}">
        <p14:creationId xmlns:p14="http://schemas.microsoft.com/office/powerpoint/2010/main" val="2058721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04D1D-AFCB-4734-808E-3BDFE7C445A8}" type="datetime1">
              <a:rPr lang="en-IN" smtClean="0"/>
              <a:t>17-04-2025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258300" y="6492875"/>
            <a:ext cx="2743200" cy="365125"/>
          </a:xfrm>
          <a:prstGeom prst="rect">
            <a:avLst/>
          </a:prstGeom>
        </p:spPr>
        <p:txBody>
          <a:bodyPr vert="horz" lIns="91440" tIns="45720" rIns="91440" bIns="45720" rtlCol="0" anchor="ctr"/>
          <a:lstStyle>
            <a:lvl1pPr algn="r">
              <a:defRPr sz="1200" b="1">
                <a:solidFill>
                  <a:schemeClr val="bg1"/>
                </a:solidFill>
              </a:defRPr>
            </a:lvl1pPr>
          </a:lstStyle>
          <a:p>
            <a:fld id="{38A635C9-4A98-4745-BD96-9D0E32025E69}" type="slidenum">
              <a:rPr lang="en-IN" smtClean="0"/>
              <a:pPr/>
              <a:t>‹#›</a:t>
            </a:fld>
            <a:endParaRPr lang="en-IN" dirty="0"/>
          </a:p>
        </p:txBody>
      </p:sp>
    </p:spTree>
    <p:extLst>
      <p:ext uri="{BB962C8B-B14F-4D97-AF65-F5344CB8AC3E}">
        <p14:creationId xmlns:p14="http://schemas.microsoft.com/office/powerpoint/2010/main" val="59776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what-is-load-balancer-system-design/" TargetMode="External"/><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www.geeksforgeeks.org/microservices/" TargetMode="External"/><Relationship Id="rId4" Type="http://schemas.openxmlformats.org/officeDocument/2006/relationships/hyperlink" Target="https://www.geeksforgeeks.org/virtualization-architecture-in-system-design/"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8B3B0A-D291-4B7B-AB48-0197BCAFFEFD}"/>
              </a:ext>
            </a:extLst>
          </p:cNvPr>
          <p:cNvSpPr txBox="1"/>
          <p:nvPr/>
        </p:nvSpPr>
        <p:spPr>
          <a:xfrm>
            <a:off x="1133105" y="1565205"/>
            <a:ext cx="9853560" cy="1015663"/>
          </a:xfrm>
          <a:prstGeom prst="rect">
            <a:avLst/>
          </a:prstGeom>
          <a:noFill/>
        </p:spPr>
        <p:txBody>
          <a:bodyPr wrap="square" rtlCol="0" anchor="ctr">
            <a:spAutoFit/>
          </a:bodyPr>
          <a:lstStyle/>
          <a:p>
            <a:pPr algn="ctr"/>
            <a:r>
              <a:rPr lang="en-US" altLang="ko-KR" sz="6000" dirty="0">
                <a:solidFill>
                  <a:srgbClr val="000099"/>
                </a:solidFill>
                <a:latin typeface="Times New Roman" pitchFamily="18" charset="0"/>
                <a:cs typeface="Times New Roman" pitchFamily="18" charset="0"/>
              </a:rPr>
              <a:t>AI Project </a:t>
            </a:r>
          </a:p>
        </p:txBody>
      </p:sp>
      <p:sp>
        <p:nvSpPr>
          <p:cNvPr id="43" name="TextBox 42">
            <a:extLst>
              <a:ext uri="{FF2B5EF4-FFF2-40B4-BE49-F238E27FC236}">
                <a16:creationId xmlns:a16="http://schemas.microsoft.com/office/drawing/2014/main" id="{CF8B3B0A-D291-4B7B-AB48-0197BCAFFEFD}"/>
              </a:ext>
            </a:extLst>
          </p:cNvPr>
          <p:cNvSpPr txBox="1"/>
          <p:nvPr/>
        </p:nvSpPr>
        <p:spPr>
          <a:xfrm>
            <a:off x="295062" y="4194582"/>
            <a:ext cx="11046947" cy="1323439"/>
          </a:xfrm>
          <a:prstGeom prst="rect">
            <a:avLst/>
          </a:prstGeom>
          <a:noFill/>
        </p:spPr>
        <p:txBody>
          <a:bodyPr wrap="square" rtlCol="0" anchor="ctr">
            <a:spAutoFit/>
          </a:bodyPr>
          <a:lstStyle/>
          <a:p>
            <a:pPr algn="ctr"/>
            <a:r>
              <a:rPr lang="en-US" altLang="ko-KR" sz="2000" dirty="0">
                <a:solidFill>
                  <a:srgbClr val="000099"/>
                </a:solidFill>
                <a:latin typeface="Times New Roman" pitchFamily="18" charset="0"/>
                <a:cs typeface="Times New Roman" pitchFamily="18" charset="0"/>
              </a:rPr>
              <a:t>            Name :- Preet Patel</a:t>
            </a:r>
          </a:p>
          <a:p>
            <a:pPr algn="ctr"/>
            <a:r>
              <a:rPr lang="en-US" altLang="ko-KR" sz="2000" dirty="0">
                <a:solidFill>
                  <a:srgbClr val="000099"/>
                </a:solidFill>
                <a:latin typeface="Times New Roman" pitchFamily="18" charset="0"/>
                <a:cs typeface="Times New Roman" pitchFamily="18" charset="0"/>
              </a:rPr>
              <a:t> Sem: VI – C</a:t>
            </a:r>
          </a:p>
          <a:p>
            <a:pPr algn="ctr"/>
            <a:r>
              <a:rPr lang="en-US" altLang="ko-KR" sz="2000" dirty="0">
                <a:solidFill>
                  <a:srgbClr val="000099"/>
                </a:solidFill>
                <a:latin typeface="Times New Roman" pitchFamily="18" charset="0"/>
                <a:cs typeface="Times New Roman" pitchFamily="18" charset="0"/>
              </a:rPr>
              <a:t>             PRN:-22070521088</a:t>
            </a:r>
          </a:p>
          <a:p>
            <a:pPr algn="ctr"/>
            <a:endParaRPr lang="en-US" altLang="ko-KR" sz="2000" dirty="0">
              <a:solidFill>
                <a:srgbClr val="000099"/>
              </a:solidFill>
              <a:latin typeface="Times New Roman" pitchFamily="18" charset="0"/>
              <a:cs typeface="Times New Roman" pitchFamily="18" charset="0"/>
            </a:endParaRPr>
          </a:p>
        </p:txBody>
      </p:sp>
      <p:grpSp>
        <p:nvGrpSpPr>
          <p:cNvPr id="85" name="Group 84"/>
          <p:cNvGrpSpPr/>
          <p:nvPr/>
        </p:nvGrpSpPr>
        <p:grpSpPr>
          <a:xfrm>
            <a:off x="204855" y="6396650"/>
            <a:ext cx="12192000" cy="476250"/>
            <a:chOff x="0" y="6381750"/>
            <a:chExt cx="12192000" cy="476250"/>
          </a:xfrm>
          <a:solidFill>
            <a:srgbClr val="C00000"/>
          </a:solidFill>
        </p:grpSpPr>
        <p:sp>
          <p:nvSpPr>
            <p:cNvPr id="86" name="Rectangle 85">
              <a:extLst>
                <a:ext uri="{FF2B5EF4-FFF2-40B4-BE49-F238E27FC236}">
                  <a16:creationId xmlns:a16="http://schemas.microsoft.com/office/drawing/2014/main" id="{0F5B2E5E-F1FB-4B49-A15E-DFC13B08436B}"/>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88" name="Group 87">
              <a:extLst>
                <a:ext uri="{FF2B5EF4-FFF2-40B4-BE49-F238E27FC236}">
                  <a16:creationId xmlns:a16="http://schemas.microsoft.com/office/drawing/2014/main" id="{565E93E9-4624-4300-9736-8AD2206DEEDC}"/>
                </a:ext>
              </a:extLst>
            </p:cNvPr>
            <p:cNvGrpSpPr/>
            <p:nvPr/>
          </p:nvGrpSpPr>
          <p:grpSpPr>
            <a:xfrm>
              <a:off x="160089" y="6467143"/>
              <a:ext cx="4087748" cy="273466"/>
              <a:chOff x="4366684" y="2926127"/>
              <a:chExt cx="3278335" cy="2571063"/>
            </a:xfrm>
            <a:grpFill/>
          </p:grpSpPr>
          <p:sp>
            <p:nvSpPr>
              <p:cNvPr id="89" name="Freeform: Shape 4">
                <a:extLst>
                  <a:ext uri="{FF2B5EF4-FFF2-40B4-BE49-F238E27FC236}">
                    <a16:creationId xmlns:a16="http://schemas.microsoft.com/office/drawing/2014/main" id="{C028FEAF-D49A-46B9-89E4-097BE7C65526}"/>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0" name="Freeform: Shape 5">
                <a:extLst>
                  <a:ext uri="{FF2B5EF4-FFF2-40B4-BE49-F238E27FC236}">
                    <a16:creationId xmlns:a16="http://schemas.microsoft.com/office/drawing/2014/main" id="{3D876396-B2E8-4260-95F0-7F807CEBB33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1" name="Freeform: Shape 6">
                <a:extLst>
                  <a:ext uri="{FF2B5EF4-FFF2-40B4-BE49-F238E27FC236}">
                    <a16:creationId xmlns:a16="http://schemas.microsoft.com/office/drawing/2014/main" id="{E54FF9D1-6089-4D74-8D8E-6D1177695082}"/>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2" name="Freeform: Shape 7">
                <a:extLst>
                  <a:ext uri="{FF2B5EF4-FFF2-40B4-BE49-F238E27FC236}">
                    <a16:creationId xmlns:a16="http://schemas.microsoft.com/office/drawing/2014/main" id="{C588BD84-AC78-42E3-8E80-878DF5182085}"/>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3" name="Freeform: Shape 8">
                <a:extLst>
                  <a:ext uri="{FF2B5EF4-FFF2-40B4-BE49-F238E27FC236}">
                    <a16:creationId xmlns:a16="http://schemas.microsoft.com/office/drawing/2014/main" id="{ED1FACAF-51FC-4BC7-B86A-37A0AE818A30}"/>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4" name="Freeform: Shape 9">
                <a:extLst>
                  <a:ext uri="{FF2B5EF4-FFF2-40B4-BE49-F238E27FC236}">
                    <a16:creationId xmlns:a16="http://schemas.microsoft.com/office/drawing/2014/main" id="{A1F696F5-C936-4257-ABAE-CFB663A4F5B9}"/>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5" name="Freeform: Shape 10">
                <a:extLst>
                  <a:ext uri="{FF2B5EF4-FFF2-40B4-BE49-F238E27FC236}">
                    <a16:creationId xmlns:a16="http://schemas.microsoft.com/office/drawing/2014/main" id="{2E7360DC-5C0F-466D-84A8-E0EE6E3AB0F1}"/>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6" name="Freeform: Shape 11">
                <a:extLst>
                  <a:ext uri="{FF2B5EF4-FFF2-40B4-BE49-F238E27FC236}">
                    <a16:creationId xmlns:a16="http://schemas.microsoft.com/office/drawing/2014/main" id="{08DE8446-7C37-470B-9371-440B4896B7B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7" name="Freeform: Shape 12">
                <a:extLst>
                  <a:ext uri="{FF2B5EF4-FFF2-40B4-BE49-F238E27FC236}">
                    <a16:creationId xmlns:a16="http://schemas.microsoft.com/office/drawing/2014/main" id="{79F2E292-A6A3-445D-9144-E683946C0A17}"/>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8" name="Freeform: Shape 13">
                <a:extLst>
                  <a:ext uri="{FF2B5EF4-FFF2-40B4-BE49-F238E27FC236}">
                    <a16:creationId xmlns:a16="http://schemas.microsoft.com/office/drawing/2014/main" id="{E1355B59-DD0D-4CAB-945D-A12DD9E80FEC}"/>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9" name="Freeform: Shape 14">
                <a:extLst>
                  <a:ext uri="{FF2B5EF4-FFF2-40B4-BE49-F238E27FC236}">
                    <a16:creationId xmlns:a16="http://schemas.microsoft.com/office/drawing/2014/main" id="{791E57E2-15BD-41FF-A3AD-FEF3ACD07BAD}"/>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0" name="Freeform: Shape 15">
                <a:extLst>
                  <a:ext uri="{FF2B5EF4-FFF2-40B4-BE49-F238E27FC236}">
                    <a16:creationId xmlns:a16="http://schemas.microsoft.com/office/drawing/2014/main" id="{ACC6ABAB-5C29-44A4-B49A-A3C7C7F7BCBE}"/>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1" name="Freeform: Shape 16">
                <a:extLst>
                  <a:ext uri="{FF2B5EF4-FFF2-40B4-BE49-F238E27FC236}">
                    <a16:creationId xmlns:a16="http://schemas.microsoft.com/office/drawing/2014/main" id="{4A71DD83-8022-4143-A93D-17DDAFFAB864}"/>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2" name="Freeform: Shape 17">
                <a:extLst>
                  <a:ext uri="{FF2B5EF4-FFF2-40B4-BE49-F238E27FC236}">
                    <a16:creationId xmlns:a16="http://schemas.microsoft.com/office/drawing/2014/main" id="{01418661-1F77-4FAD-B4FD-28B2B041E7F8}"/>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3" name="Freeform: Shape 18">
                <a:extLst>
                  <a:ext uri="{FF2B5EF4-FFF2-40B4-BE49-F238E27FC236}">
                    <a16:creationId xmlns:a16="http://schemas.microsoft.com/office/drawing/2014/main" id="{D05CCC8A-C19B-40FE-BEEF-912A84A1EF92}"/>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4" name="Freeform: Shape 19">
                <a:extLst>
                  <a:ext uri="{FF2B5EF4-FFF2-40B4-BE49-F238E27FC236}">
                    <a16:creationId xmlns:a16="http://schemas.microsoft.com/office/drawing/2014/main" id="{95FBCACE-24A6-48D1-B13B-8F9FE1203886}"/>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5" name="Freeform: Shape 20">
                <a:extLst>
                  <a:ext uri="{FF2B5EF4-FFF2-40B4-BE49-F238E27FC236}">
                    <a16:creationId xmlns:a16="http://schemas.microsoft.com/office/drawing/2014/main" id="{12CB76F8-C735-44B5-9A98-9F2B9379252C}"/>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6" name="Freeform: Shape 21">
                <a:extLst>
                  <a:ext uri="{FF2B5EF4-FFF2-40B4-BE49-F238E27FC236}">
                    <a16:creationId xmlns:a16="http://schemas.microsoft.com/office/drawing/2014/main" id="{555127DA-3EE1-42DE-BA8E-69E101C286EB}"/>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7" name="Freeform: Shape 22">
                <a:extLst>
                  <a:ext uri="{FF2B5EF4-FFF2-40B4-BE49-F238E27FC236}">
                    <a16:creationId xmlns:a16="http://schemas.microsoft.com/office/drawing/2014/main" id="{C2C10520-9F80-4BE2-B993-5B905B809DE6}"/>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8" name="Freeform: Shape 23">
                <a:extLst>
                  <a:ext uri="{FF2B5EF4-FFF2-40B4-BE49-F238E27FC236}">
                    <a16:creationId xmlns:a16="http://schemas.microsoft.com/office/drawing/2014/main" id="{EDB92882-0CF1-413E-8743-7A1E01EF2B8A}"/>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9" name="Freeform: Shape 24">
                <a:extLst>
                  <a:ext uri="{FF2B5EF4-FFF2-40B4-BE49-F238E27FC236}">
                    <a16:creationId xmlns:a16="http://schemas.microsoft.com/office/drawing/2014/main" id="{0932F542-36CC-4138-A432-576700346F8C}"/>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0" name="Freeform: Shape 25">
                <a:extLst>
                  <a:ext uri="{FF2B5EF4-FFF2-40B4-BE49-F238E27FC236}">
                    <a16:creationId xmlns:a16="http://schemas.microsoft.com/office/drawing/2014/main" id="{3B6B041A-5F1A-40C1-9584-D5563AB6A193}"/>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1" name="Freeform: Shape 26">
                <a:extLst>
                  <a:ext uri="{FF2B5EF4-FFF2-40B4-BE49-F238E27FC236}">
                    <a16:creationId xmlns:a16="http://schemas.microsoft.com/office/drawing/2014/main" id="{3C697974-1EFD-497C-8F1B-DEAA82EB7A7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2" name="Freeform: Shape 27">
                <a:extLst>
                  <a:ext uri="{FF2B5EF4-FFF2-40B4-BE49-F238E27FC236}">
                    <a16:creationId xmlns:a16="http://schemas.microsoft.com/office/drawing/2014/main" id="{C5C2CAB8-8604-4E04-9F23-99A720B6CD62}"/>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3" name="Freeform: Shape 28">
                <a:extLst>
                  <a:ext uri="{FF2B5EF4-FFF2-40B4-BE49-F238E27FC236}">
                    <a16:creationId xmlns:a16="http://schemas.microsoft.com/office/drawing/2014/main" id="{78959DD7-B4AB-4F69-BB5B-9840CF94E3CA}"/>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4" name="Freeform: Shape 29">
                <a:extLst>
                  <a:ext uri="{FF2B5EF4-FFF2-40B4-BE49-F238E27FC236}">
                    <a16:creationId xmlns:a16="http://schemas.microsoft.com/office/drawing/2014/main" id="{A7EB0FDD-9AD7-4386-8559-CE3745BCEC8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5" name="Freeform: Shape 30">
                <a:extLst>
                  <a:ext uri="{FF2B5EF4-FFF2-40B4-BE49-F238E27FC236}">
                    <a16:creationId xmlns:a16="http://schemas.microsoft.com/office/drawing/2014/main" id="{EABA9570-C479-4F46-AD41-88F10E265791}"/>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6" name="Freeform: Shape 31">
                <a:extLst>
                  <a:ext uri="{FF2B5EF4-FFF2-40B4-BE49-F238E27FC236}">
                    <a16:creationId xmlns:a16="http://schemas.microsoft.com/office/drawing/2014/main" id="{696970B8-F5CB-412E-8251-9AF0578354D0}"/>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7" name="Freeform: Shape 32">
                <a:extLst>
                  <a:ext uri="{FF2B5EF4-FFF2-40B4-BE49-F238E27FC236}">
                    <a16:creationId xmlns:a16="http://schemas.microsoft.com/office/drawing/2014/main" id="{3D00D20E-2B63-4792-A233-43481FD84B2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8" name="Freeform: Shape 33">
                <a:extLst>
                  <a:ext uri="{FF2B5EF4-FFF2-40B4-BE49-F238E27FC236}">
                    <a16:creationId xmlns:a16="http://schemas.microsoft.com/office/drawing/2014/main" id="{7873ECCA-6F31-4A69-856A-82645EA1C11F}"/>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9" name="Freeform: Shape 34">
                <a:extLst>
                  <a:ext uri="{FF2B5EF4-FFF2-40B4-BE49-F238E27FC236}">
                    <a16:creationId xmlns:a16="http://schemas.microsoft.com/office/drawing/2014/main" id="{2821AFFC-1334-4BF1-A96A-FBE5CE0E32B4}"/>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0" name="Freeform: Shape 35">
                <a:extLst>
                  <a:ext uri="{FF2B5EF4-FFF2-40B4-BE49-F238E27FC236}">
                    <a16:creationId xmlns:a16="http://schemas.microsoft.com/office/drawing/2014/main" id="{DFA386D3-FCFC-4630-B8F1-3144BCEA5BF3}"/>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1" name="Freeform: Shape 36">
                <a:extLst>
                  <a:ext uri="{FF2B5EF4-FFF2-40B4-BE49-F238E27FC236}">
                    <a16:creationId xmlns:a16="http://schemas.microsoft.com/office/drawing/2014/main" id="{53EF3BC0-98DA-4218-B9E8-F47FA1C11F36}"/>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2" name="Freeform: Shape 37">
                <a:extLst>
                  <a:ext uri="{FF2B5EF4-FFF2-40B4-BE49-F238E27FC236}">
                    <a16:creationId xmlns:a16="http://schemas.microsoft.com/office/drawing/2014/main" id="{67645674-65CD-4C60-AE13-2D7A5DFAF5C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3" name="Freeform: Shape 38">
                <a:extLst>
                  <a:ext uri="{FF2B5EF4-FFF2-40B4-BE49-F238E27FC236}">
                    <a16:creationId xmlns:a16="http://schemas.microsoft.com/office/drawing/2014/main" id="{91FC57F3-C93D-4A02-AA2A-37F81573623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grpSp>
        <p:nvGrpSpPr>
          <p:cNvPr id="195" name="Group 194">
            <a:extLst>
              <a:ext uri="{FF2B5EF4-FFF2-40B4-BE49-F238E27FC236}">
                <a16:creationId xmlns:a16="http://schemas.microsoft.com/office/drawing/2014/main" id="{565E93E9-4624-4300-9736-8AD2206DEEDC}"/>
              </a:ext>
            </a:extLst>
          </p:cNvPr>
          <p:cNvGrpSpPr/>
          <p:nvPr/>
        </p:nvGrpSpPr>
        <p:grpSpPr>
          <a:xfrm>
            <a:off x="450920" y="6490548"/>
            <a:ext cx="4247655" cy="273466"/>
            <a:chOff x="4366684" y="2926127"/>
            <a:chExt cx="3278335" cy="2571063"/>
          </a:xfrm>
        </p:grpSpPr>
        <p:sp>
          <p:nvSpPr>
            <p:cNvPr id="196" name="Freeform: Shape 4">
              <a:extLst>
                <a:ext uri="{FF2B5EF4-FFF2-40B4-BE49-F238E27FC236}">
                  <a16:creationId xmlns:a16="http://schemas.microsoft.com/office/drawing/2014/main" id="{C028FEAF-D49A-46B9-89E4-097BE7C65526}"/>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97" name="Freeform: Shape 5">
              <a:extLst>
                <a:ext uri="{FF2B5EF4-FFF2-40B4-BE49-F238E27FC236}">
                  <a16:creationId xmlns:a16="http://schemas.microsoft.com/office/drawing/2014/main" id="{3D876396-B2E8-4260-95F0-7F807CEBB33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98" name="Freeform: Shape 6">
              <a:extLst>
                <a:ext uri="{FF2B5EF4-FFF2-40B4-BE49-F238E27FC236}">
                  <a16:creationId xmlns:a16="http://schemas.microsoft.com/office/drawing/2014/main" id="{E54FF9D1-6089-4D74-8D8E-6D1177695082}"/>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99" name="Freeform: Shape 7">
              <a:extLst>
                <a:ext uri="{FF2B5EF4-FFF2-40B4-BE49-F238E27FC236}">
                  <a16:creationId xmlns:a16="http://schemas.microsoft.com/office/drawing/2014/main" id="{C588BD84-AC78-42E3-8E80-878DF5182085}"/>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00" name="Freeform: Shape 8">
              <a:extLst>
                <a:ext uri="{FF2B5EF4-FFF2-40B4-BE49-F238E27FC236}">
                  <a16:creationId xmlns:a16="http://schemas.microsoft.com/office/drawing/2014/main" id="{ED1FACAF-51FC-4BC7-B86A-37A0AE818A30}"/>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01" name="Freeform: Shape 9">
              <a:extLst>
                <a:ext uri="{FF2B5EF4-FFF2-40B4-BE49-F238E27FC236}">
                  <a16:creationId xmlns:a16="http://schemas.microsoft.com/office/drawing/2014/main" id="{A1F696F5-C936-4257-ABAE-CFB663A4F5B9}"/>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02" name="Freeform: Shape 10">
              <a:extLst>
                <a:ext uri="{FF2B5EF4-FFF2-40B4-BE49-F238E27FC236}">
                  <a16:creationId xmlns:a16="http://schemas.microsoft.com/office/drawing/2014/main" id="{2E7360DC-5C0F-466D-84A8-E0EE6E3AB0F1}"/>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03" name="Freeform: Shape 11">
              <a:extLst>
                <a:ext uri="{FF2B5EF4-FFF2-40B4-BE49-F238E27FC236}">
                  <a16:creationId xmlns:a16="http://schemas.microsoft.com/office/drawing/2014/main" id="{08DE8446-7C37-470B-9371-440B4896B7B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04" name="Freeform: Shape 12">
              <a:extLst>
                <a:ext uri="{FF2B5EF4-FFF2-40B4-BE49-F238E27FC236}">
                  <a16:creationId xmlns:a16="http://schemas.microsoft.com/office/drawing/2014/main" id="{79F2E292-A6A3-445D-9144-E683946C0A17}"/>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05" name="Freeform: Shape 13">
              <a:extLst>
                <a:ext uri="{FF2B5EF4-FFF2-40B4-BE49-F238E27FC236}">
                  <a16:creationId xmlns:a16="http://schemas.microsoft.com/office/drawing/2014/main" id="{E1355B59-DD0D-4CAB-945D-A12DD9E80FEC}"/>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06" name="Freeform: Shape 14">
              <a:extLst>
                <a:ext uri="{FF2B5EF4-FFF2-40B4-BE49-F238E27FC236}">
                  <a16:creationId xmlns:a16="http://schemas.microsoft.com/office/drawing/2014/main" id="{791E57E2-15BD-41FF-A3AD-FEF3ACD07BAD}"/>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07" name="Freeform: Shape 15">
              <a:extLst>
                <a:ext uri="{FF2B5EF4-FFF2-40B4-BE49-F238E27FC236}">
                  <a16:creationId xmlns:a16="http://schemas.microsoft.com/office/drawing/2014/main" id="{ACC6ABAB-5C29-44A4-B49A-A3C7C7F7BCBE}"/>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08" name="Freeform: Shape 16">
              <a:extLst>
                <a:ext uri="{FF2B5EF4-FFF2-40B4-BE49-F238E27FC236}">
                  <a16:creationId xmlns:a16="http://schemas.microsoft.com/office/drawing/2014/main" id="{4A71DD83-8022-4143-A93D-17DDAFFAB864}"/>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09" name="Freeform: Shape 17">
              <a:extLst>
                <a:ext uri="{FF2B5EF4-FFF2-40B4-BE49-F238E27FC236}">
                  <a16:creationId xmlns:a16="http://schemas.microsoft.com/office/drawing/2014/main" id="{01418661-1F77-4FAD-B4FD-28B2B041E7F8}"/>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10" name="Freeform: Shape 18">
              <a:extLst>
                <a:ext uri="{FF2B5EF4-FFF2-40B4-BE49-F238E27FC236}">
                  <a16:creationId xmlns:a16="http://schemas.microsoft.com/office/drawing/2014/main" id="{D05CCC8A-C19B-40FE-BEEF-912A84A1EF92}"/>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11" name="Freeform: Shape 19">
              <a:extLst>
                <a:ext uri="{FF2B5EF4-FFF2-40B4-BE49-F238E27FC236}">
                  <a16:creationId xmlns:a16="http://schemas.microsoft.com/office/drawing/2014/main" id="{95FBCACE-24A6-48D1-B13B-8F9FE1203886}"/>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12" name="Freeform: Shape 20">
              <a:extLst>
                <a:ext uri="{FF2B5EF4-FFF2-40B4-BE49-F238E27FC236}">
                  <a16:creationId xmlns:a16="http://schemas.microsoft.com/office/drawing/2014/main" id="{12CB76F8-C735-44B5-9A98-9F2B9379252C}"/>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13" name="Freeform: Shape 21">
              <a:extLst>
                <a:ext uri="{FF2B5EF4-FFF2-40B4-BE49-F238E27FC236}">
                  <a16:creationId xmlns:a16="http://schemas.microsoft.com/office/drawing/2014/main" id="{555127DA-3EE1-42DE-BA8E-69E101C286EB}"/>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14" name="Freeform: Shape 22">
              <a:extLst>
                <a:ext uri="{FF2B5EF4-FFF2-40B4-BE49-F238E27FC236}">
                  <a16:creationId xmlns:a16="http://schemas.microsoft.com/office/drawing/2014/main" id="{C2C10520-9F80-4BE2-B993-5B905B809DE6}"/>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15" name="Freeform: Shape 23">
              <a:extLst>
                <a:ext uri="{FF2B5EF4-FFF2-40B4-BE49-F238E27FC236}">
                  <a16:creationId xmlns:a16="http://schemas.microsoft.com/office/drawing/2014/main" id="{EDB92882-0CF1-413E-8743-7A1E01EF2B8A}"/>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16" name="Freeform: Shape 24">
              <a:extLst>
                <a:ext uri="{FF2B5EF4-FFF2-40B4-BE49-F238E27FC236}">
                  <a16:creationId xmlns:a16="http://schemas.microsoft.com/office/drawing/2014/main" id="{0932F542-36CC-4138-A432-576700346F8C}"/>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17" name="Freeform: Shape 25">
              <a:extLst>
                <a:ext uri="{FF2B5EF4-FFF2-40B4-BE49-F238E27FC236}">
                  <a16:creationId xmlns:a16="http://schemas.microsoft.com/office/drawing/2014/main" id="{3B6B041A-5F1A-40C1-9584-D5563AB6A193}"/>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18" name="Freeform: Shape 26">
              <a:extLst>
                <a:ext uri="{FF2B5EF4-FFF2-40B4-BE49-F238E27FC236}">
                  <a16:creationId xmlns:a16="http://schemas.microsoft.com/office/drawing/2014/main" id="{3C697974-1EFD-497C-8F1B-DEAA82EB7A7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19" name="Freeform: Shape 27">
              <a:extLst>
                <a:ext uri="{FF2B5EF4-FFF2-40B4-BE49-F238E27FC236}">
                  <a16:creationId xmlns:a16="http://schemas.microsoft.com/office/drawing/2014/main" id="{C5C2CAB8-8604-4E04-9F23-99A720B6CD62}"/>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20" name="Freeform: Shape 28">
              <a:extLst>
                <a:ext uri="{FF2B5EF4-FFF2-40B4-BE49-F238E27FC236}">
                  <a16:creationId xmlns:a16="http://schemas.microsoft.com/office/drawing/2014/main" id="{78959DD7-B4AB-4F69-BB5B-9840CF94E3CA}"/>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21" name="Freeform: Shape 29">
              <a:extLst>
                <a:ext uri="{FF2B5EF4-FFF2-40B4-BE49-F238E27FC236}">
                  <a16:creationId xmlns:a16="http://schemas.microsoft.com/office/drawing/2014/main" id="{A7EB0FDD-9AD7-4386-8559-CE3745BCEC8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22" name="Freeform: Shape 30">
              <a:extLst>
                <a:ext uri="{FF2B5EF4-FFF2-40B4-BE49-F238E27FC236}">
                  <a16:creationId xmlns:a16="http://schemas.microsoft.com/office/drawing/2014/main" id="{EABA9570-C479-4F46-AD41-88F10E265791}"/>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23" name="Freeform: Shape 31">
              <a:extLst>
                <a:ext uri="{FF2B5EF4-FFF2-40B4-BE49-F238E27FC236}">
                  <a16:creationId xmlns:a16="http://schemas.microsoft.com/office/drawing/2014/main" id="{696970B8-F5CB-412E-8251-9AF0578354D0}"/>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24" name="Freeform: Shape 32">
              <a:extLst>
                <a:ext uri="{FF2B5EF4-FFF2-40B4-BE49-F238E27FC236}">
                  <a16:creationId xmlns:a16="http://schemas.microsoft.com/office/drawing/2014/main" id="{3D00D20E-2B63-4792-A233-43481FD84B2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25" name="Freeform: Shape 33">
              <a:extLst>
                <a:ext uri="{FF2B5EF4-FFF2-40B4-BE49-F238E27FC236}">
                  <a16:creationId xmlns:a16="http://schemas.microsoft.com/office/drawing/2014/main" id="{7873ECCA-6F31-4A69-856A-82645EA1C11F}"/>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26" name="Freeform: Shape 34">
              <a:extLst>
                <a:ext uri="{FF2B5EF4-FFF2-40B4-BE49-F238E27FC236}">
                  <a16:creationId xmlns:a16="http://schemas.microsoft.com/office/drawing/2014/main" id="{2821AFFC-1334-4BF1-A96A-FBE5CE0E32B4}"/>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27" name="Freeform: Shape 35">
              <a:extLst>
                <a:ext uri="{FF2B5EF4-FFF2-40B4-BE49-F238E27FC236}">
                  <a16:creationId xmlns:a16="http://schemas.microsoft.com/office/drawing/2014/main" id="{DFA386D3-FCFC-4630-B8F1-3144BCEA5BF3}"/>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28" name="Freeform: Shape 36">
              <a:extLst>
                <a:ext uri="{FF2B5EF4-FFF2-40B4-BE49-F238E27FC236}">
                  <a16:creationId xmlns:a16="http://schemas.microsoft.com/office/drawing/2014/main" id="{53EF3BC0-98DA-4218-B9E8-F47FA1C11F36}"/>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29" name="Freeform: Shape 37">
              <a:extLst>
                <a:ext uri="{FF2B5EF4-FFF2-40B4-BE49-F238E27FC236}">
                  <a16:creationId xmlns:a16="http://schemas.microsoft.com/office/drawing/2014/main" id="{67645674-65CD-4C60-AE13-2D7A5DFAF5C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230" name="Freeform: Shape 38">
              <a:extLst>
                <a:ext uri="{FF2B5EF4-FFF2-40B4-BE49-F238E27FC236}">
                  <a16:creationId xmlns:a16="http://schemas.microsoft.com/office/drawing/2014/main" id="{91FC57F3-C93D-4A02-AA2A-37F81573623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521" y="190223"/>
            <a:ext cx="6879350" cy="999746"/>
          </a:xfrm>
          <a:prstGeom prst="rect">
            <a:avLst/>
          </a:prstGeom>
        </p:spPr>
      </p:pic>
      <p:grpSp>
        <p:nvGrpSpPr>
          <p:cNvPr id="7" name="Group 6"/>
          <p:cNvGrpSpPr/>
          <p:nvPr/>
        </p:nvGrpSpPr>
        <p:grpSpPr>
          <a:xfrm>
            <a:off x="4815395" y="6382131"/>
            <a:ext cx="7369479" cy="465286"/>
            <a:chOff x="4817758" y="6382984"/>
            <a:chExt cx="7369479" cy="465286"/>
          </a:xfrm>
        </p:grpSpPr>
        <p:sp>
          <p:nvSpPr>
            <p:cNvPr id="3" name="Rectangle 2"/>
            <p:cNvSpPr/>
            <p:nvPr/>
          </p:nvSpPr>
          <p:spPr>
            <a:xfrm>
              <a:off x="4817758" y="6382984"/>
              <a:ext cx="7369479" cy="465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3655" y="6397831"/>
              <a:ext cx="7281503" cy="417465"/>
            </a:xfrm>
            <a:prstGeom prst="rect">
              <a:avLst/>
            </a:prstGeom>
            <a:ln>
              <a:solidFill>
                <a:schemeClr val="bg1"/>
              </a:solidFill>
            </a:ln>
          </p:spPr>
        </p:pic>
      </p:grpSp>
      <p:sp>
        <p:nvSpPr>
          <p:cNvPr id="10" name="Slide Number Placeholder 9"/>
          <p:cNvSpPr>
            <a:spLocks noGrp="1"/>
          </p:cNvSpPr>
          <p:nvPr>
            <p:ph type="sldNum" sz="quarter" idx="12"/>
          </p:nvPr>
        </p:nvSpPr>
        <p:spPr/>
        <p:txBody>
          <a:bodyPr/>
          <a:lstStyle/>
          <a:p>
            <a:fld id="{38A635C9-4A98-4745-BD96-9D0E32025E69}" type="slidenum">
              <a:rPr lang="en-IN" smtClean="0"/>
              <a:t>1</a:t>
            </a:fld>
            <a:endParaRPr lang="en-IN"/>
          </a:p>
        </p:txBody>
      </p:sp>
    </p:spTree>
    <p:extLst>
      <p:ext uri="{BB962C8B-B14F-4D97-AF65-F5344CB8AC3E}">
        <p14:creationId xmlns:p14="http://schemas.microsoft.com/office/powerpoint/2010/main" val="3217476070"/>
      </p:ext>
    </p:extLst>
  </p:cSld>
  <p:clrMapOvr>
    <a:masterClrMapping/>
  </p:clrMapOvr>
  <mc:AlternateContent xmlns:mc="http://schemas.openxmlformats.org/markup-compatibility/2006" xmlns:p14="http://schemas.microsoft.com/office/powerpoint/2010/main">
    <mc:Choice Requires="p14">
      <p:transition spd="slow" p14:dur="2000" advTm="17148"/>
    </mc:Choice>
    <mc:Fallback xmlns="">
      <p:transition spd="slow" advTm="1714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A1C32-FA67-6B9B-A99C-3D64B317250A}"/>
            </a:ext>
          </a:extLst>
        </p:cNvPr>
        <p:cNvGrpSpPr/>
        <p:nvPr/>
      </p:nvGrpSpPr>
      <p:grpSpPr>
        <a:xfrm>
          <a:off x="0" y="0"/>
          <a:ext cx="0" cy="0"/>
          <a:chOff x="0" y="0"/>
          <a:chExt cx="0" cy="0"/>
        </a:xfrm>
      </p:grpSpPr>
      <p:grpSp>
        <p:nvGrpSpPr>
          <p:cNvPr id="85" name="Group 84">
            <a:extLst>
              <a:ext uri="{FF2B5EF4-FFF2-40B4-BE49-F238E27FC236}">
                <a16:creationId xmlns:a16="http://schemas.microsoft.com/office/drawing/2014/main" id="{762E95F0-E09C-6A5C-BB49-5461DAC83525}"/>
              </a:ext>
            </a:extLst>
          </p:cNvPr>
          <p:cNvGrpSpPr/>
          <p:nvPr/>
        </p:nvGrpSpPr>
        <p:grpSpPr>
          <a:xfrm>
            <a:off x="-1" y="6408002"/>
            <a:ext cx="12192000" cy="476250"/>
            <a:chOff x="0" y="6381750"/>
            <a:chExt cx="12192000" cy="476250"/>
          </a:xfrm>
          <a:solidFill>
            <a:srgbClr val="C00000"/>
          </a:solidFill>
        </p:grpSpPr>
        <p:sp>
          <p:nvSpPr>
            <p:cNvPr id="86" name="Rectangle 85">
              <a:extLst>
                <a:ext uri="{FF2B5EF4-FFF2-40B4-BE49-F238E27FC236}">
                  <a16:creationId xmlns:a16="http://schemas.microsoft.com/office/drawing/2014/main" id="{6E45400A-CCDE-A212-1C66-037F1D88EB87}"/>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88" name="Group 87">
              <a:extLst>
                <a:ext uri="{FF2B5EF4-FFF2-40B4-BE49-F238E27FC236}">
                  <a16:creationId xmlns:a16="http://schemas.microsoft.com/office/drawing/2014/main" id="{8BACF769-CF51-633E-E018-A086A94AE7D5}"/>
                </a:ext>
              </a:extLst>
            </p:cNvPr>
            <p:cNvGrpSpPr/>
            <p:nvPr/>
          </p:nvGrpSpPr>
          <p:grpSpPr>
            <a:xfrm>
              <a:off x="160089" y="6467143"/>
              <a:ext cx="4087748" cy="273466"/>
              <a:chOff x="4366684" y="2926127"/>
              <a:chExt cx="3278335" cy="2571063"/>
            </a:xfrm>
            <a:grpFill/>
          </p:grpSpPr>
          <p:sp>
            <p:nvSpPr>
              <p:cNvPr id="89" name="Freeform: Shape 4">
                <a:extLst>
                  <a:ext uri="{FF2B5EF4-FFF2-40B4-BE49-F238E27FC236}">
                    <a16:creationId xmlns:a16="http://schemas.microsoft.com/office/drawing/2014/main" id="{6AF0A80C-C4C0-EF0D-4A69-DE819CE47247}"/>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0" name="Freeform: Shape 5">
                <a:extLst>
                  <a:ext uri="{FF2B5EF4-FFF2-40B4-BE49-F238E27FC236}">
                    <a16:creationId xmlns:a16="http://schemas.microsoft.com/office/drawing/2014/main" id="{63492F28-F578-3A6F-A56F-DB5CD4AF4F48}"/>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1" name="Freeform: Shape 6">
                <a:extLst>
                  <a:ext uri="{FF2B5EF4-FFF2-40B4-BE49-F238E27FC236}">
                    <a16:creationId xmlns:a16="http://schemas.microsoft.com/office/drawing/2014/main" id="{F8248121-E621-2110-5F55-88F58D6D2104}"/>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2" name="Freeform: Shape 7">
                <a:extLst>
                  <a:ext uri="{FF2B5EF4-FFF2-40B4-BE49-F238E27FC236}">
                    <a16:creationId xmlns:a16="http://schemas.microsoft.com/office/drawing/2014/main" id="{F3339040-C5AB-03AE-52C0-DC4CBCC44DDA}"/>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3" name="Freeform: Shape 8">
                <a:extLst>
                  <a:ext uri="{FF2B5EF4-FFF2-40B4-BE49-F238E27FC236}">
                    <a16:creationId xmlns:a16="http://schemas.microsoft.com/office/drawing/2014/main" id="{454D3EC6-D73B-B37F-0291-D22D2222BF0D}"/>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4" name="Freeform: Shape 9">
                <a:extLst>
                  <a:ext uri="{FF2B5EF4-FFF2-40B4-BE49-F238E27FC236}">
                    <a16:creationId xmlns:a16="http://schemas.microsoft.com/office/drawing/2014/main" id="{6CDFE057-0327-6314-5CDA-FB0543641C8F}"/>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5" name="Freeform: Shape 10">
                <a:extLst>
                  <a:ext uri="{FF2B5EF4-FFF2-40B4-BE49-F238E27FC236}">
                    <a16:creationId xmlns:a16="http://schemas.microsoft.com/office/drawing/2014/main" id="{EB412A03-BFC8-5482-91D8-851DFACE0D63}"/>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6" name="Freeform: Shape 11">
                <a:extLst>
                  <a:ext uri="{FF2B5EF4-FFF2-40B4-BE49-F238E27FC236}">
                    <a16:creationId xmlns:a16="http://schemas.microsoft.com/office/drawing/2014/main" id="{6E1980F4-DF80-AD6A-0EF1-37C0E85FC042}"/>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7" name="Freeform: Shape 12">
                <a:extLst>
                  <a:ext uri="{FF2B5EF4-FFF2-40B4-BE49-F238E27FC236}">
                    <a16:creationId xmlns:a16="http://schemas.microsoft.com/office/drawing/2014/main" id="{13C19FFD-9E3A-86A0-2443-5DF5F904AC7C}"/>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8" name="Freeform: Shape 13">
                <a:extLst>
                  <a:ext uri="{FF2B5EF4-FFF2-40B4-BE49-F238E27FC236}">
                    <a16:creationId xmlns:a16="http://schemas.microsoft.com/office/drawing/2014/main" id="{217F543D-0174-226B-038A-7ADD135EB7C6}"/>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9" name="Freeform: Shape 14">
                <a:extLst>
                  <a:ext uri="{FF2B5EF4-FFF2-40B4-BE49-F238E27FC236}">
                    <a16:creationId xmlns:a16="http://schemas.microsoft.com/office/drawing/2014/main" id="{0F566F0B-BC02-86FE-BE5C-45E625D3C0B3}"/>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0" name="Freeform: Shape 15">
                <a:extLst>
                  <a:ext uri="{FF2B5EF4-FFF2-40B4-BE49-F238E27FC236}">
                    <a16:creationId xmlns:a16="http://schemas.microsoft.com/office/drawing/2014/main" id="{0EDBCE19-3ED9-E2E7-65E4-FA767AFD7706}"/>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1" name="Freeform: Shape 16">
                <a:extLst>
                  <a:ext uri="{FF2B5EF4-FFF2-40B4-BE49-F238E27FC236}">
                    <a16:creationId xmlns:a16="http://schemas.microsoft.com/office/drawing/2014/main" id="{2DF449F6-58E5-3A87-EA59-9E305C3FEA53}"/>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2" name="Freeform: Shape 17">
                <a:extLst>
                  <a:ext uri="{FF2B5EF4-FFF2-40B4-BE49-F238E27FC236}">
                    <a16:creationId xmlns:a16="http://schemas.microsoft.com/office/drawing/2014/main" id="{1E527FC4-8F93-EA61-85CE-EEF9F10DAC7A}"/>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3" name="Freeform: Shape 18">
                <a:extLst>
                  <a:ext uri="{FF2B5EF4-FFF2-40B4-BE49-F238E27FC236}">
                    <a16:creationId xmlns:a16="http://schemas.microsoft.com/office/drawing/2014/main" id="{B8535C1C-CE83-DA27-66B9-8CE8DFFCB6D4}"/>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4" name="Freeform: Shape 19">
                <a:extLst>
                  <a:ext uri="{FF2B5EF4-FFF2-40B4-BE49-F238E27FC236}">
                    <a16:creationId xmlns:a16="http://schemas.microsoft.com/office/drawing/2014/main" id="{909D2385-23BB-A170-B232-BED572E6BD12}"/>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5" name="Freeform: Shape 20">
                <a:extLst>
                  <a:ext uri="{FF2B5EF4-FFF2-40B4-BE49-F238E27FC236}">
                    <a16:creationId xmlns:a16="http://schemas.microsoft.com/office/drawing/2014/main" id="{80B3640E-07E6-CF53-1AE7-6C7297FB38C6}"/>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6" name="Freeform: Shape 21">
                <a:extLst>
                  <a:ext uri="{FF2B5EF4-FFF2-40B4-BE49-F238E27FC236}">
                    <a16:creationId xmlns:a16="http://schemas.microsoft.com/office/drawing/2014/main" id="{4FB11D32-150A-1532-0A8D-056386A7E789}"/>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7" name="Freeform: Shape 22">
                <a:extLst>
                  <a:ext uri="{FF2B5EF4-FFF2-40B4-BE49-F238E27FC236}">
                    <a16:creationId xmlns:a16="http://schemas.microsoft.com/office/drawing/2014/main" id="{31A3FB7F-4C57-C225-73B2-AFFB691C14FB}"/>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8" name="Freeform: Shape 23">
                <a:extLst>
                  <a:ext uri="{FF2B5EF4-FFF2-40B4-BE49-F238E27FC236}">
                    <a16:creationId xmlns:a16="http://schemas.microsoft.com/office/drawing/2014/main" id="{8A8163F4-40D4-A864-D76F-70589DBFA5A6}"/>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9" name="Freeform: Shape 24">
                <a:extLst>
                  <a:ext uri="{FF2B5EF4-FFF2-40B4-BE49-F238E27FC236}">
                    <a16:creationId xmlns:a16="http://schemas.microsoft.com/office/drawing/2014/main" id="{93289ED0-CE28-7A56-DD82-6F184678097D}"/>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0" name="Freeform: Shape 25">
                <a:extLst>
                  <a:ext uri="{FF2B5EF4-FFF2-40B4-BE49-F238E27FC236}">
                    <a16:creationId xmlns:a16="http://schemas.microsoft.com/office/drawing/2014/main" id="{CEA82D84-34FE-BCC3-02BA-89BB73140628}"/>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1" name="Freeform: Shape 26">
                <a:extLst>
                  <a:ext uri="{FF2B5EF4-FFF2-40B4-BE49-F238E27FC236}">
                    <a16:creationId xmlns:a16="http://schemas.microsoft.com/office/drawing/2014/main" id="{5A7F6F4C-69E9-D126-CB89-A41B56EF1A68}"/>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2" name="Freeform: Shape 27">
                <a:extLst>
                  <a:ext uri="{FF2B5EF4-FFF2-40B4-BE49-F238E27FC236}">
                    <a16:creationId xmlns:a16="http://schemas.microsoft.com/office/drawing/2014/main" id="{AF674419-E531-5169-704D-069FAEED3C1B}"/>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3" name="Freeform: Shape 28">
                <a:extLst>
                  <a:ext uri="{FF2B5EF4-FFF2-40B4-BE49-F238E27FC236}">
                    <a16:creationId xmlns:a16="http://schemas.microsoft.com/office/drawing/2014/main" id="{12DD245C-A30B-1C42-D931-B4AAC6F26AD3}"/>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4" name="Freeform: Shape 29">
                <a:extLst>
                  <a:ext uri="{FF2B5EF4-FFF2-40B4-BE49-F238E27FC236}">
                    <a16:creationId xmlns:a16="http://schemas.microsoft.com/office/drawing/2014/main" id="{F976B8C0-4083-C873-9DB9-28E223CAAF54}"/>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5" name="Freeform: Shape 30">
                <a:extLst>
                  <a:ext uri="{FF2B5EF4-FFF2-40B4-BE49-F238E27FC236}">
                    <a16:creationId xmlns:a16="http://schemas.microsoft.com/office/drawing/2014/main" id="{B15817BB-D12D-1692-16FB-7BCCEDDF7D55}"/>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6" name="Freeform: Shape 31">
                <a:extLst>
                  <a:ext uri="{FF2B5EF4-FFF2-40B4-BE49-F238E27FC236}">
                    <a16:creationId xmlns:a16="http://schemas.microsoft.com/office/drawing/2014/main" id="{E1A5E512-560C-C0B4-D962-EDA11A9EAAD4}"/>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7" name="Freeform: Shape 32">
                <a:extLst>
                  <a:ext uri="{FF2B5EF4-FFF2-40B4-BE49-F238E27FC236}">
                    <a16:creationId xmlns:a16="http://schemas.microsoft.com/office/drawing/2014/main" id="{1ECCB432-3776-9D6B-6872-D9FA47BC231B}"/>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8" name="Freeform: Shape 33">
                <a:extLst>
                  <a:ext uri="{FF2B5EF4-FFF2-40B4-BE49-F238E27FC236}">
                    <a16:creationId xmlns:a16="http://schemas.microsoft.com/office/drawing/2014/main" id="{81017B5E-162A-097F-93DD-E1D152964A47}"/>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9" name="Freeform: Shape 34">
                <a:extLst>
                  <a:ext uri="{FF2B5EF4-FFF2-40B4-BE49-F238E27FC236}">
                    <a16:creationId xmlns:a16="http://schemas.microsoft.com/office/drawing/2014/main" id="{341E2E8B-7539-0ED5-6E41-E08C4F2195E7}"/>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0" name="Freeform: Shape 35">
                <a:extLst>
                  <a:ext uri="{FF2B5EF4-FFF2-40B4-BE49-F238E27FC236}">
                    <a16:creationId xmlns:a16="http://schemas.microsoft.com/office/drawing/2014/main" id="{B4B5E7BB-8A50-E610-A1C1-B9F1756C947D}"/>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1" name="Freeform: Shape 36">
                <a:extLst>
                  <a:ext uri="{FF2B5EF4-FFF2-40B4-BE49-F238E27FC236}">
                    <a16:creationId xmlns:a16="http://schemas.microsoft.com/office/drawing/2014/main" id="{3B40A313-66AD-F12E-4E0C-4860349ED52D}"/>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2" name="Freeform: Shape 37">
                <a:extLst>
                  <a:ext uri="{FF2B5EF4-FFF2-40B4-BE49-F238E27FC236}">
                    <a16:creationId xmlns:a16="http://schemas.microsoft.com/office/drawing/2014/main" id="{4A238AB0-B59D-2E07-EEA8-8453DCC884C6}"/>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3" name="Freeform: Shape 38">
                <a:extLst>
                  <a:ext uri="{FF2B5EF4-FFF2-40B4-BE49-F238E27FC236}">
                    <a16:creationId xmlns:a16="http://schemas.microsoft.com/office/drawing/2014/main" id="{8748231F-A58F-42C7-616B-750A56C1A311}"/>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grpSp>
        <p:nvGrpSpPr>
          <p:cNvPr id="124" name="Group 123">
            <a:extLst>
              <a:ext uri="{FF2B5EF4-FFF2-40B4-BE49-F238E27FC236}">
                <a16:creationId xmlns:a16="http://schemas.microsoft.com/office/drawing/2014/main" id="{276090DE-38D5-AB7D-C037-272903E7066A}"/>
              </a:ext>
            </a:extLst>
          </p:cNvPr>
          <p:cNvGrpSpPr/>
          <p:nvPr/>
        </p:nvGrpSpPr>
        <p:grpSpPr>
          <a:xfrm>
            <a:off x="166248" y="6490548"/>
            <a:ext cx="4247655" cy="273466"/>
            <a:chOff x="4366684" y="2926127"/>
            <a:chExt cx="3278335" cy="2571063"/>
          </a:xfrm>
        </p:grpSpPr>
        <p:sp>
          <p:nvSpPr>
            <p:cNvPr id="125" name="Freeform: Shape 4">
              <a:extLst>
                <a:ext uri="{FF2B5EF4-FFF2-40B4-BE49-F238E27FC236}">
                  <a16:creationId xmlns:a16="http://schemas.microsoft.com/office/drawing/2014/main" id="{4A8DE6E1-13FF-65BD-EAFF-AF0EE9BE37CE}"/>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6" name="Freeform: Shape 5">
              <a:extLst>
                <a:ext uri="{FF2B5EF4-FFF2-40B4-BE49-F238E27FC236}">
                  <a16:creationId xmlns:a16="http://schemas.microsoft.com/office/drawing/2014/main" id="{20B4CEA8-06A1-6DD7-AA6D-E5153037D59A}"/>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7" name="Freeform: Shape 6">
              <a:extLst>
                <a:ext uri="{FF2B5EF4-FFF2-40B4-BE49-F238E27FC236}">
                  <a16:creationId xmlns:a16="http://schemas.microsoft.com/office/drawing/2014/main" id="{B019C124-0C4A-494C-4B3E-73C1547C913B}"/>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8" name="Freeform: Shape 7">
              <a:extLst>
                <a:ext uri="{FF2B5EF4-FFF2-40B4-BE49-F238E27FC236}">
                  <a16:creationId xmlns:a16="http://schemas.microsoft.com/office/drawing/2014/main" id="{06AA386A-0306-680B-1E26-419EA94637A1}"/>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9" name="Freeform: Shape 8">
              <a:extLst>
                <a:ext uri="{FF2B5EF4-FFF2-40B4-BE49-F238E27FC236}">
                  <a16:creationId xmlns:a16="http://schemas.microsoft.com/office/drawing/2014/main" id="{FAE744D9-307F-20B7-61BC-4D6EB0FA8BF0}"/>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0" name="Freeform: Shape 9">
              <a:extLst>
                <a:ext uri="{FF2B5EF4-FFF2-40B4-BE49-F238E27FC236}">
                  <a16:creationId xmlns:a16="http://schemas.microsoft.com/office/drawing/2014/main" id="{FCEC9361-49C7-6B28-6CE1-62134BF2872B}"/>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1" name="Freeform: Shape 10">
              <a:extLst>
                <a:ext uri="{FF2B5EF4-FFF2-40B4-BE49-F238E27FC236}">
                  <a16:creationId xmlns:a16="http://schemas.microsoft.com/office/drawing/2014/main" id="{1AA853D2-C887-D21D-C5CE-37EC7ED110C5}"/>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2" name="Freeform: Shape 11">
              <a:extLst>
                <a:ext uri="{FF2B5EF4-FFF2-40B4-BE49-F238E27FC236}">
                  <a16:creationId xmlns:a16="http://schemas.microsoft.com/office/drawing/2014/main" id="{B412FFF5-5D34-2090-22D3-725CCE0FD773}"/>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3" name="Freeform: Shape 12">
              <a:extLst>
                <a:ext uri="{FF2B5EF4-FFF2-40B4-BE49-F238E27FC236}">
                  <a16:creationId xmlns:a16="http://schemas.microsoft.com/office/drawing/2014/main" id="{C22E18BF-E5CC-774E-EF83-F4FEF8E2DB05}"/>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4" name="Freeform: Shape 13">
              <a:extLst>
                <a:ext uri="{FF2B5EF4-FFF2-40B4-BE49-F238E27FC236}">
                  <a16:creationId xmlns:a16="http://schemas.microsoft.com/office/drawing/2014/main" id="{5E0AED0E-E823-0878-0AED-EEA5D9DA131E}"/>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5" name="Freeform: Shape 14">
              <a:extLst>
                <a:ext uri="{FF2B5EF4-FFF2-40B4-BE49-F238E27FC236}">
                  <a16:creationId xmlns:a16="http://schemas.microsoft.com/office/drawing/2014/main" id="{E70C0D50-E743-EE9A-4055-77FCD78357FD}"/>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6" name="Freeform: Shape 15">
              <a:extLst>
                <a:ext uri="{FF2B5EF4-FFF2-40B4-BE49-F238E27FC236}">
                  <a16:creationId xmlns:a16="http://schemas.microsoft.com/office/drawing/2014/main" id="{FC626D99-A0DF-55F9-4ECB-87DC1832C01B}"/>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7" name="Freeform: Shape 16">
              <a:extLst>
                <a:ext uri="{FF2B5EF4-FFF2-40B4-BE49-F238E27FC236}">
                  <a16:creationId xmlns:a16="http://schemas.microsoft.com/office/drawing/2014/main" id="{AEB432D3-A636-3369-88F4-6737007F63FC}"/>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8" name="Freeform: Shape 17">
              <a:extLst>
                <a:ext uri="{FF2B5EF4-FFF2-40B4-BE49-F238E27FC236}">
                  <a16:creationId xmlns:a16="http://schemas.microsoft.com/office/drawing/2014/main" id="{4DB1427E-1066-9236-D0D7-65AC67A2E587}"/>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9" name="Freeform: Shape 18">
              <a:extLst>
                <a:ext uri="{FF2B5EF4-FFF2-40B4-BE49-F238E27FC236}">
                  <a16:creationId xmlns:a16="http://schemas.microsoft.com/office/drawing/2014/main" id="{24DDB390-02F0-EBD3-DA32-55443B723F75}"/>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0" name="Freeform: Shape 19">
              <a:extLst>
                <a:ext uri="{FF2B5EF4-FFF2-40B4-BE49-F238E27FC236}">
                  <a16:creationId xmlns:a16="http://schemas.microsoft.com/office/drawing/2014/main" id="{6A699240-FF0F-23C0-C663-4CF593ED7B6C}"/>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1" name="Freeform: Shape 20">
              <a:extLst>
                <a:ext uri="{FF2B5EF4-FFF2-40B4-BE49-F238E27FC236}">
                  <a16:creationId xmlns:a16="http://schemas.microsoft.com/office/drawing/2014/main" id="{85BA383A-9A35-0727-1859-6110884CDC25}"/>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2" name="Freeform: Shape 21">
              <a:extLst>
                <a:ext uri="{FF2B5EF4-FFF2-40B4-BE49-F238E27FC236}">
                  <a16:creationId xmlns:a16="http://schemas.microsoft.com/office/drawing/2014/main" id="{BA7DE04C-83E0-49CB-27E3-9732624A0183}"/>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3" name="Freeform: Shape 22">
              <a:extLst>
                <a:ext uri="{FF2B5EF4-FFF2-40B4-BE49-F238E27FC236}">
                  <a16:creationId xmlns:a16="http://schemas.microsoft.com/office/drawing/2014/main" id="{2ED13CE8-355D-A8C3-BC83-EFF1838C8C65}"/>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4" name="Freeform: Shape 23">
              <a:extLst>
                <a:ext uri="{FF2B5EF4-FFF2-40B4-BE49-F238E27FC236}">
                  <a16:creationId xmlns:a16="http://schemas.microsoft.com/office/drawing/2014/main" id="{278DE140-2A48-F011-332F-561D731DA35E}"/>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5" name="Freeform: Shape 24">
              <a:extLst>
                <a:ext uri="{FF2B5EF4-FFF2-40B4-BE49-F238E27FC236}">
                  <a16:creationId xmlns:a16="http://schemas.microsoft.com/office/drawing/2014/main" id="{C8C78D07-DF7C-7082-3C17-3ED99302587A}"/>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6" name="Freeform: Shape 25">
              <a:extLst>
                <a:ext uri="{FF2B5EF4-FFF2-40B4-BE49-F238E27FC236}">
                  <a16:creationId xmlns:a16="http://schemas.microsoft.com/office/drawing/2014/main" id="{96579425-3542-FBB0-8A8C-A97113C57310}"/>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7" name="Freeform: Shape 26">
              <a:extLst>
                <a:ext uri="{FF2B5EF4-FFF2-40B4-BE49-F238E27FC236}">
                  <a16:creationId xmlns:a16="http://schemas.microsoft.com/office/drawing/2014/main" id="{FAA6B2E1-0142-4FA3-F9CD-0DEEE64310B9}"/>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8" name="Freeform: Shape 27">
              <a:extLst>
                <a:ext uri="{FF2B5EF4-FFF2-40B4-BE49-F238E27FC236}">
                  <a16:creationId xmlns:a16="http://schemas.microsoft.com/office/drawing/2014/main" id="{8A7AE232-9721-5B11-62BD-82C20F3724E6}"/>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9" name="Freeform: Shape 28">
              <a:extLst>
                <a:ext uri="{FF2B5EF4-FFF2-40B4-BE49-F238E27FC236}">
                  <a16:creationId xmlns:a16="http://schemas.microsoft.com/office/drawing/2014/main" id="{192D2BC6-F667-0C6A-CB27-A60C0ED9A09A}"/>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0" name="Freeform: Shape 29">
              <a:extLst>
                <a:ext uri="{FF2B5EF4-FFF2-40B4-BE49-F238E27FC236}">
                  <a16:creationId xmlns:a16="http://schemas.microsoft.com/office/drawing/2014/main" id="{4E31A2E4-8D78-F58B-AC6D-FB8E1D5032B7}"/>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1" name="Freeform: Shape 30">
              <a:extLst>
                <a:ext uri="{FF2B5EF4-FFF2-40B4-BE49-F238E27FC236}">
                  <a16:creationId xmlns:a16="http://schemas.microsoft.com/office/drawing/2014/main" id="{24B12844-CF79-C6A7-4BA9-05C25B945775}"/>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2" name="Freeform: Shape 31">
              <a:extLst>
                <a:ext uri="{FF2B5EF4-FFF2-40B4-BE49-F238E27FC236}">
                  <a16:creationId xmlns:a16="http://schemas.microsoft.com/office/drawing/2014/main" id="{FD23591F-FEF6-38F3-158D-270D6D66D081}"/>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3" name="Freeform: Shape 32">
              <a:extLst>
                <a:ext uri="{FF2B5EF4-FFF2-40B4-BE49-F238E27FC236}">
                  <a16:creationId xmlns:a16="http://schemas.microsoft.com/office/drawing/2014/main" id="{80E8672C-B578-6262-6D56-217F833C9AC7}"/>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4" name="Freeform: Shape 33">
              <a:extLst>
                <a:ext uri="{FF2B5EF4-FFF2-40B4-BE49-F238E27FC236}">
                  <a16:creationId xmlns:a16="http://schemas.microsoft.com/office/drawing/2014/main" id="{D5451B7F-D5A7-09DC-23C7-E63E34600DB7}"/>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5" name="Freeform: Shape 34">
              <a:extLst>
                <a:ext uri="{FF2B5EF4-FFF2-40B4-BE49-F238E27FC236}">
                  <a16:creationId xmlns:a16="http://schemas.microsoft.com/office/drawing/2014/main" id="{6F3DAC0C-AA2A-5A9F-54E6-687BBA9AE75F}"/>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6" name="Freeform: Shape 35">
              <a:extLst>
                <a:ext uri="{FF2B5EF4-FFF2-40B4-BE49-F238E27FC236}">
                  <a16:creationId xmlns:a16="http://schemas.microsoft.com/office/drawing/2014/main" id="{FD377F9B-9D04-8920-B434-DE48412ECD19}"/>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7" name="Freeform: Shape 36">
              <a:extLst>
                <a:ext uri="{FF2B5EF4-FFF2-40B4-BE49-F238E27FC236}">
                  <a16:creationId xmlns:a16="http://schemas.microsoft.com/office/drawing/2014/main" id="{C8850BFC-5EB0-AC40-DC78-A162B3DF9A78}"/>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8" name="Freeform: Shape 37">
              <a:extLst>
                <a:ext uri="{FF2B5EF4-FFF2-40B4-BE49-F238E27FC236}">
                  <a16:creationId xmlns:a16="http://schemas.microsoft.com/office/drawing/2014/main" id="{0E237DE2-CC17-AA53-9D33-1392E5DC0E3B}"/>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9" name="Freeform: Shape 38">
              <a:extLst>
                <a:ext uri="{FF2B5EF4-FFF2-40B4-BE49-F238E27FC236}">
                  <a16:creationId xmlns:a16="http://schemas.microsoft.com/office/drawing/2014/main" id="{18C09E18-F168-EAD7-E2E5-D5C0E5F1E9B8}"/>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2" name="Rectangle 1">
            <a:extLst>
              <a:ext uri="{FF2B5EF4-FFF2-40B4-BE49-F238E27FC236}">
                <a16:creationId xmlns:a16="http://schemas.microsoft.com/office/drawing/2014/main" id="{948329B3-4D76-8B73-733C-22AF762E6229}"/>
              </a:ext>
            </a:extLst>
          </p:cNvPr>
          <p:cNvSpPr/>
          <p:nvPr/>
        </p:nvSpPr>
        <p:spPr>
          <a:xfrm>
            <a:off x="1" y="-10453"/>
            <a:ext cx="12191999" cy="646331"/>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gn="ctr"/>
            <a:r>
              <a:rPr lang="en-US" altLang="ko-KR" sz="3600" dirty="0">
                <a:solidFill>
                  <a:srgbClr val="00B0F0"/>
                </a:solidFill>
                <a:latin typeface="Times New Roman" pitchFamily="18" charset="0"/>
                <a:cs typeface="Times New Roman" pitchFamily="18" charset="0"/>
              </a:rPr>
              <a:t>Sentiment Analysis</a:t>
            </a:r>
          </a:p>
        </p:txBody>
      </p:sp>
      <p:sp>
        <p:nvSpPr>
          <p:cNvPr id="352" name="TextBox 351">
            <a:extLst>
              <a:ext uri="{FF2B5EF4-FFF2-40B4-BE49-F238E27FC236}">
                <a16:creationId xmlns:a16="http://schemas.microsoft.com/office/drawing/2014/main" id="{83277B4E-C981-C610-9FAD-1D4C0AA5BCB6}"/>
              </a:ext>
            </a:extLst>
          </p:cNvPr>
          <p:cNvSpPr txBox="1"/>
          <p:nvPr/>
        </p:nvSpPr>
        <p:spPr>
          <a:xfrm>
            <a:off x="7483294" y="2282149"/>
            <a:ext cx="1280161"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2</a:t>
            </a:r>
          </a:p>
        </p:txBody>
      </p:sp>
      <p:sp>
        <p:nvSpPr>
          <p:cNvPr id="353" name="TextBox 352">
            <a:extLst>
              <a:ext uri="{FF2B5EF4-FFF2-40B4-BE49-F238E27FC236}">
                <a16:creationId xmlns:a16="http://schemas.microsoft.com/office/drawing/2014/main" id="{A02AADC5-EF4E-03E5-0334-FBCF979FF05F}"/>
              </a:ext>
            </a:extLst>
          </p:cNvPr>
          <p:cNvSpPr txBox="1"/>
          <p:nvPr/>
        </p:nvSpPr>
        <p:spPr>
          <a:xfrm>
            <a:off x="6095999" y="4927086"/>
            <a:ext cx="1280161"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3</a:t>
            </a:r>
          </a:p>
        </p:txBody>
      </p:sp>
      <p:sp>
        <p:nvSpPr>
          <p:cNvPr id="355" name="Rectangle 354">
            <a:extLst>
              <a:ext uri="{FF2B5EF4-FFF2-40B4-BE49-F238E27FC236}">
                <a16:creationId xmlns:a16="http://schemas.microsoft.com/office/drawing/2014/main" id="{5E2C27C1-7890-025E-25C1-EF0E80678809}"/>
              </a:ext>
            </a:extLst>
          </p:cNvPr>
          <p:cNvSpPr/>
          <p:nvPr/>
        </p:nvSpPr>
        <p:spPr>
          <a:xfrm>
            <a:off x="6318076" y="990172"/>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0000"/>
              </a:solidFill>
              <a:latin typeface="Arial" panose="020B0604020202020204" pitchFamily="34" charset="0"/>
              <a:cs typeface="Arial" panose="020B0604020202020204" pitchFamily="34" charset="0"/>
            </a:endParaRPr>
          </a:p>
        </p:txBody>
      </p:sp>
      <p:sp>
        <p:nvSpPr>
          <p:cNvPr id="356" name="Rectangle 355">
            <a:extLst>
              <a:ext uri="{FF2B5EF4-FFF2-40B4-BE49-F238E27FC236}">
                <a16:creationId xmlns:a16="http://schemas.microsoft.com/office/drawing/2014/main" id="{AB3F22C7-62D9-7667-7C4F-5CC0B20CEE4A}"/>
              </a:ext>
            </a:extLst>
          </p:cNvPr>
          <p:cNvSpPr/>
          <p:nvPr/>
        </p:nvSpPr>
        <p:spPr>
          <a:xfrm>
            <a:off x="7788323" y="3758972"/>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57" name="Rectangle 356">
            <a:extLst>
              <a:ext uri="{FF2B5EF4-FFF2-40B4-BE49-F238E27FC236}">
                <a16:creationId xmlns:a16="http://schemas.microsoft.com/office/drawing/2014/main" id="{B84DB130-985F-5217-A134-004A2A70A51F}"/>
              </a:ext>
            </a:extLst>
          </p:cNvPr>
          <p:cNvSpPr/>
          <p:nvPr/>
        </p:nvSpPr>
        <p:spPr>
          <a:xfrm>
            <a:off x="1960267" y="4958610"/>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B050"/>
              </a:solidFill>
              <a:latin typeface="Arial" panose="020B0604020202020204" pitchFamily="34" charset="0"/>
              <a:cs typeface="Arial" panose="020B0604020202020204" pitchFamily="34" charset="0"/>
            </a:endParaRPr>
          </a:p>
        </p:txBody>
      </p:sp>
      <p:sp>
        <p:nvSpPr>
          <p:cNvPr id="358" name="Rectangle 357">
            <a:extLst>
              <a:ext uri="{FF2B5EF4-FFF2-40B4-BE49-F238E27FC236}">
                <a16:creationId xmlns:a16="http://schemas.microsoft.com/office/drawing/2014/main" id="{C5B1BF34-3E3F-03B4-3B42-23F69241270C}"/>
              </a:ext>
            </a:extLst>
          </p:cNvPr>
          <p:cNvSpPr/>
          <p:nvPr/>
        </p:nvSpPr>
        <p:spPr>
          <a:xfrm>
            <a:off x="832619" y="2041403"/>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accent2">
                  <a:lumMod val="75000"/>
                </a:schemeClr>
              </a:solidFill>
              <a:latin typeface="Arial" panose="020B0604020202020204" pitchFamily="34" charset="0"/>
              <a:cs typeface="Arial" panose="020B0604020202020204" pitchFamily="34" charset="0"/>
            </a:endParaRPr>
          </a:p>
        </p:txBody>
      </p:sp>
      <p:sp>
        <p:nvSpPr>
          <p:cNvPr id="359" name="Freeform 6">
            <a:extLst>
              <a:ext uri="{FF2B5EF4-FFF2-40B4-BE49-F238E27FC236}">
                <a16:creationId xmlns:a16="http://schemas.microsoft.com/office/drawing/2014/main" id="{56F20F6D-FFE1-F9DD-1667-CB392E8B20E3}"/>
              </a:ext>
            </a:extLst>
          </p:cNvPr>
          <p:cNvSpPr>
            <a:spLocks noEditPoints="1"/>
          </p:cNvSpPr>
          <p:nvPr/>
        </p:nvSpPr>
        <p:spPr bwMode="auto">
          <a:xfrm>
            <a:off x="5133215" y="3730542"/>
            <a:ext cx="668338" cy="687387"/>
          </a:xfrm>
          <a:custGeom>
            <a:avLst/>
            <a:gdLst>
              <a:gd name="T0" fmla="*/ 1078 w 3366"/>
              <a:gd name="T1" fmla="*/ 2244 h 3464"/>
              <a:gd name="T2" fmla="*/ 1804 w 3366"/>
              <a:gd name="T3" fmla="*/ 2131 h 3464"/>
              <a:gd name="T4" fmla="*/ 1741 w 3366"/>
              <a:gd name="T5" fmla="*/ 452 h 3464"/>
              <a:gd name="T6" fmla="*/ 1878 w 3366"/>
              <a:gd name="T7" fmla="*/ 927 h 3464"/>
              <a:gd name="T8" fmla="*/ 1741 w 3366"/>
              <a:gd name="T9" fmla="*/ 452 h 3464"/>
              <a:gd name="T10" fmla="*/ 281 w 3366"/>
              <a:gd name="T11" fmla="*/ 3183 h 3464"/>
              <a:gd name="T12" fmla="*/ 2387 w 3366"/>
              <a:gd name="T13" fmla="*/ 1716 h 3464"/>
              <a:gd name="T14" fmla="*/ 2088 w 3366"/>
              <a:gd name="T15" fmla="*/ 2021 h 3464"/>
              <a:gd name="T16" fmla="*/ 1886 w 3366"/>
              <a:gd name="T17" fmla="*/ 2215 h 3464"/>
              <a:gd name="T18" fmla="*/ 2088 w 3366"/>
              <a:gd name="T19" fmla="*/ 2463 h 3464"/>
              <a:gd name="T20" fmla="*/ 580 w 3366"/>
              <a:gd name="T21" fmla="*/ 2604 h 3464"/>
              <a:gd name="T22" fmla="*/ 870 w 3366"/>
              <a:gd name="T23" fmla="*/ 2463 h 3464"/>
              <a:gd name="T24" fmla="*/ 580 w 3366"/>
              <a:gd name="T25" fmla="*/ 2021 h 3464"/>
              <a:gd name="T26" fmla="*/ 1110 w 3366"/>
              <a:gd name="T27" fmla="*/ 1880 h 3464"/>
              <a:gd name="T28" fmla="*/ 1366 w 3366"/>
              <a:gd name="T29" fmla="*/ 1438 h 3464"/>
              <a:gd name="T30" fmla="*/ 580 w 3366"/>
              <a:gd name="T31" fmla="*/ 1296 h 3464"/>
              <a:gd name="T32" fmla="*/ 1666 w 3366"/>
              <a:gd name="T33" fmla="*/ 1138 h 3464"/>
              <a:gd name="T34" fmla="*/ 1532 w 3366"/>
              <a:gd name="T35" fmla="*/ 281 h 3464"/>
              <a:gd name="T36" fmla="*/ 0 w 3366"/>
              <a:gd name="T37" fmla="*/ 0 h 3464"/>
              <a:gd name="T38" fmla="*/ 2241 w 3366"/>
              <a:gd name="T39" fmla="*/ 565 h 3464"/>
              <a:gd name="T40" fmla="*/ 2661 w 3366"/>
              <a:gd name="T41" fmla="*/ 150 h 3464"/>
              <a:gd name="T42" fmla="*/ 2712 w 3366"/>
              <a:gd name="T43" fmla="*/ 117 h 3464"/>
              <a:gd name="T44" fmla="*/ 2765 w 3366"/>
              <a:gd name="T45" fmla="*/ 97 h 3464"/>
              <a:gd name="T46" fmla="*/ 2816 w 3366"/>
              <a:gd name="T47" fmla="*/ 90 h 3464"/>
              <a:gd name="T48" fmla="*/ 2863 w 3366"/>
              <a:gd name="T49" fmla="*/ 100 h 3464"/>
              <a:gd name="T50" fmla="*/ 2900 w 3366"/>
              <a:gd name="T51" fmla="*/ 125 h 3464"/>
              <a:gd name="T52" fmla="*/ 3347 w 3366"/>
              <a:gd name="T53" fmla="*/ 578 h 3464"/>
              <a:gd name="T54" fmla="*/ 3364 w 3366"/>
              <a:gd name="T55" fmla="*/ 626 h 3464"/>
              <a:gd name="T56" fmla="*/ 3363 w 3366"/>
              <a:gd name="T57" fmla="*/ 680 h 3464"/>
              <a:gd name="T58" fmla="*/ 3344 w 3366"/>
              <a:gd name="T59" fmla="*/ 739 h 3464"/>
              <a:gd name="T60" fmla="*/ 3310 w 3366"/>
              <a:gd name="T61" fmla="*/ 796 h 3464"/>
              <a:gd name="T62" fmla="*/ 2668 w 3366"/>
              <a:gd name="T63" fmla="*/ 1437 h 3464"/>
              <a:gd name="T64" fmla="*/ 0 w 3366"/>
              <a:gd name="T65" fmla="*/ 3464 h 3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6" h="3464">
                <a:moveTo>
                  <a:pt x="1323" y="1647"/>
                </a:moveTo>
                <a:lnTo>
                  <a:pt x="1078" y="2244"/>
                </a:lnTo>
                <a:lnTo>
                  <a:pt x="1207" y="2372"/>
                </a:lnTo>
                <a:lnTo>
                  <a:pt x="1804" y="2131"/>
                </a:lnTo>
                <a:lnTo>
                  <a:pt x="1323" y="1647"/>
                </a:lnTo>
                <a:close/>
                <a:moveTo>
                  <a:pt x="1741" y="452"/>
                </a:moveTo>
                <a:lnTo>
                  <a:pt x="1741" y="927"/>
                </a:lnTo>
                <a:lnTo>
                  <a:pt x="1878" y="927"/>
                </a:lnTo>
                <a:lnTo>
                  <a:pt x="2041" y="763"/>
                </a:lnTo>
                <a:lnTo>
                  <a:pt x="1741" y="452"/>
                </a:lnTo>
                <a:close/>
                <a:moveTo>
                  <a:pt x="281" y="281"/>
                </a:moveTo>
                <a:lnTo>
                  <a:pt x="281" y="3183"/>
                </a:lnTo>
                <a:lnTo>
                  <a:pt x="2387" y="3183"/>
                </a:lnTo>
                <a:lnTo>
                  <a:pt x="2387" y="1716"/>
                </a:lnTo>
                <a:lnTo>
                  <a:pt x="2088" y="2014"/>
                </a:lnTo>
                <a:lnTo>
                  <a:pt x="2088" y="2021"/>
                </a:lnTo>
                <a:lnTo>
                  <a:pt x="2082" y="2021"/>
                </a:lnTo>
                <a:lnTo>
                  <a:pt x="1886" y="2215"/>
                </a:lnTo>
                <a:lnTo>
                  <a:pt x="1275" y="2463"/>
                </a:lnTo>
                <a:lnTo>
                  <a:pt x="2088" y="2463"/>
                </a:lnTo>
                <a:lnTo>
                  <a:pt x="2088" y="2604"/>
                </a:lnTo>
                <a:lnTo>
                  <a:pt x="580" y="2604"/>
                </a:lnTo>
                <a:lnTo>
                  <a:pt x="580" y="2463"/>
                </a:lnTo>
                <a:lnTo>
                  <a:pt x="870" y="2463"/>
                </a:lnTo>
                <a:lnTo>
                  <a:pt x="1052" y="2021"/>
                </a:lnTo>
                <a:lnTo>
                  <a:pt x="580" y="2021"/>
                </a:lnTo>
                <a:lnTo>
                  <a:pt x="580" y="1880"/>
                </a:lnTo>
                <a:lnTo>
                  <a:pt x="1110" y="1880"/>
                </a:lnTo>
                <a:lnTo>
                  <a:pt x="1238" y="1564"/>
                </a:lnTo>
                <a:lnTo>
                  <a:pt x="1366" y="1438"/>
                </a:lnTo>
                <a:lnTo>
                  <a:pt x="580" y="1438"/>
                </a:lnTo>
                <a:lnTo>
                  <a:pt x="580" y="1296"/>
                </a:lnTo>
                <a:lnTo>
                  <a:pt x="1506" y="1296"/>
                </a:lnTo>
                <a:lnTo>
                  <a:pt x="1666" y="1138"/>
                </a:lnTo>
                <a:lnTo>
                  <a:pt x="1532" y="1138"/>
                </a:lnTo>
                <a:lnTo>
                  <a:pt x="1532" y="281"/>
                </a:lnTo>
                <a:lnTo>
                  <a:pt x="281" y="281"/>
                </a:lnTo>
                <a:close/>
                <a:moveTo>
                  <a:pt x="0" y="0"/>
                </a:moveTo>
                <a:lnTo>
                  <a:pt x="1696" y="0"/>
                </a:lnTo>
                <a:lnTo>
                  <a:pt x="2241" y="565"/>
                </a:lnTo>
                <a:lnTo>
                  <a:pt x="2637" y="171"/>
                </a:lnTo>
                <a:lnTo>
                  <a:pt x="2661" y="150"/>
                </a:lnTo>
                <a:lnTo>
                  <a:pt x="2686" y="131"/>
                </a:lnTo>
                <a:lnTo>
                  <a:pt x="2712" y="117"/>
                </a:lnTo>
                <a:lnTo>
                  <a:pt x="2739" y="104"/>
                </a:lnTo>
                <a:lnTo>
                  <a:pt x="2765" y="97"/>
                </a:lnTo>
                <a:lnTo>
                  <a:pt x="2791" y="91"/>
                </a:lnTo>
                <a:lnTo>
                  <a:pt x="2816" y="90"/>
                </a:lnTo>
                <a:lnTo>
                  <a:pt x="2840" y="93"/>
                </a:lnTo>
                <a:lnTo>
                  <a:pt x="2863" y="100"/>
                </a:lnTo>
                <a:lnTo>
                  <a:pt x="2882" y="110"/>
                </a:lnTo>
                <a:lnTo>
                  <a:pt x="2900" y="125"/>
                </a:lnTo>
                <a:lnTo>
                  <a:pt x="3332" y="558"/>
                </a:lnTo>
                <a:lnTo>
                  <a:pt x="3347" y="578"/>
                </a:lnTo>
                <a:lnTo>
                  <a:pt x="3358" y="600"/>
                </a:lnTo>
                <a:lnTo>
                  <a:pt x="3364" y="626"/>
                </a:lnTo>
                <a:lnTo>
                  <a:pt x="3366" y="652"/>
                </a:lnTo>
                <a:lnTo>
                  <a:pt x="3363" y="680"/>
                </a:lnTo>
                <a:lnTo>
                  <a:pt x="3356" y="710"/>
                </a:lnTo>
                <a:lnTo>
                  <a:pt x="3344" y="739"/>
                </a:lnTo>
                <a:lnTo>
                  <a:pt x="3329" y="767"/>
                </a:lnTo>
                <a:lnTo>
                  <a:pt x="3310" y="796"/>
                </a:lnTo>
                <a:lnTo>
                  <a:pt x="3286" y="822"/>
                </a:lnTo>
                <a:lnTo>
                  <a:pt x="2668" y="1437"/>
                </a:lnTo>
                <a:lnTo>
                  <a:pt x="2668" y="3464"/>
                </a:lnTo>
                <a:lnTo>
                  <a:pt x="0" y="3464"/>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Freeform 11">
            <a:extLst>
              <a:ext uri="{FF2B5EF4-FFF2-40B4-BE49-F238E27FC236}">
                <a16:creationId xmlns:a16="http://schemas.microsoft.com/office/drawing/2014/main" id="{614CC06E-470F-A31C-E01E-32A1051D61CD}"/>
              </a:ext>
            </a:extLst>
          </p:cNvPr>
          <p:cNvSpPr>
            <a:spLocks noEditPoints="1"/>
          </p:cNvSpPr>
          <p:nvPr/>
        </p:nvSpPr>
        <p:spPr bwMode="auto">
          <a:xfrm>
            <a:off x="5130834" y="2538361"/>
            <a:ext cx="673100" cy="503238"/>
          </a:xfrm>
          <a:custGeom>
            <a:avLst/>
            <a:gdLst>
              <a:gd name="T0" fmla="*/ 2212 w 3390"/>
              <a:gd name="T1" fmla="*/ 1401 h 2540"/>
              <a:gd name="T2" fmla="*/ 2082 w 3390"/>
              <a:gd name="T3" fmla="*/ 1890 h 2540"/>
              <a:gd name="T4" fmla="*/ 2394 w 3390"/>
              <a:gd name="T5" fmla="*/ 2275 h 2540"/>
              <a:gd name="T6" fmla="*/ 2900 w 3390"/>
              <a:gd name="T7" fmla="*/ 2249 h 2540"/>
              <a:gd name="T8" fmla="*/ 3170 w 3390"/>
              <a:gd name="T9" fmla="*/ 1832 h 2540"/>
              <a:gd name="T10" fmla="*/ 2991 w 3390"/>
              <a:gd name="T11" fmla="*/ 1361 h 2540"/>
              <a:gd name="T12" fmla="*/ 707 w 3390"/>
              <a:gd name="T13" fmla="*/ 1223 h 2540"/>
              <a:gd name="T14" fmla="*/ 290 w 3390"/>
              <a:gd name="T15" fmla="*/ 1493 h 2540"/>
              <a:gd name="T16" fmla="*/ 264 w 3390"/>
              <a:gd name="T17" fmla="*/ 1999 h 2540"/>
              <a:gd name="T18" fmla="*/ 649 w 3390"/>
              <a:gd name="T19" fmla="*/ 2312 h 2540"/>
              <a:gd name="T20" fmla="*/ 1137 w 3390"/>
              <a:gd name="T21" fmla="*/ 2182 h 2540"/>
              <a:gd name="T22" fmla="*/ 1316 w 3390"/>
              <a:gd name="T23" fmla="*/ 1712 h 2540"/>
              <a:gd name="T24" fmla="*/ 1046 w 3390"/>
              <a:gd name="T25" fmla="*/ 1295 h 2540"/>
              <a:gd name="T26" fmla="*/ 1556 w 3390"/>
              <a:gd name="T27" fmla="*/ 896 h 2540"/>
              <a:gd name="T28" fmla="*/ 1337 w 3390"/>
              <a:gd name="T29" fmla="*/ 1029 h 2540"/>
              <a:gd name="T30" fmla="*/ 1556 w 3390"/>
              <a:gd name="T31" fmla="*/ 1160 h 2540"/>
              <a:gd name="T32" fmla="*/ 1947 w 3390"/>
              <a:gd name="T33" fmla="*/ 1130 h 2540"/>
              <a:gd name="T34" fmla="*/ 2024 w 3390"/>
              <a:gd name="T35" fmla="*/ 973 h 2540"/>
              <a:gd name="T36" fmla="*/ 1695 w 3390"/>
              <a:gd name="T37" fmla="*/ 886 h 2540"/>
              <a:gd name="T38" fmla="*/ 1950 w 3390"/>
              <a:gd name="T39" fmla="*/ 406 h 2540"/>
              <a:gd name="T40" fmla="*/ 2007 w 3390"/>
              <a:gd name="T41" fmla="*/ 460 h 2540"/>
              <a:gd name="T42" fmla="*/ 2283 w 3390"/>
              <a:gd name="T43" fmla="*/ 342 h 2540"/>
              <a:gd name="T44" fmla="*/ 2422 w 3390"/>
              <a:gd name="T45" fmla="*/ 372 h 2540"/>
              <a:gd name="T46" fmla="*/ 2439 w 3390"/>
              <a:gd name="T47" fmla="*/ 294 h 2540"/>
              <a:gd name="T48" fmla="*/ 2260 w 3390"/>
              <a:gd name="T49" fmla="*/ 260 h 2540"/>
              <a:gd name="T50" fmla="*/ 954 w 3390"/>
              <a:gd name="T51" fmla="*/ 292 h 2540"/>
              <a:gd name="T52" fmla="*/ 955 w 3390"/>
              <a:gd name="T53" fmla="*/ 371 h 2540"/>
              <a:gd name="T54" fmla="*/ 1078 w 3390"/>
              <a:gd name="T55" fmla="*/ 346 h 2540"/>
              <a:gd name="T56" fmla="*/ 1326 w 3390"/>
              <a:gd name="T57" fmla="*/ 400 h 2540"/>
              <a:gd name="T58" fmla="*/ 1445 w 3390"/>
              <a:gd name="T59" fmla="*/ 441 h 2540"/>
              <a:gd name="T60" fmla="*/ 1225 w 3390"/>
              <a:gd name="T61" fmla="*/ 268 h 2540"/>
              <a:gd name="T62" fmla="*/ 1449 w 3390"/>
              <a:gd name="T63" fmla="*/ 92 h 2540"/>
              <a:gd name="T64" fmla="*/ 1505 w 3390"/>
              <a:gd name="T65" fmla="*/ 324 h 2540"/>
              <a:gd name="T66" fmla="*/ 1529 w 3390"/>
              <a:gd name="T67" fmla="*/ 705 h 2540"/>
              <a:gd name="T68" fmla="*/ 1626 w 3390"/>
              <a:gd name="T69" fmla="*/ 626 h 2540"/>
              <a:gd name="T70" fmla="*/ 1745 w 3390"/>
              <a:gd name="T71" fmla="*/ 610 h 2540"/>
              <a:gd name="T72" fmla="*/ 1828 w 3390"/>
              <a:gd name="T73" fmla="*/ 699 h 2540"/>
              <a:gd name="T74" fmla="*/ 1879 w 3390"/>
              <a:gd name="T75" fmla="*/ 406 h 2540"/>
              <a:gd name="T76" fmla="*/ 1904 w 3390"/>
              <a:gd name="T77" fmla="*/ 153 h 2540"/>
              <a:gd name="T78" fmla="*/ 2166 w 3390"/>
              <a:gd name="T79" fmla="*/ 1 h 2540"/>
              <a:gd name="T80" fmla="*/ 2396 w 3390"/>
              <a:gd name="T81" fmla="*/ 155 h 2540"/>
              <a:gd name="T82" fmla="*/ 2582 w 3390"/>
              <a:gd name="T83" fmla="*/ 410 h 2540"/>
              <a:gd name="T84" fmla="*/ 2844 w 3390"/>
              <a:gd name="T85" fmla="*/ 783 h 2540"/>
              <a:gd name="T86" fmla="*/ 3126 w 3390"/>
              <a:gd name="T87" fmla="*/ 1187 h 2540"/>
              <a:gd name="T88" fmla="*/ 3292 w 3390"/>
              <a:gd name="T89" fmla="*/ 1426 h 2540"/>
              <a:gd name="T90" fmla="*/ 3390 w 3390"/>
              <a:gd name="T91" fmla="*/ 1772 h 2540"/>
              <a:gd name="T92" fmla="*/ 3166 w 3390"/>
              <a:gd name="T93" fmla="*/ 2314 h 2540"/>
              <a:gd name="T94" fmla="*/ 2624 w 3390"/>
              <a:gd name="T95" fmla="*/ 2540 h 2540"/>
              <a:gd name="T96" fmla="*/ 2082 w 3390"/>
              <a:gd name="T97" fmla="*/ 2314 h 2540"/>
              <a:gd name="T98" fmla="*/ 1859 w 3390"/>
              <a:gd name="T99" fmla="*/ 1772 h 2540"/>
              <a:gd name="T100" fmla="*/ 1805 w 3390"/>
              <a:gd name="T101" fmla="*/ 1469 h 2540"/>
              <a:gd name="T102" fmla="*/ 1547 w 3390"/>
              <a:gd name="T103" fmla="*/ 1507 h 2540"/>
              <a:gd name="T104" fmla="*/ 1468 w 3390"/>
              <a:gd name="T105" fmla="*/ 2101 h 2540"/>
              <a:gd name="T106" fmla="*/ 1039 w 3390"/>
              <a:gd name="T107" fmla="*/ 2491 h 2540"/>
              <a:gd name="T108" fmla="*/ 442 w 3390"/>
              <a:gd name="T109" fmla="*/ 2466 h 2540"/>
              <a:gd name="T110" fmla="*/ 48 w 3390"/>
              <a:gd name="T111" fmla="*/ 2039 h 2540"/>
              <a:gd name="T112" fmla="*/ 34 w 3390"/>
              <a:gd name="T113" fmla="*/ 1579 h 2540"/>
              <a:gd name="T114" fmla="*/ 170 w 3390"/>
              <a:gd name="T115" fmla="*/ 1318 h 2540"/>
              <a:gd name="T116" fmla="*/ 413 w 3390"/>
              <a:gd name="T117" fmla="*/ 972 h 2540"/>
              <a:gd name="T118" fmla="*/ 703 w 3390"/>
              <a:gd name="T119" fmla="*/ 558 h 2540"/>
              <a:gd name="T120" fmla="*/ 888 w 3390"/>
              <a:gd name="T121" fmla="*/ 294 h 2540"/>
              <a:gd name="T122" fmla="*/ 1124 w 3390"/>
              <a:gd name="T123" fmla="*/ 34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90" h="2540">
                <a:moveTo>
                  <a:pt x="2622" y="1219"/>
                </a:moveTo>
                <a:lnTo>
                  <a:pt x="2561" y="1223"/>
                </a:lnTo>
                <a:lnTo>
                  <a:pt x="2503" y="1232"/>
                </a:lnTo>
                <a:lnTo>
                  <a:pt x="2447" y="1248"/>
                </a:lnTo>
                <a:lnTo>
                  <a:pt x="2394" y="1269"/>
                </a:lnTo>
                <a:lnTo>
                  <a:pt x="2343" y="1295"/>
                </a:lnTo>
                <a:lnTo>
                  <a:pt x="2296" y="1326"/>
                </a:lnTo>
                <a:lnTo>
                  <a:pt x="2252" y="1361"/>
                </a:lnTo>
                <a:lnTo>
                  <a:pt x="2212" y="1401"/>
                </a:lnTo>
                <a:lnTo>
                  <a:pt x="2176" y="1446"/>
                </a:lnTo>
                <a:lnTo>
                  <a:pt x="2144" y="1493"/>
                </a:lnTo>
                <a:lnTo>
                  <a:pt x="2118" y="1544"/>
                </a:lnTo>
                <a:lnTo>
                  <a:pt x="2097" y="1597"/>
                </a:lnTo>
                <a:lnTo>
                  <a:pt x="2082" y="1653"/>
                </a:lnTo>
                <a:lnTo>
                  <a:pt x="2073" y="1712"/>
                </a:lnTo>
                <a:lnTo>
                  <a:pt x="2070" y="1772"/>
                </a:lnTo>
                <a:lnTo>
                  <a:pt x="2073" y="1832"/>
                </a:lnTo>
                <a:lnTo>
                  <a:pt x="2082" y="1890"/>
                </a:lnTo>
                <a:lnTo>
                  <a:pt x="2097" y="1947"/>
                </a:lnTo>
                <a:lnTo>
                  <a:pt x="2118" y="1999"/>
                </a:lnTo>
                <a:lnTo>
                  <a:pt x="2144" y="2051"/>
                </a:lnTo>
                <a:lnTo>
                  <a:pt x="2176" y="2098"/>
                </a:lnTo>
                <a:lnTo>
                  <a:pt x="2212" y="2142"/>
                </a:lnTo>
                <a:lnTo>
                  <a:pt x="2252" y="2182"/>
                </a:lnTo>
                <a:lnTo>
                  <a:pt x="2296" y="2218"/>
                </a:lnTo>
                <a:lnTo>
                  <a:pt x="2343" y="2249"/>
                </a:lnTo>
                <a:lnTo>
                  <a:pt x="2394" y="2275"/>
                </a:lnTo>
                <a:lnTo>
                  <a:pt x="2447" y="2296"/>
                </a:lnTo>
                <a:lnTo>
                  <a:pt x="2503" y="2312"/>
                </a:lnTo>
                <a:lnTo>
                  <a:pt x="2561" y="2322"/>
                </a:lnTo>
                <a:lnTo>
                  <a:pt x="2622" y="2325"/>
                </a:lnTo>
                <a:lnTo>
                  <a:pt x="2682" y="2322"/>
                </a:lnTo>
                <a:lnTo>
                  <a:pt x="2740" y="2312"/>
                </a:lnTo>
                <a:lnTo>
                  <a:pt x="2795" y="2296"/>
                </a:lnTo>
                <a:lnTo>
                  <a:pt x="2849" y="2275"/>
                </a:lnTo>
                <a:lnTo>
                  <a:pt x="2900" y="2249"/>
                </a:lnTo>
                <a:lnTo>
                  <a:pt x="2947" y="2218"/>
                </a:lnTo>
                <a:lnTo>
                  <a:pt x="2991" y="2182"/>
                </a:lnTo>
                <a:lnTo>
                  <a:pt x="3031" y="2142"/>
                </a:lnTo>
                <a:lnTo>
                  <a:pt x="3067" y="2098"/>
                </a:lnTo>
                <a:lnTo>
                  <a:pt x="3098" y="2051"/>
                </a:lnTo>
                <a:lnTo>
                  <a:pt x="3125" y="1999"/>
                </a:lnTo>
                <a:lnTo>
                  <a:pt x="3146" y="1947"/>
                </a:lnTo>
                <a:lnTo>
                  <a:pt x="3161" y="1890"/>
                </a:lnTo>
                <a:lnTo>
                  <a:pt x="3170" y="1832"/>
                </a:lnTo>
                <a:lnTo>
                  <a:pt x="3173" y="1772"/>
                </a:lnTo>
                <a:lnTo>
                  <a:pt x="3170" y="1712"/>
                </a:lnTo>
                <a:lnTo>
                  <a:pt x="3161" y="1653"/>
                </a:lnTo>
                <a:lnTo>
                  <a:pt x="3146" y="1597"/>
                </a:lnTo>
                <a:lnTo>
                  <a:pt x="3125" y="1544"/>
                </a:lnTo>
                <a:lnTo>
                  <a:pt x="3098" y="1493"/>
                </a:lnTo>
                <a:lnTo>
                  <a:pt x="3067" y="1446"/>
                </a:lnTo>
                <a:lnTo>
                  <a:pt x="3031" y="1401"/>
                </a:lnTo>
                <a:lnTo>
                  <a:pt x="2991" y="1361"/>
                </a:lnTo>
                <a:lnTo>
                  <a:pt x="2947" y="1326"/>
                </a:lnTo>
                <a:lnTo>
                  <a:pt x="2900" y="1295"/>
                </a:lnTo>
                <a:lnTo>
                  <a:pt x="2849" y="1269"/>
                </a:lnTo>
                <a:lnTo>
                  <a:pt x="2795" y="1248"/>
                </a:lnTo>
                <a:lnTo>
                  <a:pt x="2740" y="1232"/>
                </a:lnTo>
                <a:lnTo>
                  <a:pt x="2682" y="1223"/>
                </a:lnTo>
                <a:lnTo>
                  <a:pt x="2622" y="1219"/>
                </a:lnTo>
                <a:close/>
                <a:moveTo>
                  <a:pt x="767" y="1219"/>
                </a:moveTo>
                <a:lnTo>
                  <a:pt x="707" y="1223"/>
                </a:lnTo>
                <a:lnTo>
                  <a:pt x="649" y="1232"/>
                </a:lnTo>
                <a:lnTo>
                  <a:pt x="593" y="1248"/>
                </a:lnTo>
                <a:lnTo>
                  <a:pt x="540" y="1269"/>
                </a:lnTo>
                <a:lnTo>
                  <a:pt x="489" y="1295"/>
                </a:lnTo>
                <a:lnTo>
                  <a:pt x="441" y="1326"/>
                </a:lnTo>
                <a:lnTo>
                  <a:pt x="398" y="1361"/>
                </a:lnTo>
                <a:lnTo>
                  <a:pt x="358" y="1401"/>
                </a:lnTo>
                <a:lnTo>
                  <a:pt x="322" y="1446"/>
                </a:lnTo>
                <a:lnTo>
                  <a:pt x="290" y="1493"/>
                </a:lnTo>
                <a:lnTo>
                  <a:pt x="264" y="1544"/>
                </a:lnTo>
                <a:lnTo>
                  <a:pt x="243" y="1597"/>
                </a:lnTo>
                <a:lnTo>
                  <a:pt x="228" y="1653"/>
                </a:lnTo>
                <a:lnTo>
                  <a:pt x="219" y="1712"/>
                </a:lnTo>
                <a:lnTo>
                  <a:pt x="216" y="1772"/>
                </a:lnTo>
                <a:lnTo>
                  <a:pt x="219" y="1832"/>
                </a:lnTo>
                <a:lnTo>
                  <a:pt x="228" y="1890"/>
                </a:lnTo>
                <a:lnTo>
                  <a:pt x="243" y="1947"/>
                </a:lnTo>
                <a:lnTo>
                  <a:pt x="264" y="1999"/>
                </a:lnTo>
                <a:lnTo>
                  <a:pt x="290" y="2051"/>
                </a:lnTo>
                <a:lnTo>
                  <a:pt x="322" y="2098"/>
                </a:lnTo>
                <a:lnTo>
                  <a:pt x="358" y="2142"/>
                </a:lnTo>
                <a:lnTo>
                  <a:pt x="398" y="2182"/>
                </a:lnTo>
                <a:lnTo>
                  <a:pt x="441" y="2218"/>
                </a:lnTo>
                <a:lnTo>
                  <a:pt x="489" y="2249"/>
                </a:lnTo>
                <a:lnTo>
                  <a:pt x="540" y="2275"/>
                </a:lnTo>
                <a:lnTo>
                  <a:pt x="593" y="2296"/>
                </a:lnTo>
                <a:lnTo>
                  <a:pt x="649" y="2312"/>
                </a:lnTo>
                <a:lnTo>
                  <a:pt x="707" y="2322"/>
                </a:lnTo>
                <a:lnTo>
                  <a:pt x="767" y="2325"/>
                </a:lnTo>
                <a:lnTo>
                  <a:pt x="828" y="2322"/>
                </a:lnTo>
                <a:lnTo>
                  <a:pt x="886" y="2312"/>
                </a:lnTo>
                <a:lnTo>
                  <a:pt x="942" y="2296"/>
                </a:lnTo>
                <a:lnTo>
                  <a:pt x="995" y="2275"/>
                </a:lnTo>
                <a:lnTo>
                  <a:pt x="1046" y="2249"/>
                </a:lnTo>
                <a:lnTo>
                  <a:pt x="1093" y="2218"/>
                </a:lnTo>
                <a:lnTo>
                  <a:pt x="1137" y="2182"/>
                </a:lnTo>
                <a:lnTo>
                  <a:pt x="1177" y="2142"/>
                </a:lnTo>
                <a:lnTo>
                  <a:pt x="1213" y="2098"/>
                </a:lnTo>
                <a:lnTo>
                  <a:pt x="1245" y="2051"/>
                </a:lnTo>
                <a:lnTo>
                  <a:pt x="1271" y="1999"/>
                </a:lnTo>
                <a:lnTo>
                  <a:pt x="1292" y="1947"/>
                </a:lnTo>
                <a:lnTo>
                  <a:pt x="1307" y="1890"/>
                </a:lnTo>
                <a:lnTo>
                  <a:pt x="1316" y="1832"/>
                </a:lnTo>
                <a:lnTo>
                  <a:pt x="1319" y="1772"/>
                </a:lnTo>
                <a:lnTo>
                  <a:pt x="1316" y="1712"/>
                </a:lnTo>
                <a:lnTo>
                  <a:pt x="1307" y="1653"/>
                </a:lnTo>
                <a:lnTo>
                  <a:pt x="1292" y="1597"/>
                </a:lnTo>
                <a:lnTo>
                  <a:pt x="1271" y="1544"/>
                </a:lnTo>
                <a:lnTo>
                  <a:pt x="1245" y="1493"/>
                </a:lnTo>
                <a:lnTo>
                  <a:pt x="1213" y="1446"/>
                </a:lnTo>
                <a:lnTo>
                  <a:pt x="1177" y="1401"/>
                </a:lnTo>
                <a:lnTo>
                  <a:pt x="1137" y="1361"/>
                </a:lnTo>
                <a:lnTo>
                  <a:pt x="1093" y="1326"/>
                </a:lnTo>
                <a:lnTo>
                  <a:pt x="1046" y="1295"/>
                </a:lnTo>
                <a:lnTo>
                  <a:pt x="995" y="1269"/>
                </a:lnTo>
                <a:lnTo>
                  <a:pt x="942" y="1248"/>
                </a:lnTo>
                <a:lnTo>
                  <a:pt x="886" y="1232"/>
                </a:lnTo>
                <a:lnTo>
                  <a:pt x="828" y="1223"/>
                </a:lnTo>
                <a:lnTo>
                  <a:pt x="767" y="1219"/>
                </a:lnTo>
                <a:close/>
                <a:moveTo>
                  <a:pt x="1695" y="886"/>
                </a:moveTo>
                <a:lnTo>
                  <a:pt x="1647" y="887"/>
                </a:lnTo>
                <a:lnTo>
                  <a:pt x="1599" y="891"/>
                </a:lnTo>
                <a:lnTo>
                  <a:pt x="1556" y="896"/>
                </a:lnTo>
                <a:lnTo>
                  <a:pt x="1514" y="905"/>
                </a:lnTo>
                <a:lnTo>
                  <a:pt x="1476" y="915"/>
                </a:lnTo>
                <a:lnTo>
                  <a:pt x="1442" y="927"/>
                </a:lnTo>
                <a:lnTo>
                  <a:pt x="1412" y="941"/>
                </a:lnTo>
                <a:lnTo>
                  <a:pt x="1387" y="956"/>
                </a:lnTo>
                <a:lnTo>
                  <a:pt x="1366" y="973"/>
                </a:lnTo>
                <a:lnTo>
                  <a:pt x="1350" y="991"/>
                </a:lnTo>
                <a:lnTo>
                  <a:pt x="1340" y="1009"/>
                </a:lnTo>
                <a:lnTo>
                  <a:pt x="1337" y="1029"/>
                </a:lnTo>
                <a:lnTo>
                  <a:pt x="1340" y="1048"/>
                </a:lnTo>
                <a:lnTo>
                  <a:pt x="1350" y="1067"/>
                </a:lnTo>
                <a:lnTo>
                  <a:pt x="1366" y="1085"/>
                </a:lnTo>
                <a:lnTo>
                  <a:pt x="1387" y="1100"/>
                </a:lnTo>
                <a:lnTo>
                  <a:pt x="1412" y="1116"/>
                </a:lnTo>
                <a:lnTo>
                  <a:pt x="1442" y="1130"/>
                </a:lnTo>
                <a:lnTo>
                  <a:pt x="1476" y="1143"/>
                </a:lnTo>
                <a:lnTo>
                  <a:pt x="1514" y="1152"/>
                </a:lnTo>
                <a:lnTo>
                  <a:pt x="1556" y="1160"/>
                </a:lnTo>
                <a:lnTo>
                  <a:pt x="1599" y="1167"/>
                </a:lnTo>
                <a:lnTo>
                  <a:pt x="1647" y="1171"/>
                </a:lnTo>
                <a:lnTo>
                  <a:pt x="1695" y="1172"/>
                </a:lnTo>
                <a:lnTo>
                  <a:pt x="1743" y="1171"/>
                </a:lnTo>
                <a:lnTo>
                  <a:pt x="1790" y="1167"/>
                </a:lnTo>
                <a:lnTo>
                  <a:pt x="1834" y="1160"/>
                </a:lnTo>
                <a:lnTo>
                  <a:pt x="1875" y="1152"/>
                </a:lnTo>
                <a:lnTo>
                  <a:pt x="1913" y="1143"/>
                </a:lnTo>
                <a:lnTo>
                  <a:pt x="1947" y="1130"/>
                </a:lnTo>
                <a:lnTo>
                  <a:pt x="1978" y="1116"/>
                </a:lnTo>
                <a:lnTo>
                  <a:pt x="2003" y="1100"/>
                </a:lnTo>
                <a:lnTo>
                  <a:pt x="2024" y="1085"/>
                </a:lnTo>
                <a:lnTo>
                  <a:pt x="2039" y="1067"/>
                </a:lnTo>
                <a:lnTo>
                  <a:pt x="2048" y="1048"/>
                </a:lnTo>
                <a:lnTo>
                  <a:pt x="2052" y="1029"/>
                </a:lnTo>
                <a:lnTo>
                  <a:pt x="2048" y="1009"/>
                </a:lnTo>
                <a:lnTo>
                  <a:pt x="2039" y="991"/>
                </a:lnTo>
                <a:lnTo>
                  <a:pt x="2024" y="973"/>
                </a:lnTo>
                <a:lnTo>
                  <a:pt x="2003" y="956"/>
                </a:lnTo>
                <a:lnTo>
                  <a:pt x="1978" y="941"/>
                </a:lnTo>
                <a:lnTo>
                  <a:pt x="1947" y="927"/>
                </a:lnTo>
                <a:lnTo>
                  <a:pt x="1913" y="915"/>
                </a:lnTo>
                <a:lnTo>
                  <a:pt x="1875" y="905"/>
                </a:lnTo>
                <a:lnTo>
                  <a:pt x="1834" y="896"/>
                </a:lnTo>
                <a:lnTo>
                  <a:pt x="1790" y="891"/>
                </a:lnTo>
                <a:lnTo>
                  <a:pt x="1743" y="887"/>
                </a:lnTo>
                <a:lnTo>
                  <a:pt x="1695" y="886"/>
                </a:lnTo>
                <a:close/>
                <a:moveTo>
                  <a:pt x="2260" y="260"/>
                </a:moveTo>
                <a:lnTo>
                  <a:pt x="2211" y="261"/>
                </a:lnTo>
                <a:lnTo>
                  <a:pt x="2164" y="268"/>
                </a:lnTo>
                <a:lnTo>
                  <a:pt x="2121" y="278"/>
                </a:lnTo>
                <a:lnTo>
                  <a:pt x="2080" y="294"/>
                </a:lnTo>
                <a:lnTo>
                  <a:pt x="2043" y="315"/>
                </a:lnTo>
                <a:lnTo>
                  <a:pt x="2008" y="340"/>
                </a:lnTo>
                <a:lnTo>
                  <a:pt x="1977" y="371"/>
                </a:lnTo>
                <a:lnTo>
                  <a:pt x="1950" y="406"/>
                </a:lnTo>
                <a:lnTo>
                  <a:pt x="1944" y="417"/>
                </a:lnTo>
                <a:lnTo>
                  <a:pt x="1943" y="429"/>
                </a:lnTo>
                <a:lnTo>
                  <a:pt x="1945" y="441"/>
                </a:lnTo>
                <a:lnTo>
                  <a:pt x="1951" y="452"/>
                </a:lnTo>
                <a:lnTo>
                  <a:pt x="1960" y="461"/>
                </a:lnTo>
                <a:lnTo>
                  <a:pt x="1972" y="467"/>
                </a:lnTo>
                <a:lnTo>
                  <a:pt x="1983" y="469"/>
                </a:lnTo>
                <a:lnTo>
                  <a:pt x="1996" y="467"/>
                </a:lnTo>
                <a:lnTo>
                  <a:pt x="2007" y="460"/>
                </a:lnTo>
                <a:lnTo>
                  <a:pt x="2016" y="451"/>
                </a:lnTo>
                <a:lnTo>
                  <a:pt x="2040" y="421"/>
                </a:lnTo>
                <a:lnTo>
                  <a:pt x="2068" y="396"/>
                </a:lnTo>
                <a:lnTo>
                  <a:pt x="2099" y="375"/>
                </a:lnTo>
                <a:lnTo>
                  <a:pt x="2134" y="359"/>
                </a:lnTo>
                <a:lnTo>
                  <a:pt x="2172" y="349"/>
                </a:lnTo>
                <a:lnTo>
                  <a:pt x="2212" y="342"/>
                </a:lnTo>
                <a:lnTo>
                  <a:pt x="2256" y="340"/>
                </a:lnTo>
                <a:lnTo>
                  <a:pt x="2283" y="342"/>
                </a:lnTo>
                <a:lnTo>
                  <a:pt x="2308" y="344"/>
                </a:lnTo>
                <a:lnTo>
                  <a:pt x="2333" y="349"/>
                </a:lnTo>
                <a:lnTo>
                  <a:pt x="2354" y="353"/>
                </a:lnTo>
                <a:lnTo>
                  <a:pt x="2371" y="357"/>
                </a:lnTo>
                <a:lnTo>
                  <a:pt x="2387" y="361"/>
                </a:lnTo>
                <a:lnTo>
                  <a:pt x="2399" y="366"/>
                </a:lnTo>
                <a:lnTo>
                  <a:pt x="2406" y="368"/>
                </a:lnTo>
                <a:lnTo>
                  <a:pt x="2409" y="369"/>
                </a:lnTo>
                <a:lnTo>
                  <a:pt x="2422" y="372"/>
                </a:lnTo>
                <a:lnTo>
                  <a:pt x="2435" y="371"/>
                </a:lnTo>
                <a:lnTo>
                  <a:pt x="2446" y="366"/>
                </a:lnTo>
                <a:lnTo>
                  <a:pt x="2455" y="357"/>
                </a:lnTo>
                <a:lnTo>
                  <a:pt x="2462" y="346"/>
                </a:lnTo>
                <a:lnTo>
                  <a:pt x="2464" y="333"/>
                </a:lnTo>
                <a:lnTo>
                  <a:pt x="2463" y="321"/>
                </a:lnTo>
                <a:lnTo>
                  <a:pt x="2458" y="310"/>
                </a:lnTo>
                <a:lnTo>
                  <a:pt x="2450" y="300"/>
                </a:lnTo>
                <a:lnTo>
                  <a:pt x="2439" y="294"/>
                </a:lnTo>
                <a:lnTo>
                  <a:pt x="2435" y="292"/>
                </a:lnTo>
                <a:lnTo>
                  <a:pt x="2426" y="289"/>
                </a:lnTo>
                <a:lnTo>
                  <a:pt x="2413" y="284"/>
                </a:lnTo>
                <a:lnTo>
                  <a:pt x="2395" y="280"/>
                </a:lnTo>
                <a:lnTo>
                  <a:pt x="2374" y="275"/>
                </a:lnTo>
                <a:lnTo>
                  <a:pt x="2349" y="270"/>
                </a:lnTo>
                <a:lnTo>
                  <a:pt x="2322" y="266"/>
                </a:lnTo>
                <a:lnTo>
                  <a:pt x="2292" y="261"/>
                </a:lnTo>
                <a:lnTo>
                  <a:pt x="2260" y="260"/>
                </a:lnTo>
                <a:close/>
                <a:moveTo>
                  <a:pt x="1130" y="260"/>
                </a:moveTo>
                <a:lnTo>
                  <a:pt x="1097" y="261"/>
                </a:lnTo>
                <a:lnTo>
                  <a:pt x="1068" y="266"/>
                </a:lnTo>
                <a:lnTo>
                  <a:pt x="1041" y="270"/>
                </a:lnTo>
                <a:lnTo>
                  <a:pt x="1015" y="275"/>
                </a:lnTo>
                <a:lnTo>
                  <a:pt x="994" y="280"/>
                </a:lnTo>
                <a:lnTo>
                  <a:pt x="976" y="284"/>
                </a:lnTo>
                <a:lnTo>
                  <a:pt x="964" y="289"/>
                </a:lnTo>
                <a:lnTo>
                  <a:pt x="954" y="292"/>
                </a:lnTo>
                <a:lnTo>
                  <a:pt x="951" y="294"/>
                </a:lnTo>
                <a:lnTo>
                  <a:pt x="940" y="300"/>
                </a:lnTo>
                <a:lnTo>
                  <a:pt x="931" y="310"/>
                </a:lnTo>
                <a:lnTo>
                  <a:pt x="927" y="321"/>
                </a:lnTo>
                <a:lnTo>
                  <a:pt x="925" y="333"/>
                </a:lnTo>
                <a:lnTo>
                  <a:pt x="928" y="346"/>
                </a:lnTo>
                <a:lnTo>
                  <a:pt x="934" y="357"/>
                </a:lnTo>
                <a:lnTo>
                  <a:pt x="944" y="366"/>
                </a:lnTo>
                <a:lnTo>
                  <a:pt x="955" y="371"/>
                </a:lnTo>
                <a:lnTo>
                  <a:pt x="968" y="372"/>
                </a:lnTo>
                <a:lnTo>
                  <a:pt x="981" y="369"/>
                </a:lnTo>
                <a:lnTo>
                  <a:pt x="983" y="368"/>
                </a:lnTo>
                <a:lnTo>
                  <a:pt x="990" y="366"/>
                </a:lnTo>
                <a:lnTo>
                  <a:pt x="1002" y="362"/>
                </a:lnTo>
                <a:lnTo>
                  <a:pt x="1016" y="358"/>
                </a:lnTo>
                <a:lnTo>
                  <a:pt x="1034" y="353"/>
                </a:lnTo>
                <a:lnTo>
                  <a:pt x="1055" y="349"/>
                </a:lnTo>
                <a:lnTo>
                  <a:pt x="1078" y="346"/>
                </a:lnTo>
                <a:lnTo>
                  <a:pt x="1103" y="342"/>
                </a:lnTo>
                <a:lnTo>
                  <a:pt x="1130" y="341"/>
                </a:lnTo>
                <a:lnTo>
                  <a:pt x="1157" y="341"/>
                </a:lnTo>
                <a:lnTo>
                  <a:pt x="1186" y="343"/>
                </a:lnTo>
                <a:lnTo>
                  <a:pt x="1215" y="348"/>
                </a:lnTo>
                <a:lnTo>
                  <a:pt x="1244" y="356"/>
                </a:lnTo>
                <a:lnTo>
                  <a:pt x="1272" y="367"/>
                </a:lnTo>
                <a:lnTo>
                  <a:pt x="1300" y="381"/>
                </a:lnTo>
                <a:lnTo>
                  <a:pt x="1326" y="400"/>
                </a:lnTo>
                <a:lnTo>
                  <a:pt x="1351" y="423"/>
                </a:lnTo>
                <a:lnTo>
                  <a:pt x="1373" y="451"/>
                </a:lnTo>
                <a:lnTo>
                  <a:pt x="1382" y="460"/>
                </a:lnTo>
                <a:lnTo>
                  <a:pt x="1394" y="467"/>
                </a:lnTo>
                <a:lnTo>
                  <a:pt x="1407" y="469"/>
                </a:lnTo>
                <a:lnTo>
                  <a:pt x="1418" y="467"/>
                </a:lnTo>
                <a:lnTo>
                  <a:pt x="1430" y="461"/>
                </a:lnTo>
                <a:lnTo>
                  <a:pt x="1439" y="452"/>
                </a:lnTo>
                <a:lnTo>
                  <a:pt x="1445" y="441"/>
                </a:lnTo>
                <a:lnTo>
                  <a:pt x="1447" y="429"/>
                </a:lnTo>
                <a:lnTo>
                  <a:pt x="1446" y="416"/>
                </a:lnTo>
                <a:lnTo>
                  <a:pt x="1439" y="404"/>
                </a:lnTo>
                <a:lnTo>
                  <a:pt x="1412" y="370"/>
                </a:lnTo>
                <a:lnTo>
                  <a:pt x="1381" y="340"/>
                </a:lnTo>
                <a:lnTo>
                  <a:pt x="1347" y="315"/>
                </a:lnTo>
                <a:lnTo>
                  <a:pt x="1309" y="294"/>
                </a:lnTo>
                <a:lnTo>
                  <a:pt x="1269" y="278"/>
                </a:lnTo>
                <a:lnTo>
                  <a:pt x="1225" y="268"/>
                </a:lnTo>
                <a:lnTo>
                  <a:pt x="1178" y="261"/>
                </a:lnTo>
                <a:lnTo>
                  <a:pt x="1130" y="260"/>
                </a:lnTo>
                <a:close/>
                <a:moveTo>
                  <a:pt x="1249" y="0"/>
                </a:moveTo>
                <a:lnTo>
                  <a:pt x="1288" y="3"/>
                </a:lnTo>
                <a:lnTo>
                  <a:pt x="1326" y="12"/>
                </a:lnTo>
                <a:lnTo>
                  <a:pt x="1361" y="25"/>
                </a:lnTo>
                <a:lnTo>
                  <a:pt x="1394" y="44"/>
                </a:lnTo>
                <a:lnTo>
                  <a:pt x="1424" y="67"/>
                </a:lnTo>
                <a:lnTo>
                  <a:pt x="1449" y="92"/>
                </a:lnTo>
                <a:lnTo>
                  <a:pt x="1470" y="121"/>
                </a:lnTo>
                <a:lnTo>
                  <a:pt x="1485" y="153"/>
                </a:lnTo>
                <a:lnTo>
                  <a:pt x="1494" y="186"/>
                </a:lnTo>
                <a:lnTo>
                  <a:pt x="1495" y="194"/>
                </a:lnTo>
                <a:lnTo>
                  <a:pt x="1496" y="209"/>
                </a:lnTo>
                <a:lnTo>
                  <a:pt x="1498" y="230"/>
                </a:lnTo>
                <a:lnTo>
                  <a:pt x="1500" y="257"/>
                </a:lnTo>
                <a:lnTo>
                  <a:pt x="1502" y="289"/>
                </a:lnTo>
                <a:lnTo>
                  <a:pt x="1505" y="324"/>
                </a:lnTo>
                <a:lnTo>
                  <a:pt x="1508" y="364"/>
                </a:lnTo>
                <a:lnTo>
                  <a:pt x="1511" y="406"/>
                </a:lnTo>
                <a:lnTo>
                  <a:pt x="1513" y="450"/>
                </a:lnTo>
                <a:lnTo>
                  <a:pt x="1516" y="494"/>
                </a:lnTo>
                <a:lnTo>
                  <a:pt x="1519" y="539"/>
                </a:lnTo>
                <a:lnTo>
                  <a:pt x="1521" y="583"/>
                </a:lnTo>
                <a:lnTo>
                  <a:pt x="1525" y="626"/>
                </a:lnTo>
                <a:lnTo>
                  <a:pt x="1527" y="667"/>
                </a:lnTo>
                <a:lnTo>
                  <a:pt x="1529" y="705"/>
                </a:lnTo>
                <a:lnTo>
                  <a:pt x="1547" y="703"/>
                </a:lnTo>
                <a:lnTo>
                  <a:pt x="1561" y="699"/>
                </a:lnTo>
                <a:lnTo>
                  <a:pt x="1573" y="693"/>
                </a:lnTo>
                <a:lnTo>
                  <a:pt x="1582" y="685"/>
                </a:lnTo>
                <a:lnTo>
                  <a:pt x="1591" y="675"/>
                </a:lnTo>
                <a:lnTo>
                  <a:pt x="1599" y="665"/>
                </a:lnTo>
                <a:lnTo>
                  <a:pt x="1607" y="652"/>
                </a:lnTo>
                <a:lnTo>
                  <a:pt x="1615" y="639"/>
                </a:lnTo>
                <a:lnTo>
                  <a:pt x="1626" y="626"/>
                </a:lnTo>
                <a:lnTo>
                  <a:pt x="1638" y="613"/>
                </a:lnTo>
                <a:lnTo>
                  <a:pt x="1643" y="610"/>
                </a:lnTo>
                <a:lnTo>
                  <a:pt x="1654" y="609"/>
                </a:lnTo>
                <a:lnTo>
                  <a:pt x="1669" y="607"/>
                </a:lnTo>
                <a:lnTo>
                  <a:pt x="1685" y="607"/>
                </a:lnTo>
                <a:lnTo>
                  <a:pt x="1703" y="607"/>
                </a:lnTo>
                <a:lnTo>
                  <a:pt x="1720" y="607"/>
                </a:lnTo>
                <a:lnTo>
                  <a:pt x="1735" y="609"/>
                </a:lnTo>
                <a:lnTo>
                  <a:pt x="1745" y="610"/>
                </a:lnTo>
                <a:lnTo>
                  <a:pt x="1752" y="613"/>
                </a:lnTo>
                <a:lnTo>
                  <a:pt x="1764" y="626"/>
                </a:lnTo>
                <a:lnTo>
                  <a:pt x="1774" y="639"/>
                </a:lnTo>
                <a:lnTo>
                  <a:pt x="1782" y="652"/>
                </a:lnTo>
                <a:lnTo>
                  <a:pt x="1791" y="665"/>
                </a:lnTo>
                <a:lnTo>
                  <a:pt x="1798" y="675"/>
                </a:lnTo>
                <a:lnTo>
                  <a:pt x="1806" y="685"/>
                </a:lnTo>
                <a:lnTo>
                  <a:pt x="1816" y="693"/>
                </a:lnTo>
                <a:lnTo>
                  <a:pt x="1828" y="699"/>
                </a:lnTo>
                <a:lnTo>
                  <a:pt x="1842" y="703"/>
                </a:lnTo>
                <a:lnTo>
                  <a:pt x="1860" y="705"/>
                </a:lnTo>
                <a:lnTo>
                  <a:pt x="1862" y="667"/>
                </a:lnTo>
                <a:lnTo>
                  <a:pt x="1865" y="626"/>
                </a:lnTo>
                <a:lnTo>
                  <a:pt x="1868" y="583"/>
                </a:lnTo>
                <a:lnTo>
                  <a:pt x="1871" y="539"/>
                </a:lnTo>
                <a:lnTo>
                  <a:pt x="1873" y="494"/>
                </a:lnTo>
                <a:lnTo>
                  <a:pt x="1876" y="450"/>
                </a:lnTo>
                <a:lnTo>
                  <a:pt x="1879" y="406"/>
                </a:lnTo>
                <a:lnTo>
                  <a:pt x="1881" y="364"/>
                </a:lnTo>
                <a:lnTo>
                  <a:pt x="1884" y="324"/>
                </a:lnTo>
                <a:lnTo>
                  <a:pt x="1886" y="289"/>
                </a:lnTo>
                <a:lnTo>
                  <a:pt x="1889" y="257"/>
                </a:lnTo>
                <a:lnTo>
                  <a:pt x="1891" y="230"/>
                </a:lnTo>
                <a:lnTo>
                  <a:pt x="1893" y="209"/>
                </a:lnTo>
                <a:lnTo>
                  <a:pt x="1894" y="194"/>
                </a:lnTo>
                <a:lnTo>
                  <a:pt x="1895" y="186"/>
                </a:lnTo>
                <a:lnTo>
                  <a:pt x="1904" y="153"/>
                </a:lnTo>
                <a:lnTo>
                  <a:pt x="1920" y="121"/>
                </a:lnTo>
                <a:lnTo>
                  <a:pt x="1940" y="92"/>
                </a:lnTo>
                <a:lnTo>
                  <a:pt x="1965" y="67"/>
                </a:lnTo>
                <a:lnTo>
                  <a:pt x="1995" y="44"/>
                </a:lnTo>
                <a:lnTo>
                  <a:pt x="2028" y="25"/>
                </a:lnTo>
                <a:lnTo>
                  <a:pt x="2063" y="12"/>
                </a:lnTo>
                <a:lnTo>
                  <a:pt x="2101" y="3"/>
                </a:lnTo>
                <a:lnTo>
                  <a:pt x="2140" y="0"/>
                </a:lnTo>
                <a:lnTo>
                  <a:pt x="2166" y="1"/>
                </a:lnTo>
                <a:lnTo>
                  <a:pt x="2192" y="5"/>
                </a:lnTo>
                <a:lnTo>
                  <a:pt x="2217" y="12"/>
                </a:lnTo>
                <a:lnTo>
                  <a:pt x="2241" y="21"/>
                </a:lnTo>
                <a:lnTo>
                  <a:pt x="2265" y="34"/>
                </a:lnTo>
                <a:lnTo>
                  <a:pt x="2289" y="50"/>
                </a:lnTo>
                <a:lnTo>
                  <a:pt x="2315" y="70"/>
                </a:lnTo>
                <a:lnTo>
                  <a:pt x="2340" y="94"/>
                </a:lnTo>
                <a:lnTo>
                  <a:pt x="2367" y="122"/>
                </a:lnTo>
                <a:lnTo>
                  <a:pt x="2396" y="155"/>
                </a:lnTo>
                <a:lnTo>
                  <a:pt x="2426" y="193"/>
                </a:lnTo>
                <a:lnTo>
                  <a:pt x="2458" y="235"/>
                </a:lnTo>
                <a:lnTo>
                  <a:pt x="2494" y="283"/>
                </a:lnTo>
                <a:lnTo>
                  <a:pt x="2501" y="294"/>
                </a:lnTo>
                <a:lnTo>
                  <a:pt x="2511" y="310"/>
                </a:lnTo>
                <a:lnTo>
                  <a:pt x="2525" y="329"/>
                </a:lnTo>
                <a:lnTo>
                  <a:pt x="2542" y="352"/>
                </a:lnTo>
                <a:lnTo>
                  <a:pt x="2561" y="379"/>
                </a:lnTo>
                <a:lnTo>
                  <a:pt x="2582" y="410"/>
                </a:lnTo>
                <a:lnTo>
                  <a:pt x="2605" y="442"/>
                </a:lnTo>
                <a:lnTo>
                  <a:pt x="2631" y="479"/>
                </a:lnTo>
                <a:lnTo>
                  <a:pt x="2658" y="517"/>
                </a:lnTo>
                <a:lnTo>
                  <a:pt x="2686" y="558"/>
                </a:lnTo>
                <a:lnTo>
                  <a:pt x="2717" y="600"/>
                </a:lnTo>
                <a:lnTo>
                  <a:pt x="2747" y="645"/>
                </a:lnTo>
                <a:lnTo>
                  <a:pt x="2779" y="690"/>
                </a:lnTo>
                <a:lnTo>
                  <a:pt x="2811" y="736"/>
                </a:lnTo>
                <a:lnTo>
                  <a:pt x="2844" y="783"/>
                </a:lnTo>
                <a:lnTo>
                  <a:pt x="2878" y="831"/>
                </a:lnTo>
                <a:lnTo>
                  <a:pt x="2910" y="878"/>
                </a:lnTo>
                <a:lnTo>
                  <a:pt x="2944" y="925"/>
                </a:lnTo>
                <a:lnTo>
                  <a:pt x="2976" y="972"/>
                </a:lnTo>
                <a:lnTo>
                  <a:pt x="3008" y="1017"/>
                </a:lnTo>
                <a:lnTo>
                  <a:pt x="3040" y="1062"/>
                </a:lnTo>
                <a:lnTo>
                  <a:pt x="3070" y="1106"/>
                </a:lnTo>
                <a:lnTo>
                  <a:pt x="3098" y="1147"/>
                </a:lnTo>
                <a:lnTo>
                  <a:pt x="3126" y="1187"/>
                </a:lnTo>
                <a:lnTo>
                  <a:pt x="3152" y="1224"/>
                </a:lnTo>
                <a:lnTo>
                  <a:pt x="3176" y="1258"/>
                </a:lnTo>
                <a:lnTo>
                  <a:pt x="3198" y="1290"/>
                </a:lnTo>
                <a:lnTo>
                  <a:pt x="3218" y="1318"/>
                </a:lnTo>
                <a:lnTo>
                  <a:pt x="3236" y="1344"/>
                </a:lnTo>
                <a:lnTo>
                  <a:pt x="3251" y="1366"/>
                </a:lnTo>
                <a:lnTo>
                  <a:pt x="3264" y="1383"/>
                </a:lnTo>
                <a:lnTo>
                  <a:pt x="3272" y="1395"/>
                </a:lnTo>
                <a:lnTo>
                  <a:pt x="3292" y="1426"/>
                </a:lnTo>
                <a:lnTo>
                  <a:pt x="3310" y="1460"/>
                </a:lnTo>
                <a:lnTo>
                  <a:pt x="3327" y="1498"/>
                </a:lnTo>
                <a:lnTo>
                  <a:pt x="3343" y="1538"/>
                </a:lnTo>
                <a:lnTo>
                  <a:pt x="3356" y="1579"/>
                </a:lnTo>
                <a:lnTo>
                  <a:pt x="3368" y="1622"/>
                </a:lnTo>
                <a:lnTo>
                  <a:pt x="3377" y="1663"/>
                </a:lnTo>
                <a:lnTo>
                  <a:pt x="3385" y="1702"/>
                </a:lnTo>
                <a:lnTo>
                  <a:pt x="3389" y="1738"/>
                </a:lnTo>
                <a:lnTo>
                  <a:pt x="3390" y="1772"/>
                </a:lnTo>
                <a:lnTo>
                  <a:pt x="3387" y="1842"/>
                </a:lnTo>
                <a:lnTo>
                  <a:pt x="3378" y="1910"/>
                </a:lnTo>
                <a:lnTo>
                  <a:pt x="3363" y="1976"/>
                </a:lnTo>
                <a:lnTo>
                  <a:pt x="3343" y="2039"/>
                </a:lnTo>
                <a:lnTo>
                  <a:pt x="3316" y="2101"/>
                </a:lnTo>
                <a:lnTo>
                  <a:pt x="3286" y="2160"/>
                </a:lnTo>
                <a:lnTo>
                  <a:pt x="3250" y="2214"/>
                </a:lnTo>
                <a:lnTo>
                  <a:pt x="3210" y="2267"/>
                </a:lnTo>
                <a:lnTo>
                  <a:pt x="3166" y="2314"/>
                </a:lnTo>
                <a:lnTo>
                  <a:pt x="3117" y="2358"/>
                </a:lnTo>
                <a:lnTo>
                  <a:pt x="3066" y="2398"/>
                </a:lnTo>
                <a:lnTo>
                  <a:pt x="3011" y="2434"/>
                </a:lnTo>
                <a:lnTo>
                  <a:pt x="2952" y="2466"/>
                </a:lnTo>
                <a:lnTo>
                  <a:pt x="2891" y="2491"/>
                </a:lnTo>
                <a:lnTo>
                  <a:pt x="2827" y="2512"/>
                </a:lnTo>
                <a:lnTo>
                  <a:pt x="2762" y="2527"/>
                </a:lnTo>
                <a:lnTo>
                  <a:pt x="2693" y="2536"/>
                </a:lnTo>
                <a:lnTo>
                  <a:pt x="2624" y="2540"/>
                </a:lnTo>
                <a:lnTo>
                  <a:pt x="2553" y="2536"/>
                </a:lnTo>
                <a:lnTo>
                  <a:pt x="2486" y="2527"/>
                </a:lnTo>
                <a:lnTo>
                  <a:pt x="2420" y="2512"/>
                </a:lnTo>
                <a:lnTo>
                  <a:pt x="2357" y="2491"/>
                </a:lnTo>
                <a:lnTo>
                  <a:pt x="2296" y="2466"/>
                </a:lnTo>
                <a:lnTo>
                  <a:pt x="2237" y="2434"/>
                </a:lnTo>
                <a:lnTo>
                  <a:pt x="2182" y="2398"/>
                </a:lnTo>
                <a:lnTo>
                  <a:pt x="2131" y="2358"/>
                </a:lnTo>
                <a:lnTo>
                  <a:pt x="2082" y="2314"/>
                </a:lnTo>
                <a:lnTo>
                  <a:pt x="2038" y="2267"/>
                </a:lnTo>
                <a:lnTo>
                  <a:pt x="1998" y="2214"/>
                </a:lnTo>
                <a:lnTo>
                  <a:pt x="1963" y="2160"/>
                </a:lnTo>
                <a:lnTo>
                  <a:pt x="1933" y="2101"/>
                </a:lnTo>
                <a:lnTo>
                  <a:pt x="1906" y="2039"/>
                </a:lnTo>
                <a:lnTo>
                  <a:pt x="1886" y="1976"/>
                </a:lnTo>
                <a:lnTo>
                  <a:pt x="1871" y="1910"/>
                </a:lnTo>
                <a:lnTo>
                  <a:pt x="1862" y="1842"/>
                </a:lnTo>
                <a:lnTo>
                  <a:pt x="1859" y="1772"/>
                </a:lnTo>
                <a:lnTo>
                  <a:pt x="1859" y="1578"/>
                </a:lnTo>
                <a:lnTo>
                  <a:pt x="1858" y="1557"/>
                </a:lnTo>
                <a:lnTo>
                  <a:pt x="1857" y="1538"/>
                </a:lnTo>
                <a:lnTo>
                  <a:pt x="1855" y="1522"/>
                </a:lnTo>
                <a:lnTo>
                  <a:pt x="1850" y="1507"/>
                </a:lnTo>
                <a:lnTo>
                  <a:pt x="1843" y="1494"/>
                </a:lnTo>
                <a:lnTo>
                  <a:pt x="1834" y="1484"/>
                </a:lnTo>
                <a:lnTo>
                  <a:pt x="1821" y="1475"/>
                </a:lnTo>
                <a:lnTo>
                  <a:pt x="1805" y="1469"/>
                </a:lnTo>
                <a:lnTo>
                  <a:pt x="1787" y="1466"/>
                </a:lnTo>
                <a:lnTo>
                  <a:pt x="1762" y="1465"/>
                </a:lnTo>
                <a:lnTo>
                  <a:pt x="1627" y="1465"/>
                </a:lnTo>
                <a:lnTo>
                  <a:pt x="1603" y="1466"/>
                </a:lnTo>
                <a:lnTo>
                  <a:pt x="1584" y="1469"/>
                </a:lnTo>
                <a:lnTo>
                  <a:pt x="1570" y="1475"/>
                </a:lnTo>
                <a:lnTo>
                  <a:pt x="1559" y="1484"/>
                </a:lnTo>
                <a:lnTo>
                  <a:pt x="1552" y="1494"/>
                </a:lnTo>
                <a:lnTo>
                  <a:pt x="1547" y="1507"/>
                </a:lnTo>
                <a:lnTo>
                  <a:pt x="1545" y="1522"/>
                </a:lnTo>
                <a:lnTo>
                  <a:pt x="1543" y="1538"/>
                </a:lnTo>
                <a:lnTo>
                  <a:pt x="1542" y="1557"/>
                </a:lnTo>
                <a:lnTo>
                  <a:pt x="1542" y="1772"/>
                </a:lnTo>
                <a:lnTo>
                  <a:pt x="1539" y="1842"/>
                </a:lnTo>
                <a:lnTo>
                  <a:pt x="1530" y="1910"/>
                </a:lnTo>
                <a:lnTo>
                  <a:pt x="1515" y="1976"/>
                </a:lnTo>
                <a:lnTo>
                  <a:pt x="1494" y="2039"/>
                </a:lnTo>
                <a:lnTo>
                  <a:pt x="1468" y="2101"/>
                </a:lnTo>
                <a:lnTo>
                  <a:pt x="1437" y="2160"/>
                </a:lnTo>
                <a:lnTo>
                  <a:pt x="1401" y="2214"/>
                </a:lnTo>
                <a:lnTo>
                  <a:pt x="1360" y="2267"/>
                </a:lnTo>
                <a:lnTo>
                  <a:pt x="1316" y="2314"/>
                </a:lnTo>
                <a:lnTo>
                  <a:pt x="1268" y="2358"/>
                </a:lnTo>
                <a:lnTo>
                  <a:pt x="1215" y="2398"/>
                </a:lnTo>
                <a:lnTo>
                  <a:pt x="1159" y="2434"/>
                </a:lnTo>
                <a:lnTo>
                  <a:pt x="1102" y="2466"/>
                </a:lnTo>
                <a:lnTo>
                  <a:pt x="1039" y="2491"/>
                </a:lnTo>
                <a:lnTo>
                  <a:pt x="976" y="2512"/>
                </a:lnTo>
                <a:lnTo>
                  <a:pt x="910" y="2527"/>
                </a:lnTo>
                <a:lnTo>
                  <a:pt x="842" y="2536"/>
                </a:lnTo>
                <a:lnTo>
                  <a:pt x="772" y="2540"/>
                </a:lnTo>
                <a:lnTo>
                  <a:pt x="702" y="2536"/>
                </a:lnTo>
                <a:lnTo>
                  <a:pt x="633" y="2527"/>
                </a:lnTo>
                <a:lnTo>
                  <a:pt x="568" y="2512"/>
                </a:lnTo>
                <a:lnTo>
                  <a:pt x="504" y="2491"/>
                </a:lnTo>
                <a:lnTo>
                  <a:pt x="442" y="2466"/>
                </a:lnTo>
                <a:lnTo>
                  <a:pt x="383" y="2434"/>
                </a:lnTo>
                <a:lnTo>
                  <a:pt x="328" y="2398"/>
                </a:lnTo>
                <a:lnTo>
                  <a:pt x="276" y="2358"/>
                </a:lnTo>
                <a:lnTo>
                  <a:pt x="227" y="2314"/>
                </a:lnTo>
                <a:lnTo>
                  <a:pt x="182" y="2267"/>
                </a:lnTo>
                <a:lnTo>
                  <a:pt x="142" y="2214"/>
                </a:lnTo>
                <a:lnTo>
                  <a:pt x="106" y="2160"/>
                </a:lnTo>
                <a:lnTo>
                  <a:pt x="75" y="2101"/>
                </a:lnTo>
                <a:lnTo>
                  <a:pt x="48" y="2039"/>
                </a:lnTo>
                <a:lnTo>
                  <a:pt x="27" y="1976"/>
                </a:lnTo>
                <a:lnTo>
                  <a:pt x="13" y="1910"/>
                </a:lnTo>
                <a:lnTo>
                  <a:pt x="3" y="1842"/>
                </a:lnTo>
                <a:lnTo>
                  <a:pt x="0" y="1772"/>
                </a:lnTo>
                <a:lnTo>
                  <a:pt x="1" y="1738"/>
                </a:lnTo>
                <a:lnTo>
                  <a:pt x="6" y="1702"/>
                </a:lnTo>
                <a:lnTo>
                  <a:pt x="13" y="1663"/>
                </a:lnTo>
                <a:lnTo>
                  <a:pt x="22" y="1622"/>
                </a:lnTo>
                <a:lnTo>
                  <a:pt x="34" y="1579"/>
                </a:lnTo>
                <a:lnTo>
                  <a:pt x="47" y="1538"/>
                </a:lnTo>
                <a:lnTo>
                  <a:pt x="62" y="1498"/>
                </a:lnTo>
                <a:lnTo>
                  <a:pt x="79" y="1460"/>
                </a:lnTo>
                <a:lnTo>
                  <a:pt x="98" y="1426"/>
                </a:lnTo>
                <a:lnTo>
                  <a:pt x="117" y="1395"/>
                </a:lnTo>
                <a:lnTo>
                  <a:pt x="126" y="1383"/>
                </a:lnTo>
                <a:lnTo>
                  <a:pt x="138" y="1366"/>
                </a:lnTo>
                <a:lnTo>
                  <a:pt x="153" y="1344"/>
                </a:lnTo>
                <a:lnTo>
                  <a:pt x="170" y="1318"/>
                </a:lnTo>
                <a:lnTo>
                  <a:pt x="190" y="1290"/>
                </a:lnTo>
                <a:lnTo>
                  <a:pt x="213" y="1258"/>
                </a:lnTo>
                <a:lnTo>
                  <a:pt x="237" y="1224"/>
                </a:lnTo>
                <a:lnTo>
                  <a:pt x="263" y="1187"/>
                </a:lnTo>
                <a:lnTo>
                  <a:pt x="290" y="1147"/>
                </a:lnTo>
                <a:lnTo>
                  <a:pt x="320" y="1106"/>
                </a:lnTo>
                <a:lnTo>
                  <a:pt x="350" y="1062"/>
                </a:lnTo>
                <a:lnTo>
                  <a:pt x="381" y="1017"/>
                </a:lnTo>
                <a:lnTo>
                  <a:pt x="413" y="972"/>
                </a:lnTo>
                <a:lnTo>
                  <a:pt x="446" y="925"/>
                </a:lnTo>
                <a:lnTo>
                  <a:pt x="479" y="878"/>
                </a:lnTo>
                <a:lnTo>
                  <a:pt x="512" y="831"/>
                </a:lnTo>
                <a:lnTo>
                  <a:pt x="545" y="783"/>
                </a:lnTo>
                <a:lnTo>
                  <a:pt x="578" y="736"/>
                </a:lnTo>
                <a:lnTo>
                  <a:pt x="610" y="690"/>
                </a:lnTo>
                <a:lnTo>
                  <a:pt x="642" y="645"/>
                </a:lnTo>
                <a:lnTo>
                  <a:pt x="673" y="600"/>
                </a:lnTo>
                <a:lnTo>
                  <a:pt x="703" y="558"/>
                </a:lnTo>
                <a:lnTo>
                  <a:pt x="731" y="517"/>
                </a:lnTo>
                <a:lnTo>
                  <a:pt x="759" y="479"/>
                </a:lnTo>
                <a:lnTo>
                  <a:pt x="784" y="442"/>
                </a:lnTo>
                <a:lnTo>
                  <a:pt x="807" y="410"/>
                </a:lnTo>
                <a:lnTo>
                  <a:pt x="828" y="379"/>
                </a:lnTo>
                <a:lnTo>
                  <a:pt x="847" y="352"/>
                </a:lnTo>
                <a:lnTo>
                  <a:pt x="864" y="329"/>
                </a:lnTo>
                <a:lnTo>
                  <a:pt x="877" y="310"/>
                </a:lnTo>
                <a:lnTo>
                  <a:pt x="888" y="294"/>
                </a:lnTo>
                <a:lnTo>
                  <a:pt x="895" y="283"/>
                </a:lnTo>
                <a:lnTo>
                  <a:pt x="931" y="235"/>
                </a:lnTo>
                <a:lnTo>
                  <a:pt x="963" y="193"/>
                </a:lnTo>
                <a:lnTo>
                  <a:pt x="993" y="155"/>
                </a:lnTo>
                <a:lnTo>
                  <a:pt x="1022" y="122"/>
                </a:lnTo>
                <a:lnTo>
                  <a:pt x="1049" y="94"/>
                </a:lnTo>
                <a:lnTo>
                  <a:pt x="1075" y="70"/>
                </a:lnTo>
                <a:lnTo>
                  <a:pt x="1099" y="50"/>
                </a:lnTo>
                <a:lnTo>
                  <a:pt x="1124" y="34"/>
                </a:lnTo>
                <a:lnTo>
                  <a:pt x="1148" y="21"/>
                </a:lnTo>
                <a:lnTo>
                  <a:pt x="1172" y="12"/>
                </a:lnTo>
                <a:lnTo>
                  <a:pt x="1197" y="5"/>
                </a:lnTo>
                <a:lnTo>
                  <a:pt x="1223" y="1"/>
                </a:lnTo>
                <a:lnTo>
                  <a:pt x="12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61" name="Group 14">
            <a:extLst>
              <a:ext uri="{FF2B5EF4-FFF2-40B4-BE49-F238E27FC236}">
                <a16:creationId xmlns:a16="http://schemas.microsoft.com/office/drawing/2014/main" id="{35BF6766-96DF-4E6E-9DBF-2ECC8CD878F0}"/>
              </a:ext>
            </a:extLst>
          </p:cNvPr>
          <p:cNvGrpSpPr>
            <a:grpSpLocks noChangeAspect="1"/>
          </p:cNvGrpSpPr>
          <p:nvPr/>
        </p:nvGrpSpPr>
        <p:grpSpPr bwMode="auto">
          <a:xfrm>
            <a:off x="6345373" y="2438267"/>
            <a:ext cx="713404" cy="692800"/>
            <a:chOff x="638" y="291"/>
            <a:chExt cx="554" cy="538"/>
          </a:xfrm>
          <a:solidFill>
            <a:schemeClr val="bg1"/>
          </a:solidFill>
        </p:grpSpPr>
        <p:sp>
          <p:nvSpPr>
            <p:cNvPr id="362" name="Freeform 16">
              <a:extLst>
                <a:ext uri="{FF2B5EF4-FFF2-40B4-BE49-F238E27FC236}">
                  <a16:creationId xmlns:a16="http://schemas.microsoft.com/office/drawing/2014/main" id="{A8EB291F-7E3E-C5B6-849D-8D63DBA583DB}"/>
                </a:ext>
              </a:extLst>
            </p:cNvPr>
            <p:cNvSpPr>
              <a:spLocks/>
            </p:cNvSpPr>
            <p:nvPr/>
          </p:nvSpPr>
          <p:spPr bwMode="auto">
            <a:xfrm>
              <a:off x="1120" y="444"/>
              <a:ext cx="57" cy="62"/>
            </a:xfrm>
            <a:custGeom>
              <a:avLst/>
              <a:gdLst>
                <a:gd name="T0" fmla="*/ 0 w 341"/>
                <a:gd name="T1" fmla="*/ 0 h 371"/>
                <a:gd name="T2" fmla="*/ 171 w 341"/>
                <a:gd name="T3" fmla="*/ 0 h 371"/>
                <a:gd name="T4" fmla="*/ 201 w 341"/>
                <a:gd name="T5" fmla="*/ 3 h 371"/>
                <a:gd name="T6" fmla="*/ 230 w 341"/>
                <a:gd name="T7" fmla="*/ 11 h 371"/>
                <a:gd name="T8" fmla="*/ 257 w 341"/>
                <a:gd name="T9" fmla="*/ 24 h 371"/>
                <a:gd name="T10" fmla="*/ 280 w 341"/>
                <a:gd name="T11" fmla="*/ 40 h 371"/>
                <a:gd name="T12" fmla="*/ 301 w 341"/>
                <a:gd name="T13" fmla="*/ 61 h 371"/>
                <a:gd name="T14" fmla="*/ 317 w 341"/>
                <a:gd name="T15" fmla="*/ 86 h 371"/>
                <a:gd name="T16" fmla="*/ 330 w 341"/>
                <a:gd name="T17" fmla="*/ 111 h 371"/>
                <a:gd name="T18" fmla="*/ 338 w 341"/>
                <a:gd name="T19" fmla="*/ 141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1 h 371"/>
                <a:gd name="T32" fmla="*/ 280 w 341"/>
                <a:gd name="T33" fmla="*/ 331 h 371"/>
                <a:gd name="T34" fmla="*/ 257 w 341"/>
                <a:gd name="T35" fmla="*/ 349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1"/>
                  </a:lnTo>
                  <a:lnTo>
                    <a:pt x="257" y="24"/>
                  </a:lnTo>
                  <a:lnTo>
                    <a:pt x="280" y="40"/>
                  </a:lnTo>
                  <a:lnTo>
                    <a:pt x="301" y="61"/>
                  </a:lnTo>
                  <a:lnTo>
                    <a:pt x="317" y="86"/>
                  </a:lnTo>
                  <a:lnTo>
                    <a:pt x="330" y="111"/>
                  </a:lnTo>
                  <a:lnTo>
                    <a:pt x="338" y="141"/>
                  </a:lnTo>
                  <a:lnTo>
                    <a:pt x="341" y="171"/>
                  </a:lnTo>
                  <a:lnTo>
                    <a:pt x="341" y="200"/>
                  </a:lnTo>
                  <a:lnTo>
                    <a:pt x="338" y="231"/>
                  </a:lnTo>
                  <a:lnTo>
                    <a:pt x="330" y="260"/>
                  </a:lnTo>
                  <a:lnTo>
                    <a:pt x="317" y="287"/>
                  </a:lnTo>
                  <a:lnTo>
                    <a:pt x="301" y="311"/>
                  </a:lnTo>
                  <a:lnTo>
                    <a:pt x="280" y="331"/>
                  </a:lnTo>
                  <a:lnTo>
                    <a:pt x="257" y="349"/>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Freeform 17">
              <a:extLst>
                <a:ext uri="{FF2B5EF4-FFF2-40B4-BE49-F238E27FC236}">
                  <a16:creationId xmlns:a16="http://schemas.microsoft.com/office/drawing/2014/main" id="{9DAF1F1A-6AE1-5844-6BB6-6F2373D27FE5}"/>
                </a:ext>
              </a:extLst>
            </p:cNvPr>
            <p:cNvSpPr>
              <a:spLocks/>
            </p:cNvSpPr>
            <p:nvPr/>
          </p:nvSpPr>
          <p:spPr bwMode="auto">
            <a:xfrm>
              <a:off x="1120" y="517"/>
              <a:ext cx="57" cy="62"/>
            </a:xfrm>
            <a:custGeom>
              <a:avLst/>
              <a:gdLst>
                <a:gd name="T0" fmla="*/ 0 w 341"/>
                <a:gd name="T1" fmla="*/ 0 h 372"/>
                <a:gd name="T2" fmla="*/ 171 w 341"/>
                <a:gd name="T3" fmla="*/ 0 h 372"/>
                <a:gd name="T4" fmla="*/ 201 w 341"/>
                <a:gd name="T5" fmla="*/ 4 h 372"/>
                <a:gd name="T6" fmla="*/ 230 w 341"/>
                <a:gd name="T7" fmla="*/ 11 h 372"/>
                <a:gd name="T8" fmla="*/ 257 w 341"/>
                <a:gd name="T9" fmla="*/ 24 h 372"/>
                <a:gd name="T10" fmla="*/ 280 w 341"/>
                <a:gd name="T11" fmla="*/ 41 h 372"/>
                <a:gd name="T12" fmla="*/ 301 w 341"/>
                <a:gd name="T13" fmla="*/ 61 h 372"/>
                <a:gd name="T14" fmla="*/ 317 w 341"/>
                <a:gd name="T15" fmla="*/ 85 h 372"/>
                <a:gd name="T16" fmla="*/ 330 w 341"/>
                <a:gd name="T17" fmla="*/ 112 h 372"/>
                <a:gd name="T18" fmla="*/ 338 w 341"/>
                <a:gd name="T19" fmla="*/ 141 h 372"/>
                <a:gd name="T20" fmla="*/ 341 w 341"/>
                <a:gd name="T21" fmla="*/ 172 h 372"/>
                <a:gd name="T22" fmla="*/ 341 w 341"/>
                <a:gd name="T23" fmla="*/ 201 h 372"/>
                <a:gd name="T24" fmla="*/ 338 w 341"/>
                <a:gd name="T25" fmla="*/ 231 h 372"/>
                <a:gd name="T26" fmla="*/ 330 w 341"/>
                <a:gd name="T27" fmla="*/ 260 h 372"/>
                <a:gd name="T28" fmla="*/ 317 w 341"/>
                <a:gd name="T29" fmla="*/ 287 h 372"/>
                <a:gd name="T30" fmla="*/ 301 w 341"/>
                <a:gd name="T31" fmla="*/ 311 h 372"/>
                <a:gd name="T32" fmla="*/ 280 w 341"/>
                <a:gd name="T33" fmla="*/ 332 h 372"/>
                <a:gd name="T34" fmla="*/ 257 w 341"/>
                <a:gd name="T35" fmla="*/ 349 h 372"/>
                <a:gd name="T36" fmla="*/ 230 w 341"/>
                <a:gd name="T37" fmla="*/ 361 h 372"/>
                <a:gd name="T38" fmla="*/ 201 w 341"/>
                <a:gd name="T39" fmla="*/ 370 h 372"/>
                <a:gd name="T40" fmla="*/ 171 w 341"/>
                <a:gd name="T41" fmla="*/ 372 h 372"/>
                <a:gd name="T42" fmla="*/ 0 w 341"/>
                <a:gd name="T43" fmla="*/ 372 h 372"/>
                <a:gd name="T44" fmla="*/ 0 w 341"/>
                <a:gd name="T4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2">
                  <a:moveTo>
                    <a:pt x="0" y="0"/>
                  </a:moveTo>
                  <a:lnTo>
                    <a:pt x="171" y="0"/>
                  </a:lnTo>
                  <a:lnTo>
                    <a:pt x="201" y="4"/>
                  </a:lnTo>
                  <a:lnTo>
                    <a:pt x="230" y="11"/>
                  </a:lnTo>
                  <a:lnTo>
                    <a:pt x="257" y="24"/>
                  </a:lnTo>
                  <a:lnTo>
                    <a:pt x="280" y="41"/>
                  </a:lnTo>
                  <a:lnTo>
                    <a:pt x="301" y="61"/>
                  </a:lnTo>
                  <a:lnTo>
                    <a:pt x="317" y="85"/>
                  </a:lnTo>
                  <a:lnTo>
                    <a:pt x="330" y="112"/>
                  </a:lnTo>
                  <a:lnTo>
                    <a:pt x="338" y="141"/>
                  </a:lnTo>
                  <a:lnTo>
                    <a:pt x="341" y="172"/>
                  </a:lnTo>
                  <a:lnTo>
                    <a:pt x="341" y="201"/>
                  </a:lnTo>
                  <a:lnTo>
                    <a:pt x="338" y="231"/>
                  </a:lnTo>
                  <a:lnTo>
                    <a:pt x="330" y="260"/>
                  </a:lnTo>
                  <a:lnTo>
                    <a:pt x="317" y="287"/>
                  </a:lnTo>
                  <a:lnTo>
                    <a:pt x="301" y="311"/>
                  </a:lnTo>
                  <a:lnTo>
                    <a:pt x="280" y="332"/>
                  </a:lnTo>
                  <a:lnTo>
                    <a:pt x="257" y="349"/>
                  </a:lnTo>
                  <a:lnTo>
                    <a:pt x="230" y="361"/>
                  </a:lnTo>
                  <a:lnTo>
                    <a:pt x="201" y="370"/>
                  </a:lnTo>
                  <a:lnTo>
                    <a:pt x="171" y="372"/>
                  </a:lnTo>
                  <a:lnTo>
                    <a:pt x="0" y="37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18">
              <a:extLst>
                <a:ext uri="{FF2B5EF4-FFF2-40B4-BE49-F238E27FC236}">
                  <a16:creationId xmlns:a16="http://schemas.microsoft.com/office/drawing/2014/main" id="{853FF7AE-2519-F042-8F33-C28249E68D98}"/>
                </a:ext>
              </a:extLst>
            </p:cNvPr>
            <p:cNvSpPr>
              <a:spLocks/>
            </p:cNvSpPr>
            <p:nvPr/>
          </p:nvSpPr>
          <p:spPr bwMode="auto">
            <a:xfrm>
              <a:off x="1120" y="590"/>
              <a:ext cx="57" cy="62"/>
            </a:xfrm>
            <a:custGeom>
              <a:avLst/>
              <a:gdLst>
                <a:gd name="T0" fmla="*/ 0 w 341"/>
                <a:gd name="T1" fmla="*/ 0 h 371"/>
                <a:gd name="T2" fmla="*/ 171 w 341"/>
                <a:gd name="T3" fmla="*/ 0 h 371"/>
                <a:gd name="T4" fmla="*/ 201 w 341"/>
                <a:gd name="T5" fmla="*/ 3 h 371"/>
                <a:gd name="T6" fmla="*/ 230 w 341"/>
                <a:gd name="T7" fmla="*/ 10 h 371"/>
                <a:gd name="T8" fmla="*/ 257 w 341"/>
                <a:gd name="T9" fmla="*/ 24 h 371"/>
                <a:gd name="T10" fmla="*/ 280 w 341"/>
                <a:gd name="T11" fmla="*/ 40 h 371"/>
                <a:gd name="T12" fmla="*/ 301 w 341"/>
                <a:gd name="T13" fmla="*/ 61 h 371"/>
                <a:gd name="T14" fmla="*/ 317 w 341"/>
                <a:gd name="T15" fmla="*/ 84 h 371"/>
                <a:gd name="T16" fmla="*/ 330 w 341"/>
                <a:gd name="T17" fmla="*/ 111 h 371"/>
                <a:gd name="T18" fmla="*/ 338 w 341"/>
                <a:gd name="T19" fmla="*/ 140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0 h 371"/>
                <a:gd name="T32" fmla="*/ 280 w 341"/>
                <a:gd name="T33" fmla="*/ 331 h 371"/>
                <a:gd name="T34" fmla="*/ 257 w 341"/>
                <a:gd name="T35" fmla="*/ 348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0"/>
                  </a:lnTo>
                  <a:lnTo>
                    <a:pt x="257" y="24"/>
                  </a:lnTo>
                  <a:lnTo>
                    <a:pt x="280" y="40"/>
                  </a:lnTo>
                  <a:lnTo>
                    <a:pt x="301" y="61"/>
                  </a:lnTo>
                  <a:lnTo>
                    <a:pt x="317" y="84"/>
                  </a:lnTo>
                  <a:lnTo>
                    <a:pt x="330" y="111"/>
                  </a:lnTo>
                  <a:lnTo>
                    <a:pt x="338" y="140"/>
                  </a:lnTo>
                  <a:lnTo>
                    <a:pt x="341" y="171"/>
                  </a:lnTo>
                  <a:lnTo>
                    <a:pt x="341" y="200"/>
                  </a:lnTo>
                  <a:lnTo>
                    <a:pt x="338" y="231"/>
                  </a:lnTo>
                  <a:lnTo>
                    <a:pt x="330" y="260"/>
                  </a:lnTo>
                  <a:lnTo>
                    <a:pt x="317" y="287"/>
                  </a:lnTo>
                  <a:lnTo>
                    <a:pt x="301" y="310"/>
                  </a:lnTo>
                  <a:lnTo>
                    <a:pt x="280" y="331"/>
                  </a:lnTo>
                  <a:lnTo>
                    <a:pt x="257" y="348"/>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Freeform 19">
              <a:extLst>
                <a:ext uri="{FF2B5EF4-FFF2-40B4-BE49-F238E27FC236}">
                  <a16:creationId xmlns:a16="http://schemas.microsoft.com/office/drawing/2014/main" id="{48480B71-703F-B64D-F7DD-362A31847D0B}"/>
                </a:ext>
              </a:extLst>
            </p:cNvPr>
            <p:cNvSpPr>
              <a:spLocks/>
            </p:cNvSpPr>
            <p:nvPr/>
          </p:nvSpPr>
          <p:spPr bwMode="auto">
            <a:xfrm>
              <a:off x="1120" y="339"/>
              <a:ext cx="72" cy="72"/>
            </a:xfrm>
            <a:custGeom>
              <a:avLst/>
              <a:gdLst>
                <a:gd name="T0" fmla="*/ 317 w 430"/>
                <a:gd name="T1" fmla="*/ 0 h 433"/>
                <a:gd name="T2" fmla="*/ 341 w 430"/>
                <a:gd name="T3" fmla="*/ 3 h 433"/>
                <a:gd name="T4" fmla="*/ 362 w 430"/>
                <a:gd name="T5" fmla="*/ 10 h 433"/>
                <a:gd name="T6" fmla="*/ 382 w 430"/>
                <a:gd name="T7" fmla="*/ 22 h 433"/>
                <a:gd name="T8" fmla="*/ 398 w 430"/>
                <a:gd name="T9" fmla="*/ 37 h 433"/>
                <a:gd name="T10" fmla="*/ 411 w 430"/>
                <a:gd name="T11" fmla="*/ 56 h 433"/>
                <a:gd name="T12" fmla="*/ 421 w 430"/>
                <a:gd name="T13" fmla="*/ 77 h 433"/>
                <a:gd name="T14" fmla="*/ 427 w 430"/>
                <a:gd name="T15" fmla="*/ 102 h 433"/>
                <a:gd name="T16" fmla="*/ 430 w 430"/>
                <a:gd name="T17" fmla="*/ 129 h 433"/>
                <a:gd name="T18" fmla="*/ 430 w 430"/>
                <a:gd name="T19" fmla="*/ 153 h 433"/>
                <a:gd name="T20" fmla="*/ 426 w 430"/>
                <a:gd name="T21" fmla="*/ 189 h 433"/>
                <a:gd name="T22" fmla="*/ 416 w 430"/>
                <a:gd name="T23" fmla="*/ 225 h 433"/>
                <a:gd name="T24" fmla="*/ 402 w 430"/>
                <a:gd name="T25" fmla="*/ 259 h 433"/>
                <a:gd name="T26" fmla="*/ 383 w 430"/>
                <a:gd name="T27" fmla="*/ 291 h 433"/>
                <a:gd name="T28" fmla="*/ 358 w 430"/>
                <a:gd name="T29" fmla="*/ 321 h 433"/>
                <a:gd name="T30" fmla="*/ 331 w 430"/>
                <a:gd name="T31" fmla="*/ 345 h 433"/>
                <a:gd name="T32" fmla="*/ 301 w 430"/>
                <a:gd name="T33" fmla="*/ 366 h 433"/>
                <a:gd name="T34" fmla="*/ 269 w 430"/>
                <a:gd name="T35" fmla="*/ 382 h 433"/>
                <a:gd name="T36" fmla="*/ 0 w 430"/>
                <a:gd name="T37" fmla="*/ 433 h 433"/>
                <a:gd name="T38" fmla="*/ 0 w 430"/>
                <a:gd name="T39" fmla="*/ 37 h 433"/>
                <a:gd name="T40" fmla="*/ 266 w 430"/>
                <a:gd name="T41" fmla="*/ 6 h 433"/>
                <a:gd name="T42" fmla="*/ 293 w 430"/>
                <a:gd name="T43" fmla="*/ 1 h 433"/>
                <a:gd name="T44" fmla="*/ 317 w 430"/>
                <a:gd name="T4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0" h="433">
                  <a:moveTo>
                    <a:pt x="317" y="0"/>
                  </a:moveTo>
                  <a:lnTo>
                    <a:pt x="341" y="3"/>
                  </a:lnTo>
                  <a:lnTo>
                    <a:pt x="362" y="10"/>
                  </a:lnTo>
                  <a:lnTo>
                    <a:pt x="382" y="22"/>
                  </a:lnTo>
                  <a:lnTo>
                    <a:pt x="398" y="37"/>
                  </a:lnTo>
                  <a:lnTo>
                    <a:pt x="411" y="56"/>
                  </a:lnTo>
                  <a:lnTo>
                    <a:pt x="421" y="77"/>
                  </a:lnTo>
                  <a:lnTo>
                    <a:pt x="427" y="102"/>
                  </a:lnTo>
                  <a:lnTo>
                    <a:pt x="430" y="129"/>
                  </a:lnTo>
                  <a:lnTo>
                    <a:pt x="430" y="153"/>
                  </a:lnTo>
                  <a:lnTo>
                    <a:pt x="426" y="189"/>
                  </a:lnTo>
                  <a:lnTo>
                    <a:pt x="416" y="225"/>
                  </a:lnTo>
                  <a:lnTo>
                    <a:pt x="402" y="259"/>
                  </a:lnTo>
                  <a:lnTo>
                    <a:pt x="383" y="291"/>
                  </a:lnTo>
                  <a:lnTo>
                    <a:pt x="358" y="321"/>
                  </a:lnTo>
                  <a:lnTo>
                    <a:pt x="331" y="345"/>
                  </a:lnTo>
                  <a:lnTo>
                    <a:pt x="301" y="366"/>
                  </a:lnTo>
                  <a:lnTo>
                    <a:pt x="269" y="382"/>
                  </a:lnTo>
                  <a:lnTo>
                    <a:pt x="0" y="433"/>
                  </a:lnTo>
                  <a:lnTo>
                    <a:pt x="0" y="37"/>
                  </a:lnTo>
                  <a:lnTo>
                    <a:pt x="266" y="6"/>
                  </a:lnTo>
                  <a:lnTo>
                    <a:pt x="293" y="1"/>
                  </a:lnTo>
                  <a:lnTo>
                    <a:pt x="3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20">
              <a:extLst>
                <a:ext uri="{FF2B5EF4-FFF2-40B4-BE49-F238E27FC236}">
                  <a16:creationId xmlns:a16="http://schemas.microsoft.com/office/drawing/2014/main" id="{2F1D42E2-641B-EA72-7142-57BF5837F0EA}"/>
                </a:ext>
              </a:extLst>
            </p:cNvPr>
            <p:cNvSpPr>
              <a:spLocks/>
            </p:cNvSpPr>
            <p:nvPr/>
          </p:nvSpPr>
          <p:spPr bwMode="auto">
            <a:xfrm>
              <a:off x="865" y="291"/>
              <a:ext cx="245" cy="420"/>
            </a:xfrm>
            <a:custGeom>
              <a:avLst/>
              <a:gdLst>
                <a:gd name="T0" fmla="*/ 1304 w 1472"/>
                <a:gd name="T1" fmla="*/ 0 h 2521"/>
                <a:gd name="T2" fmla="*/ 1363 w 1472"/>
                <a:gd name="T3" fmla="*/ 12 h 2521"/>
                <a:gd name="T4" fmla="*/ 1412 w 1472"/>
                <a:gd name="T5" fmla="*/ 40 h 2521"/>
                <a:gd name="T6" fmla="*/ 1449 w 1472"/>
                <a:gd name="T7" fmla="*/ 85 h 2521"/>
                <a:gd name="T8" fmla="*/ 1469 w 1472"/>
                <a:gd name="T9" fmla="*/ 140 h 2521"/>
                <a:gd name="T10" fmla="*/ 1472 w 1472"/>
                <a:gd name="T11" fmla="*/ 2351 h 2521"/>
                <a:gd name="T12" fmla="*/ 1461 w 1472"/>
                <a:gd name="T13" fmla="*/ 2411 h 2521"/>
                <a:gd name="T14" fmla="*/ 1432 w 1472"/>
                <a:gd name="T15" fmla="*/ 2461 h 2521"/>
                <a:gd name="T16" fmla="*/ 1388 w 1472"/>
                <a:gd name="T17" fmla="*/ 2498 h 2521"/>
                <a:gd name="T18" fmla="*/ 1334 w 1472"/>
                <a:gd name="T19" fmla="*/ 2519 h 2521"/>
                <a:gd name="T20" fmla="*/ 947 w 1472"/>
                <a:gd name="T21" fmla="*/ 2521 h 2521"/>
                <a:gd name="T22" fmla="*/ 955 w 1472"/>
                <a:gd name="T23" fmla="*/ 2488 h 2521"/>
                <a:gd name="T24" fmla="*/ 961 w 1472"/>
                <a:gd name="T25" fmla="*/ 2467 h 2521"/>
                <a:gd name="T26" fmla="*/ 977 w 1472"/>
                <a:gd name="T27" fmla="*/ 2383 h 2521"/>
                <a:gd name="T28" fmla="*/ 823 w 1472"/>
                <a:gd name="T29" fmla="*/ 2367 h 2521"/>
                <a:gd name="T30" fmla="*/ 838 w 1472"/>
                <a:gd name="T31" fmla="*/ 2330 h 2521"/>
                <a:gd name="T32" fmla="*/ 837 w 1472"/>
                <a:gd name="T33" fmla="*/ 2286 h 2521"/>
                <a:gd name="T34" fmla="*/ 816 w 1472"/>
                <a:gd name="T35" fmla="*/ 2244 h 2521"/>
                <a:gd name="T36" fmla="*/ 780 w 1472"/>
                <a:gd name="T37" fmla="*/ 2215 h 2521"/>
                <a:gd name="T38" fmla="*/ 733 w 1472"/>
                <a:gd name="T39" fmla="*/ 2203 h 2521"/>
                <a:gd name="T40" fmla="*/ 686 w 1472"/>
                <a:gd name="T41" fmla="*/ 2215 h 2521"/>
                <a:gd name="T42" fmla="*/ 650 w 1472"/>
                <a:gd name="T43" fmla="*/ 2244 h 2521"/>
                <a:gd name="T44" fmla="*/ 630 w 1472"/>
                <a:gd name="T45" fmla="*/ 2286 h 2521"/>
                <a:gd name="T46" fmla="*/ 629 w 1472"/>
                <a:gd name="T47" fmla="*/ 2330 h 2521"/>
                <a:gd name="T48" fmla="*/ 643 w 1472"/>
                <a:gd name="T49" fmla="*/ 2367 h 2521"/>
                <a:gd name="T50" fmla="*/ 360 w 1472"/>
                <a:gd name="T51" fmla="*/ 2383 h 2521"/>
                <a:gd name="T52" fmla="*/ 363 w 1472"/>
                <a:gd name="T53" fmla="*/ 2374 h 2521"/>
                <a:gd name="T54" fmla="*/ 369 w 1472"/>
                <a:gd name="T55" fmla="*/ 2356 h 2521"/>
                <a:gd name="T56" fmla="*/ 372 w 1472"/>
                <a:gd name="T57" fmla="*/ 2054 h 2521"/>
                <a:gd name="T58" fmla="*/ 1212 w 1472"/>
                <a:gd name="T59" fmla="*/ 2051 h 2521"/>
                <a:gd name="T60" fmla="*/ 1236 w 1472"/>
                <a:gd name="T61" fmla="*/ 2034 h 2521"/>
                <a:gd name="T62" fmla="*/ 1244 w 1472"/>
                <a:gd name="T63" fmla="*/ 2006 h 2521"/>
                <a:gd name="T64" fmla="*/ 1242 w 1472"/>
                <a:gd name="T65" fmla="*/ 313 h 2521"/>
                <a:gd name="T66" fmla="*/ 1226 w 1472"/>
                <a:gd name="T67" fmla="*/ 290 h 2521"/>
                <a:gd name="T68" fmla="*/ 1198 w 1472"/>
                <a:gd name="T69" fmla="*/ 281 h 2521"/>
                <a:gd name="T70" fmla="*/ 259 w 1472"/>
                <a:gd name="T71" fmla="*/ 284 h 2521"/>
                <a:gd name="T72" fmla="*/ 237 w 1472"/>
                <a:gd name="T73" fmla="*/ 300 h 2521"/>
                <a:gd name="T74" fmla="*/ 228 w 1472"/>
                <a:gd name="T75" fmla="*/ 328 h 2521"/>
                <a:gd name="T76" fmla="*/ 0 w 1472"/>
                <a:gd name="T77" fmla="*/ 1459 h 2521"/>
                <a:gd name="T78" fmla="*/ 3 w 1472"/>
                <a:gd name="T79" fmla="*/ 140 h 2521"/>
                <a:gd name="T80" fmla="*/ 23 w 1472"/>
                <a:gd name="T81" fmla="*/ 85 h 2521"/>
                <a:gd name="T82" fmla="*/ 60 w 1472"/>
                <a:gd name="T83" fmla="*/ 40 h 2521"/>
                <a:gd name="T84" fmla="*/ 110 w 1472"/>
                <a:gd name="T85" fmla="*/ 12 h 2521"/>
                <a:gd name="T86" fmla="*/ 169 w 1472"/>
                <a:gd name="T87" fmla="*/ 0 h 2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72" h="2521">
                  <a:moveTo>
                    <a:pt x="169" y="0"/>
                  </a:moveTo>
                  <a:lnTo>
                    <a:pt x="1304" y="0"/>
                  </a:lnTo>
                  <a:lnTo>
                    <a:pt x="1334" y="3"/>
                  </a:lnTo>
                  <a:lnTo>
                    <a:pt x="1363" y="12"/>
                  </a:lnTo>
                  <a:lnTo>
                    <a:pt x="1388" y="24"/>
                  </a:lnTo>
                  <a:lnTo>
                    <a:pt x="1412" y="40"/>
                  </a:lnTo>
                  <a:lnTo>
                    <a:pt x="1432" y="61"/>
                  </a:lnTo>
                  <a:lnTo>
                    <a:pt x="1449" y="85"/>
                  </a:lnTo>
                  <a:lnTo>
                    <a:pt x="1461" y="112"/>
                  </a:lnTo>
                  <a:lnTo>
                    <a:pt x="1469" y="140"/>
                  </a:lnTo>
                  <a:lnTo>
                    <a:pt x="1472" y="170"/>
                  </a:lnTo>
                  <a:lnTo>
                    <a:pt x="1472" y="2351"/>
                  </a:lnTo>
                  <a:lnTo>
                    <a:pt x="1469" y="2382"/>
                  </a:lnTo>
                  <a:lnTo>
                    <a:pt x="1461" y="2411"/>
                  </a:lnTo>
                  <a:lnTo>
                    <a:pt x="1449" y="2437"/>
                  </a:lnTo>
                  <a:lnTo>
                    <a:pt x="1432" y="2461"/>
                  </a:lnTo>
                  <a:lnTo>
                    <a:pt x="1412" y="2482"/>
                  </a:lnTo>
                  <a:lnTo>
                    <a:pt x="1388" y="2498"/>
                  </a:lnTo>
                  <a:lnTo>
                    <a:pt x="1363" y="2511"/>
                  </a:lnTo>
                  <a:lnTo>
                    <a:pt x="1334" y="2519"/>
                  </a:lnTo>
                  <a:lnTo>
                    <a:pt x="1304" y="2521"/>
                  </a:lnTo>
                  <a:lnTo>
                    <a:pt x="947" y="2521"/>
                  </a:lnTo>
                  <a:lnTo>
                    <a:pt x="952" y="2503"/>
                  </a:lnTo>
                  <a:lnTo>
                    <a:pt x="955" y="2488"/>
                  </a:lnTo>
                  <a:lnTo>
                    <a:pt x="959" y="2476"/>
                  </a:lnTo>
                  <a:lnTo>
                    <a:pt x="961" y="2467"/>
                  </a:lnTo>
                  <a:lnTo>
                    <a:pt x="961" y="2463"/>
                  </a:lnTo>
                  <a:lnTo>
                    <a:pt x="977" y="2383"/>
                  </a:lnTo>
                  <a:lnTo>
                    <a:pt x="811" y="2383"/>
                  </a:lnTo>
                  <a:lnTo>
                    <a:pt x="823" y="2367"/>
                  </a:lnTo>
                  <a:lnTo>
                    <a:pt x="832" y="2350"/>
                  </a:lnTo>
                  <a:lnTo>
                    <a:pt x="838" y="2330"/>
                  </a:lnTo>
                  <a:lnTo>
                    <a:pt x="840" y="2311"/>
                  </a:lnTo>
                  <a:lnTo>
                    <a:pt x="837" y="2286"/>
                  </a:lnTo>
                  <a:lnTo>
                    <a:pt x="829" y="2263"/>
                  </a:lnTo>
                  <a:lnTo>
                    <a:pt x="816" y="2244"/>
                  </a:lnTo>
                  <a:lnTo>
                    <a:pt x="800" y="2227"/>
                  </a:lnTo>
                  <a:lnTo>
                    <a:pt x="780" y="2215"/>
                  </a:lnTo>
                  <a:lnTo>
                    <a:pt x="758" y="2206"/>
                  </a:lnTo>
                  <a:lnTo>
                    <a:pt x="733" y="2203"/>
                  </a:lnTo>
                  <a:lnTo>
                    <a:pt x="709" y="2206"/>
                  </a:lnTo>
                  <a:lnTo>
                    <a:pt x="686" y="2215"/>
                  </a:lnTo>
                  <a:lnTo>
                    <a:pt x="667" y="2227"/>
                  </a:lnTo>
                  <a:lnTo>
                    <a:pt x="650" y="2244"/>
                  </a:lnTo>
                  <a:lnTo>
                    <a:pt x="638" y="2263"/>
                  </a:lnTo>
                  <a:lnTo>
                    <a:pt x="630" y="2286"/>
                  </a:lnTo>
                  <a:lnTo>
                    <a:pt x="627" y="2311"/>
                  </a:lnTo>
                  <a:lnTo>
                    <a:pt x="629" y="2330"/>
                  </a:lnTo>
                  <a:lnTo>
                    <a:pt x="635" y="2350"/>
                  </a:lnTo>
                  <a:lnTo>
                    <a:pt x="643" y="2367"/>
                  </a:lnTo>
                  <a:lnTo>
                    <a:pt x="656" y="2383"/>
                  </a:lnTo>
                  <a:lnTo>
                    <a:pt x="360" y="2383"/>
                  </a:lnTo>
                  <a:lnTo>
                    <a:pt x="361" y="2381"/>
                  </a:lnTo>
                  <a:lnTo>
                    <a:pt x="363" y="2374"/>
                  </a:lnTo>
                  <a:lnTo>
                    <a:pt x="365" y="2366"/>
                  </a:lnTo>
                  <a:lnTo>
                    <a:pt x="369" y="2356"/>
                  </a:lnTo>
                  <a:lnTo>
                    <a:pt x="372" y="2345"/>
                  </a:lnTo>
                  <a:lnTo>
                    <a:pt x="372" y="2054"/>
                  </a:lnTo>
                  <a:lnTo>
                    <a:pt x="1198" y="2054"/>
                  </a:lnTo>
                  <a:lnTo>
                    <a:pt x="1212" y="2051"/>
                  </a:lnTo>
                  <a:lnTo>
                    <a:pt x="1226" y="2044"/>
                  </a:lnTo>
                  <a:lnTo>
                    <a:pt x="1236" y="2034"/>
                  </a:lnTo>
                  <a:lnTo>
                    <a:pt x="1242" y="2022"/>
                  </a:lnTo>
                  <a:lnTo>
                    <a:pt x="1244" y="2006"/>
                  </a:lnTo>
                  <a:lnTo>
                    <a:pt x="1244" y="328"/>
                  </a:lnTo>
                  <a:lnTo>
                    <a:pt x="1242" y="313"/>
                  </a:lnTo>
                  <a:lnTo>
                    <a:pt x="1236" y="300"/>
                  </a:lnTo>
                  <a:lnTo>
                    <a:pt x="1226" y="290"/>
                  </a:lnTo>
                  <a:lnTo>
                    <a:pt x="1212" y="284"/>
                  </a:lnTo>
                  <a:lnTo>
                    <a:pt x="1198" y="281"/>
                  </a:lnTo>
                  <a:lnTo>
                    <a:pt x="275" y="281"/>
                  </a:lnTo>
                  <a:lnTo>
                    <a:pt x="259" y="284"/>
                  </a:lnTo>
                  <a:lnTo>
                    <a:pt x="247" y="290"/>
                  </a:lnTo>
                  <a:lnTo>
                    <a:pt x="237" y="300"/>
                  </a:lnTo>
                  <a:lnTo>
                    <a:pt x="231" y="313"/>
                  </a:lnTo>
                  <a:lnTo>
                    <a:pt x="228" y="328"/>
                  </a:lnTo>
                  <a:lnTo>
                    <a:pt x="228" y="1459"/>
                  </a:lnTo>
                  <a:lnTo>
                    <a:pt x="0" y="1459"/>
                  </a:lnTo>
                  <a:lnTo>
                    <a:pt x="0" y="170"/>
                  </a:lnTo>
                  <a:lnTo>
                    <a:pt x="3" y="140"/>
                  </a:lnTo>
                  <a:lnTo>
                    <a:pt x="11" y="112"/>
                  </a:lnTo>
                  <a:lnTo>
                    <a:pt x="23" y="85"/>
                  </a:lnTo>
                  <a:lnTo>
                    <a:pt x="40" y="61"/>
                  </a:lnTo>
                  <a:lnTo>
                    <a:pt x="60" y="40"/>
                  </a:lnTo>
                  <a:lnTo>
                    <a:pt x="83" y="24"/>
                  </a:lnTo>
                  <a:lnTo>
                    <a:pt x="110" y="12"/>
                  </a:lnTo>
                  <a:lnTo>
                    <a:pt x="139" y="3"/>
                  </a:lnTo>
                  <a:lnTo>
                    <a:pt x="1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Freeform 21">
              <a:extLst>
                <a:ext uri="{FF2B5EF4-FFF2-40B4-BE49-F238E27FC236}">
                  <a16:creationId xmlns:a16="http://schemas.microsoft.com/office/drawing/2014/main" id="{8E7A96F6-E6B1-BEA0-7EB9-835909184722}"/>
                </a:ext>
              </a:extLst>
            </p:cNvPr>
            <p:cNvSpPr>
              <a:spLocks/>
            </p:cNvSpPr>
            <p:nvPr/>
          </p:nvSpPr>
          <p:spPr bwMode="auto">
            <a:xfrm>
              <a:off x="638" y="439"/>
              <a:ext cx="403" cy="390"/>
            </a:xfrm>
            <a:custGeom>
              <a:avLst/>
              <a:gdLst>
                <a:gd name="T0" fmla="*/ 1252 w 2416"/>
                <a:gd name="T1" fmla="*/ 666 h 2337"/>
                <a:gd name="T2" fmla="*/ 2225 w 2416"/>
                <a:gd name="T3" fmla="*/ 669 h 2337"/>
                <a:gd name="T4" fmla="*/ 2293 w 2416"/>
                <a:gd name="T5" fmla="*/ 689 h 2337"/>
                <a:gd name="T6" fmla="*/ 2349 w 2416"/>
                <a:gd name="T7" fmla="*/ 727 h 2337"/>
                <a:gd name="T8" fmla="*/ 2390 w 2416"/>
                <a:gd name="T9" fmla="*/ 780 h 2337"/>
                <a:gd name="T10" fmla="*/ 2413 w 2416"/>
                <a:gd name="T11" fmla="*/ 843 h 2337"/>
                <a:gd name="T12" fmla="*/ 2413 w 2416"/>
                <a:gd name="T13" fmla="*/ 912 h 2337"/>
                <a:gd name="T14" fmla="*/ 2390 w 2416"/>
                <a:gd name="T15" fmla="*/ 976 h 2337"/>
                <a:gd name="T16" fmla="*/ 2349 w 2416"/>
                <a:gd name="T17" fmla="*/ 1029 h 2337"/>
                <a:gd name="T18" fmla="*/ 2293 w 2416"/>
                <a:gd name="T19" fmla="*/ 1067 h 2337"/>
                <a:gd name="T20" fmla="*/ 2225 w 2416"/>
                <a:gd name="T21" fmla="*/ 1087 h 2337"/>
                <a:gd name="T22" fmla="*/ 1616 w 2416"/>
                <a:gd name="T23" fmla="*/ 1090 h 2337"/>
                <a:gd name="T24" fmla="*/ 1604 w 2416"/>
                <a:gd name="T25" fmla="*/ 1504 h 2337"/>
                <a:gd name="T26" fmla="*/ 1572 w 2416"/>
                <a:gd name="T27" fmla="*/ 1577 h 2337"/>
                <a:gd name="T28" fmla="*/ 1532 w 2416"/>
                <a:gd name="T29" fmla="*/ 1647 h 2337"/>
                <a:gd name="T30" fmla="*/ 1489 w 2416"/>
                <a:gd name="T31" fmla="*/ 1714 h 2337"/>
                <a:gd name="T32" fmla="*/ 1443 w 2416"/>
                <a:gd name="T33" fmla="*/ 1775 h 2337"/>
                <a:gd name="T34" fmla="*/ 1400 w 2416"/>
                <a:gd name="T35" fmla="*/ 1829 h 2337"/>
                <a:gd name="T36" fmla="*/ 1360 w 2416"/>
                <a:gd name="T37" fmla="*/ 1873 h 2337"/>
                <a:gd name="T38" fmla="*/ 1329 w 2416"/>
                <a:gd name="T39" fmla="*/ 1907 h 2337"/>
                <a:gd name="T40" fmla="*/ 1307 w 2416"/>
                <a:gd name="T41" fmla="*/ 1929 h 2337"/>
                <a:gd name="T42" fmla="*/ 1298 w 2416"/>
                <a:gd name="T43" fmla="*/ 1937 h 2337"/>
                <a:gd name="T44" fmla="*/ 1280 w 2416"/>
                <a:gd name="T45" fmla="*/ 1968 h 2337"/>
                <a:gd name="T46" fmla="*/ 1279 w 2416"/>
                <a:gd name="T47" fmla="*/ 2002 h 2337"/>
                <a:gd name="T48" fmla="*/ 1295 w 2416"/>
                <a:gd name="T49" fmla="*/ 2034 h 2337"/>
                <a:gd name="T50" fmla="*/ 1327 w 2416"/>
                <a:gd name="T51" fmla="*/ 2053 h 2337"/>
                <a:gd name="T52" fmla="*/ 1360 w 2416"/>
                <a:gd name="T53" fmla="*/ 2054 h 2337"/>
                <a:gd name="T54" fmla="*/ 1390 w 2416"/>
                <a:gd name="T55" fmla="*/ 2037 h 2337"/>
                <a:gd name="T56" fmla="*/ 1401 w 2416"/>
                <a:gd name="T57" fmla="*/ 2026 h 2337"/>
                <a:gd name="T58" fmla="*/ 1427 w 2416"/>
                <a:gd name="T59" fmla="*/ 2001 h 2337"/>
                <a:gd name="T60" fmla="*/ 1463 w 2416"/>
                <a:gd name="T61" fmla="*/ 1963 h 2337"/>
                <a:gd name="T62" fmla="*/ 1506 w 2416"/>
                <a:gd name="T63" fmla="*/ 1913 h 2337"/>
                <a:gd name="T64" fmla="*/ 1554 w 2416"/>
                <a:gd name="T65" fmla="*/ 1855 h 2337"/>
                <a:gd name="T66" fmla="*/ 1603 w 2416"/>
                <a:gd name="T67" fmla="*/ 1787 h 2337"/>
                <a:gd name="T68" fmla="*/ 1651 w 2416"/>
                <a:gd name="T69" fmla="*/ 1712 h 2337"/>
                <a:gd name="T70" fmla="*/ 1695 w 2416"/>
                <a:gd name="T71" fmla="*/ 1633 h 2337"/>
                <a:gd name="T72" fmla="*/ 2205 w 2416"/>
                <a:gd name="T73" fmla="*/ 1592 h 2337"/>
                <a:gd name="T74" fmla="*/ 2203 w 2416"/>
                <a:gd name="T75" fmla="*/ 1604 h 2337"/>
                <a:gd name="T76" fmla="*/ 2195 w 2416"/>
                <a:gd name="T77" fmla="*/ 1637 h 2337"/>
                <a:gd name="T78" fmla="*/ 2181 w 2416"/>
                <a:gd name="T79" fmla="*/ 1686 h 2337"/>
                <a:gd name="T80" fmla="*/ 2161 w 2416"/>
                <a:gd name="T81" fmla="*/ 1746 h 2337"/>
                <a:gd name="T82" fmla="*/ 2134 w 2416"/>
                <a:gd name="T83" fmla="*/ 1814 h 2337"/>
                <a:gd name="T84" fmla="*/ 2102 w 2416"/>
                <a:gd name="T85" fmla="*/ 1886 h 2337"/>
                <a:gd name="T86" fmla="*/ 2061 w 2416"/>
                <a:gd name="T87" fmla="*/ 1955 h 2337"/>
                <a:gd name="T88" fmla="*/ 2011 w 2416"/>
                <a:gd name="T89" fmla="*/ 2017 h 2337"/>
                <a:gd name="T90" fmla="*/ 1954 w 2416"/>
                <a:gd name="T91" fmla="*/ 2068 h 2337"/>
                <a:gd name="T92" fmla="*/ 1829 w 2416"/>
                <a:gd name="T93" fmla="*/ 2148 h 2337"/>
                <a:gd name="T94" fmla="*/ 1705 w 2416"/>
                <a:gd name="T95" fmla="*/ 2212 h 2337"/>
                <a:gd name="T96" fmla="*/ 1596 w 2416"/>
                <a:gd name="T97" fmla="*/ 2265 h 2337"/>
                <a:gd name="T98" fmla="*/ 1539 w 2416"/>
                <a:gd name="T99" fmla="*/ 2291 h 2337"/>
                <a:gd name="T100" fmla="*/ 1474 w 2416"/>
                <a:gd name="T101" fmla="*/ 2314 h 2337"/>
                <a:gd name="T102" fmla="*/ 1408 w 2416"/>
                <a:gd name="T103" fmla="*/ 2331 h 2337"/>
                <a:gd name="T104" fmla="*/ 1346 w 2416"/>
                <a:gd name="T105" fmla="*/ 2337 h 2337"/>
                <a:gd name="T106" fmla="*/ 73 w 2416"/>
                <a:gd name="T107" fmla="*/ 2335 h 2337"/>
                <a:gd name="T108" fmla="*/ 35 w 2416"/>
                <a:gd name="T109" fmla="*/ 2320 h 2337"/>
                <a:gd name="T110" fmla="*/ 9 w 2416"/>
                <a:gd name="T111" fmla="*/ 2292 h 2337"/>
                <a:gd name="T112" fmla="*/ 0 w 2416"/>
                <a:gd name="T113" fmla="*/ 2255 h 2337"/>
                <a:gd name="T114" fmla="*/ 8 w 2416"/>
                <a:gd name="T115" fmla="*/ 2211 h 2337"/>
                <a:gd name="T116" fmla="*/ 623 w 2416"/>
                <a:gd name="T117" fmla="*/ 542 h 2337"/>
                <a:gd name="T118" fmla="*/ 674 w 2416"/>
                <a:gd name="T119" fmla="*/ 458 h 2337"/>
                <a:gd name="T120" fmla="*/ 738 w 2416"/>
                <a:gd name="T121" fmla="*/ 377 h 2337"/>
                <a:gd name="T122" fmla="*/ 810 w 2416"/>
                <a:gd name="T123" fmla="*/ 306 h 2337"/>
                <a:gd name="T124" fmla="*/ 882 w 2416"/>
                <a:gd name="T125" fmla="*/ 251 h 2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16" h="2337">
                  <a:moveTo>
                    <a:pt x="1252" y="0"/>
                  </a:moveTo>
                  <a:lnTo>
                    <a:pt x="1252" y="666"/>
                  </a:lnTo>
                  <a:lnTo>
                    <a:pt x="2189" y="666"/>
                  </a:lnTo>
                  <a:lnTo>
                    <a:pt x="2225" y="669"/>
                  </a:lnTo>
                  <a:lnTo>
                    <a:pt x="2260" y="676"/>
                  </a:lnTo>
                  <a:lnTo>
                    <a:pt x="2293" y="689"/>
                  </a:lnTo>
                  <a:lnTo>
                    <a:pt x="2323" y="707"/>
                  </a:lnTo>
                  <a:lnTo>
                    <a:pt x="2349" y="727"/>
                  </a:lnTo>
                  <a:lnTo>
                    <a:pt x="2372" y="752"/>
                  </a:lnTo>
                  <a:lnTo>
                    <a:pt x="2390" y="780"/>
                  </a:lnTo>
                  <a:lnTo>
                    <a:pt x="2403" y="811"/>
                  </a:lnTo>
                  <a:lnTo>
                    <a:pt x="2413" y="843"/>
                  </a:lnTo>
                  <a:lnTo>
                    <a:pt x="2416" y="878"/>
                  </a:lnTo>
                  <a:lnTo>
                    <a:pt x="2413" y="912"/>
                  </a:lnTo>
                  <a:lnTo>
                    <a:pt x="2403" y="945"/>
                  </a:lnTo>
                  <a:lnTo>
                    <a:pt x="2390" y="976"/>
                  </a:lnTo>
                  <a:lnTo>
                    <a:pt x="2372" y="1004"/>
                  </a:lnTo>
                  <a:lnTo>
                    <a:pt x="2349" y="1029"/>
                  </a:lnTo>
                  <a:lnTo>
                    <a:pt x="2323" y="1049"/>
                  </a:lnTo>
                  <a:lnTo>
                    <a:pt x="2293" y="1067"/>
                  </a:lnTo>
                  <a:lnTo>
                    <a:pt x="2260" y="1080"/>
                  </a:lnTo>
                  <a:lnTo>
                    <a:pt x="2225" y="1087"/>
                  </a:lnTo>
                  <a:lnTo>
                    <a:pt x="2189" y="1090"/>
                  </a:lnTo>
                  <a:lnTo>
                    <a:pt x="1616" y="1090"/>
                  </a:lnTo>
                  <a:lnTo>
                    <a:pt x="1616" y="1467"/>
                  </a:lnTo>
                  <a:lnTo>
                    <a:pt x="1604" y="1504"/>
                  </a:lnTo>
                  <a:lnTo>
                    <a:pt x="1589" y="1541"/>
                  </a:lnTo>
                  <a:lnTo>
                    <a:pt x="1572" y="1577"/>
                  </a:lnTo>
                  <a:lnTo>
                    <a:pt x="1553" y="1613"/>
                  </a:lnTo>
                  <a:lnTo>
                    <a:pt x="1532" y="1647"/>
                  </a:lnTo>
                  <a:lnTo>
                    <a:pt x="1511" y="1681"/>
                  </a:lnTo>
                  <a:lnTo>
                    <a:pt x="1489" y="1714"/>
                  </a:lnTo>
                  <a:lnTo>
                    <a:pt x="1466" y="1745"/>
                  </a:lnTo>
                  <a:lnTo>
                    <a:pt x="1443" y="1775"/>
                  </a:lnTo>
                  <a:lnTo>
                    <a:pt x="1422" y="1803"/>
                  </a:lnTo>
                  <a:lnTo>
                    <a:pt x="1400" y="1829"/>
                  </a:lnTo>
                  <a:lnTo>
                    <a:pt x="1380" y="1853"/>
                  </a:lnTo>
                  <a:lnTo>
                    <a:pt x="1360" y="1873"/>
                  </a:lnTo>
                  <a:lnTo>
                    <a:pt x="1343" y="1892"/>
                  </a:lnTo>
                  <a:lnTo>
                    <a:pt x="1329" y="1907"/>
                  </a:lnTo>
                  <a:lnTo>
                    <a:pt x="1316" y="1920"/>
                  </a:lnTo>
                  <a:lnTo>
                    <a:pt x="1307" y="1929"/>
                  </a:lnTo>
                  <a:lnTo>
                    <a:pt x="1301" y="1935"/>
                  </a:lnTo>
                  <a:lnTo>
                    <a:pt x="1298" y="1937"/>
                  </a:lnTo>
                  <a:lnTo>
                    <a:pt x="1287" y="1952"/>
                  </a:lnTo>
                  <a:lnTo>
                    <a:pt x="1280" y="1968"/>
                  </a:lnTo>
                  <a:lnTo>
                    <a:pt x="1276" y="1985"/>
                  </a:lnTo>
                  <a:lnTo>
                    <a:pt x="1279" y="2002"/>
                  </a:lnTo>
                  <a:lnTo>
                    <a:pt x="1285" y="2019"/>
                  </a:lnTo>
                  <a:lnTo>
                    <a:pt x="1295" y="2034"/>
                  </a:lnTo>
                  <a:lnTo>
                    <a:pt x="1309" y="2046"/>
                  </a:lnTo>
                  <a:lnTo>
                    <a:pt x="1327" y="2053"/>
                  </a:lnTo>
                  <a:lnTo>
                    <a:pt x="1344" y="2056"/>
                  </a:lnTo>
                  <a:lnTo>
                    <a:pt x="1360" y="2054"/>
                  </a:lnTo>
                  <a:lnTo>
                    <a:pt x="1376" y="2048"/>
                  </a:lnTo>
                  <a:lnTo>
                    <a:pt x="1390" y="2037"/>
                  </a:lnTo>
                  <a:lnTo>
                    <a:pt x="1394" y="2034"/>
                  </a:lnTo>
                  <a:lnTo>
                    <a:pt x="1401" y="2026"/>
                  </a:lnTo>
                  <a:lnTo>
                    <a:pt x="1413" y="2016"/>
                  </a:lnTo>
                  <a:lnTo>
                    <a:pt x="1427" y="2001"/>
                  </a:lnTo>
                  <a:lnTo>
                    <a:pt x="1443" y="1984"/>
                  </a:lnTo>
                  <a:lnTo>
                    <a:pt x="1463" y="1963"/>
                  </a:lnTo>
                  <a:lnTo>
                    <a:pt x="1483" y="1939"/>
                  </a:lnTo>
                  <a:lnTo>
                    <a:pt x="1506" y="1913"/>
                  </a:lnTo>
                  <a:lnTo>
                    <a:pt x="1529" y="1885"/>
                  </a:lnTo>
                  <a:lnTo>
                    <a:pt x="1554" y="1855"/>
                  </a:lnTo>
                  <a:lnTo>
                    <a:pt x="1578" y="1822"/>
                  </a:lnTo>
                  <a:lnTo>
                    <a:pt x="1603" y="1787"/>
                  </a:lnTo>
                  <a:lnTo>
                    <a:pt x="1628" y="1751"/>
                  </a:lnTo>
                  <a:lnTo>
                    <a:pt x="1651" y="1712"/>
                  </a:lnTo>
                  <a:lnTo>
                    <a:pt x="1674" y="1673"/>
                  </a:lnTo>
                  <a:lnTo>
                    <a:pt x="1695" y="1633"/>
                  </a:lnTo>
                  <a:lnTo>
                    <a:pt x="1714" y="1592"/>
                  </a:lnTo>
                  <a:lnTo>
                    <a:pt x="2205" y="1592"/>
                  </a:lnTo>
                  <a:lnTo>
                    <a:pt x="2204" y="1595"/>
                  </a:lnTo>
                  <a:lnTo>
                    <a:pt x="2203" y="1604"/>
                  </a:lnTo>
                  <a:lnTo>
                    <a:pt x="2199" y="1619"/>
                  </a:lnTo>
                  <a:lnTo>
                    <a:pt x="2195" y="1637"/>
                  </a:lnTo>
                  <a:lnTo>
                    <a:pt x="2189" y="1660"/>
                  </a:lnTo>
                  <a:lnTo>
                    <a:pt x="2181" y="1686"/>
                  </a:lnTo>
                  <a:lnTo>
                    <a:pt x="2172" y="1715"/>
                  </a:lnTo>
                  <a:lnTo>
                    <a:pt x="2161" y="1746"/>
                  </a:lnTo>
                  <a:lnTo>
                    <a:pt x="2149" y="1780"/>
                  </a:lnTo>
                  <a:lnTo>
                    <a:pt x="2134" y="1814"/>
                  </a:lnTo>
                  <a:lnTo>
                    <a:pt x="2119" y="1851"/>
                  </a:lnTo>
                  <a:lnTo>
                    <a:pt x="2102" y="1886"/>
                  </a:lnTo>
                  <a:lnTo>
                    <a:pt x="2082" y="1921"/>
                  </a:lnTo>
                  <a:lnTo>
                    <a:pt x="2061" y="1955"/>
                  </a:lnTo>
                  <a:lnTo>
                    <a:pt x="2037" y="1987"/>
                  </a:lnTo>
                  <a:lnTo>
                    <a:pt x="2011" y="2017"/>
                  </a:lnTo>
                  <a:lnTo>
                    <a:pt x="1984" y="2044"/>
                  </a:lnTo>
                  <a:lnTo>
                    <a:pt x="1954" y="2068"/>
                  </a:lnTo>
                  <a:lnTo>
                    <a:pt x="1893" y="2110"/>
                  </a:lnTo>
                  <a:lnTo>
                    <a:pt x="1829" y="2148"/>
                  </a:lnTo>
                  <a:lnTo>
                    <a:pt x="1766" y="2182"/>
                  </a:lnTo>
                  <a:lnTo>
                    <a:pt x="1705" y="2212"/>
                  </a:lnTo>
                  <a:lnTo>
                    <a:pt x="1648" y="2239"/>
                  </a:lnTo>
                  <a:lnTo>
                    <a:pt x="1596" y="2265"/>
                  </a:lnTo>
                  <a:lnTo>
                    <a:pt x="1568" y="2279"/>
                  </a:lnTo>
                  <a:lnTo>
                    <a:pt x="1539" y="2291"/>
                  </a:lnTo>
                  <a:lnTo>
                    <a:pt x="1507" y="2303"/>
                  </a:lnTo>
                  <a:lnTo>
                    <a:pt x="1474" y="2314"/>
                  </a:lnTo>
                  <a:lnTo>
                    <a:pt x="1440" y="2324"/>
                  </a:lnTo>
                  <a:lnTo>
                    <a:pt x="1408" y="2331"/>
                  </a:lnTo>
                  <a:lnTo>
                    <a:pt x="1376" y="2336"/>
                  </a:lnTo>
                  <a:lnTo>
                    <a:pt x="1346" y="2337"/>
                  </a:lnTo>
                  <a:lnTo>
                    <a:pt x="96" y="2337"/>
                  </a:lnTo>
                  <a:lnTo>
                    <a:pt x="73" y="2335"/>
                  </a:lnTo>
                  <a:lnTo>
                    <a:pt x="52" y="2330"/>
                  </a:lnTo>
                  <a:lnTo>
                    <a:pt x="35" y="2320"/>
                  </a:lnTo>
                  <a:lnTo>
                    <a:pt x="20" y="2307"/>
                  </a:lnTo>
                  <a:lnTo>
                    <a:pt x="9" y="2292"/>
                  </a:lnTo>
                  <a:lnTo>
                    <a:pt x="3" y="2274"/>
                  </a:lnTo>
                  <a:lnTo>
                    <a:pt x="0" y="2255"/>
                  </a:lnTo>
                  <a:lnTo>
                    <a:pt x="2" y="2233"/>
                  </a:lnTo>
                  <a:lnTo>
                    <a:pt x="8" y="2211"/>
                  </a:lnTo>
                  <a:lnTo>
                    <a:pt x="605" y="582"/>
                  </a:lnTo>
                  <a:lnTo>
                    <a:pt x="623" y="542"/>
                  </a:lnTo>
                  <a:lnTo>
                    <a:pt x="646" y="500"/>
                  </a:lnTo>
                  <a:lnTo>
                    <a:pt x="674" y="458"/>
                  </a:lnTo>
                  <a:lnTo>
                    <a:pt x="704" y="417"/>
                  </a:lnTo>
                  <a:lnTo>
                    <a:pt x="738" y="377"/>
                  </a:lnTo>
                  <a:lnTo>
                    <a:pt x="773" y="340"/>
                  </a:lnTo>
                  <a:lnTo>
                    <a:pt x="810" y="306"/>
                  </a:lnTo>
                  <a:lnTo>
                    <a:pt x="847" y="276"/>
                  </a:lnTo>
                  <a:lnTo>
                    <a:pt x="882" y="251"/>
                  </a:lnTo>
                  <a:lnTo>
                    <a:pt x="12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68" name="Freeform 26">
            <a:extLst>
              <a:ext uri="{FF2B5EF4-FFF2-40B4-BE49-F238E27FC236}">
                <a16:creationId xmlns:a16="http://schemas.microsoft.com/office/drawing/2014/main" id="{34CA9263-0EAD-0507-8DD5-353C0A522DD4}"/>
              </a:ext>
            </a:extLst>
          </p:cNvPr>
          <p:cNvSpPr>
            <a:spLocks noEditPoints="1"/>
          </p:cNvSpPr>
          <p:nvPr/>
        </p:nvSpPr>
        <p:spPr bwMode="auto">
          <a:xfrm>
            <a:off x="6549005" y="3730542"/>
            <a:ext cx="355600" cy="695325"/>
          </a:xfrm>
          <a:custGeom>
            <a:avLst/>
            <a:gdLst>
              <a:gd name="T0" fmla="*/ 765 w 1790"/>
              <a:gd name="T1" fmla="*/ 1570 h 3502"/>
              <a:gd name="T2" fmla="*/ 778 w 1790"/>
              <a:gd name="T3" fmla="*/ 1793 h 3502"/>
              <a:gd name="T4" fmla="*/ 871 w 1790"/>
              <a:gd name="T5" fmla="*/ 1683 h 3502"/>
              <a:gd name="T6" fmla="*/ 1004 w 1790"/>
              <a:gd name="T7" fmla="*/ 1655 h 3502"/>
              <a:gd name="T8" fmla="*/ 1083 w 1790"/>
              <a:gd name="T9" fmla="*/ 1817 h 3502"/>
              <a:gd name="T10" fmla="*/ 1132 w 1790"/>
              <a:gd name="T11" fmla="*/ 1601 h 3502"/>
              <a:gd name="T12" fmla="*/ 942 w 1790"/>
              <a:gd name="T13" fmla="*/ 1469 h 3502"/>
              <a:gd name="T14" fmla="*/ 660 w 1790"/>
              <a:gd name="T15" fmla="*/ 1357 h 3502"/>
              <a:gd name="T16" fmla="*/ 517 w 1790"/>
              <a:gd name="T17" fmla="*/ 1673 h 3502"/>
              <a:gd name="T18" fmla="*/ 667 w 1790"/>
              <a:gd name="T19" fmla="*/ 1992 h 3502"/>
              <a:gd name="T20" fmla="*/ 775 w 1790"/>
              <a:gd name="T21" fmla="*/ 1920 h 3502"/>
              <a:gd name="T22" fmla="*/ 640 w 1790"/>
              <a:gd name="T23" fmla="*/ 1673 h 3502"/>
              <a:gd name="T24" fmla="*/ 777 w 1790"/>
              <a:gd name="T25" fmla="*/ 1421 h 3502"/>
              <a:gd name="T26" fmla="*/ 1068 w 1790"/>
              <a:gd name="T27" fmla="*/ 1401 h 3502"/>
              <a:gd name="T28" fmla="*/ 1239 w 1790"/>
              <a:gd name="T29" fmla="*/ 1629 h 3502"/>
              <a:gd name="T30" fmla="*/ 1133 w 1790"/>
              <a:gd name="T31" fmla="*/ 1903 h 3502"/>
              <a:gd name="T32" fmla="*/ 1228 w 1790"/>
              <a:gd name="T33" fmla="*/ 1980 h 3502"/>
              <a:gd name="T34" fmla="*/ 1365 w 1790"/>
              <a:gd name="T35" fmla="*/ 1673 h 3502"/>
              <a:gd name="T36" fmla="*/ 1223 w 1790"/>
              <a:gd name="T37" fmla="*/ 1357 h 3502"/>
              <a:gd name="T38" fmla="*/ 942 w 1790"/>
              <a:gd name="T39" fmla="*/ 1203 h 3502"/>
              <a:gd name="T40" fmla="*/ 1276 w 1790"/>
              <a:gd name="T41" fmla="*/ 1340 h 3502"/>
              <a:gd name="T42" fmla="*/ 1414 w 1790"/>
              <a:gd name="T43" fmla="*/ 1673 h 3502"/>
              <a:gd name="T44" fmla="*/ 1279 w 1790"/>
              <a:gd name="T45" fmla="*/ 2000 h 3502"/>
              <a:gd name="T46" fmla="*/ 1090 w 1790"/>
              <a:gd name="T47" fmla="*/ 2385 h 3502"/>
              <a:gd name="T48" fmla="*/ 1166 w 1790"/>
              <a:gd name="T49" fmla="*/ 2179 h 3502"/>
              <a:gd name="T50" fmla="*/ 1288 w 1790"/>
              <a:gd name="T51" fmla="*/ 2232 h 3502"/>
              <a:gd name="T52" fmla="*/ 1346 w 1790"/>
              <a:gd name="T53" fmla="*/ 2232 h 3502"/>
              <a:gd name="T54" fmla="*/ 1468 w 1790"/>
              <a:gd name="T55" fmla="*/ 2179 h 3502"/>
              <a:gd name="T56" fmla="*/ 1543 w 1790"/>
              <a:gd name="T57" fmla="*/ 2385 h 3502"/>
              <a:gd name="T58" fmla="*/ 1637 w 1790"/>
              <a:gd name="T59" fmla="*/ 2187 h 3502"/>
              <a:gd name="T60" fmla="*/ 1768 w 1790"/>
              <a:gd name="T61" fmla="*/ 2213 h 3502"/>
              <a:gd name="T62" fmla="*/ 1789 w 1790"/>
              <a:gd name="T63" fmla="*/ 3085 h 3502"/>
              <a:gd name="T64" fmla="*/ 1779 w 1790"/>
              <a:gd name="T65" fmla="*/ 3164 h 3502"/>
              <a:gd name="T66" fmla="*/ 1707 w 1790"/>
              <a:gd name="T67" fmla="*/ 3330 h 3502"/>
              <a:gd name="T68" fmla="*/ 1511 w 1790"/>
              <a:gd name="T69" fmla="*/ 3473 h 3502"/>
              <a:gd name="T70" fmla="*/ 1163 w 1790"/>
              <a:gd name="T71" fmla="*/ 3487 h 3502"/>
              <a:gd name="T72" fmla="*/ 934 w 1790"/>
              <a:gd name="T73" fmla="*/ 3373 h 3502"/>
              <a:gd name="T74" fmla="*/ 858 w 1790"/>
              <a:gd name="T75" fmla="*/ 3263 h 3502"/>
              <a:gd name="T76" fmla="*/ 768 w 1790"/>
              <a:gd name="T77" fmla="*/ 3106 h 3502"/>
              <a:gd name="T78" fmla="*/ 630 w 1790"/>
              <a:gd name="T79" fmla="*/ 2864 h 3502"/>
              <a:gd name="T80" fmla="*/ 521 w 1790"/>
              <a:gd name="T81" fmla="*/ 2667 h 3502"/>
              <a:gd name="T82" fmla="*/ 507 w 1790"/>
              <a:gd name="T83" fmla="*/ 2517 h 3502"/>
              <a:gd name="T84" fmla="*/ 636 w 1790"/>
              <a:gd name="T85" fmla="*/ 2496 h 3502"/>
              <a:gd name="T86" fmla="*/ 816 w 1790"/>
              <a:gd name="T87" fmla="*/ 2700 h 3502"/>
              <a:gd name="T88" fmla="*/ 615 w 1790"/>
              <a:gd name="T89" fmla="*/ 2011 h 3502"/>
              <a:gd name="T90" fmla="*/ 469 w 1790"/>
              <a:gd name="T91" fmla="*/ 1673 h 3502"/>
              <a:gd name="T92" fmla="*/ 608 w 1790"/>
              <a:gd name="T93" fmla="*/ 1340 h 3502"/>
              <a:gd name="T94" fmla="*/ 942 w 1790"/>
              <a:gd name="T95" fmla="*/ 1203 h 3502"/>
              <a:gd name="T96" fmla="*/ 639 w 1790"/>
              <a:gd name="T97" fmla="*/ 188 h 3502"/>
              <a:gd name="T98" fmla="*/ 1056 w 1790"/>
              <a:gd name="T99" fmla="*/ 141 h 3502"/>
              <a:gd name="T100" fmla="*/ 1625 w 1790"/>
              <a:gd name="T101" fmla="*/ 46 h 3502"/>
              <a:gd name="T102" fmla="*/ 1558 w 1790"/>
              <a:gd name="T103" fmla="*/ 2034 h 3502"/>
              <a:gd name="T104" fmla="*/ 161 w 1790"/>
              <a:gd name="T105" fmla="*/ 2902 h 3502"/>
              <a:gd name="T106" fmla="*/ 3 w 1790"/>
              <a:gd name="T107" fmla="*/ 2744 h 3502"/>
              <a:gd name="T108" fmla="*/ 71 w 1790"/>
              <a:gd name="T109" fmla="*/ 46 h 3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90" h="3502">
                <a:moveTo>
                  <a:pt x="942" y="1469"/>
                </a:moveTo>
                <a:lnTo>
                  <a:pt x="904" y="1472"/>
                </a:lnTo>
                <a:lnTo>
                  <a:pt x="870" y="1482"/>
                </a:lnTo>
                <a:lnTo>
                  <a:pt x="839" y="1498"/>
                </a:lnTo>
                <a:lnTo>
                  <a:pt x="810" y="1518"/>
                </a:lnTo>
                <a:lnTo>
                  <a:pt x="786" y="1542"/>
                </a:lnTo>
                <a:lnTo>
                  <a:pt x="765" y="1570"/>
                </a:lnTo>
                <a:lnTo>
                  <a:pt x="751" y="1602"/>
                </a:lnTo>
                <a:lnTo>
                  <a:pt x="741" y="1636"/>
                </a:lnTo>
                <a:lnTo>
                  <a:pt x="737" y="1673"/>
                </a:lnTo>
                <a:lnTo>
                  <a:pt x="741" y="1706"/>
                </a:lnTo>
                <a:lnTo>
                  <a:pt x="748" y="1737"/>
                </a:lnTo>
                <a:lnTo>
                  <a:pt x="761" y="1766"/>
                </a:lnTo>
                <a:lnTo>
                  <a:pt x="778" y="1793"/>
                </a:lnTo>
                <a:lnTo>
                  <a:pt x="798" y="1816"/>
                </a:lnTo>
                <a:lnTo>
                  <a:pt x="822" y="1837"/>
                </a:lnTo>
                <a:lnTo>
                  <a:pt x="850" y="1852"/>
                </a:lnTo>
                <a:lnTo>
                  <a:pt x="850" y="1744"/>
                </a:lnTo>
                <a:lnTo>
                  <a:pt x="852" y="1721"/>
                </a:lnTo>
                <a:lnTo>
                  <a:pt x="860" y="1700"/>
                </a:lnTo>
                <a:lnTo>
                  <a:pt x="871" y="1683"/>
                </a:lnTo>
                <a:lnTo>
                  <a:pt x="887" y="1667"/>
                </a:lnTo>
                <a:lnTo>
                  <a:pt x="905" y="1655"/>
                </a:lnTo>
                <a:lnTo>
                  <a:pt x="926" y="1649"/>
                </a:lnTo>
                <a:lnTo>
                  <a:pt x="950" y="1645"/>
                </a:lnTo>
                <a:lnTo>
                  <a:pt x="960" y="1645"/>
                </a:lnTo>
                <a:lnTo>
                  <a:pt x="983" y="1649"/>
                </a:lnTo>
                <a:lnTo>
                  <a:pt x="1004" y="1655"/>
                </a:lnTo>
                <a:lnTo>
                  <a:pt x="1021" y="1667"/>
                </a:lnTo>
                <a:lnTo>
                  <a:pt x="1037" y="1683"/>
                </a:lnTo>
                <a:lnTo>
                  <a:pt x="1049" y="1701"/>
                </a:lnTo>
                <a:lnTo>
                  <a:pt x="1056" y="1721"/>
                </a:lnTo>
                <a:lnTo>
                  <a:pt x="1059" y="1744"/>
                </a:lnTo>
                <a:lnTo>
                  <a:pt x="1059" y="1838"/>
                </a:lnTo>
                <a:lnTo>
                  <a:pt x="1083" y="1817"/>
                </a:lnTo>
                <a:lnTo>
                  <a:pt x="1104" y="1794"/>
                </a:lnTo>
                <a:lnTo>
                  <a:pt x="1122" y="1766"/>
                </a:lnTo>
                <a:lnTo>
                  <a:pt x="1134" y="1738"/>
                </a:lnTo>
                <a:lnTo>
                  <a:pt x="1142" y="1706"/>
                </a:lnTo>
                <a:lnTo>
                  <a:pt x="1145" y="1673"/>
                </a:lnTo>
                <a:lnTo>
                  <a:pt x="1142" y="1636"/>
                </a:lnTo>
                <a:lnTo>
                  <a:pt x="1132" y="1601"/>
                </a:lnTo>
                <a:lnTo>
                  <a:pt x="1118" y="1570"/>
                </a:lnTo>
                <a:lnTo>
                  <a:pt x="1098" y="1542"/>
                </a:lnTo>
                <a:lnTo>
                  <a:pt x="1072" y="1518"/>
                </a:lnTo>
                <a:lnTo>
                  <a:pt x="1045" y="1498"/>
                </a:lnTo>
                <a:lnTo>
                  <a:pt x="1013" y="1482"/>
                </a:lnTo>
                <a:lnTo>
                  <a:pt x="978" y="1472"/>
                </a:lnTo>
                <a:lnTo>
                  <a:pt x="942" y="1469"/>
                </a:lnTo>
                <a:close/>
                <a:moveTo>
                  <a:pt x="942" y="1251"/>
                </a:moveTo>
                <a:lnTo>
                  <a:pt x="889" y="1254"/>
                </a:lnTo>
                <a:lnTo>
                  <a:pt x="837" y="1263"/>
                </a:lnTo>
                <a:lnTo>
                  <a:pt x="788" y="1279"/>
                </a:lnTo>
                <a:lnTo>
                  <a:pt x="743" y="1300"/>
                </a:lnTo>
                <a:lnTo>
                  <a:pt x="700" y="1326"/>
                </a:lnTo>
                <a:lnTo>
                  <a:pt x="660" y="1357"/>
                </a:lnTo>
                <a:lnTo>
                  <a:pt x="625" y="1392"/>
                </a:lnTo>
                <a:lnTo>
                  <a:pt x="594" y="1432"/>
                </a:lnTo>
                <a:lnTo>
                  <a:pt x="567" y="1475"/>
                </a:lnTo>
                <a:lnTo>
                  <a:pt x="546" y="1520"/>
                </a:lnTo>
                <a:lnTo>
                  <a:pt x="531" y="1569"/>
                </a:lnTo>
                <a:lnTo>
                  <a:pt x="521" y="1620"/>
                </a:lnTo>
                <a:lnTo>
                  <a:pt x="517" y="1673"/>
                </a:lnTo>
                <a:lnTo>
                  <a:pt x="522" y="1727"/>
                </a:lnTo>
                <a:lnTo>
                  <a:pt x="532" y="1778"/>
                </a:lnTo>
                <a:lnTo>
                  <a:pt x="547" y="1828"/>
                </a:lnTo>
                <a:lnTo>
                  <a:pt x="569" y="1874"/>
                </a:lnTo>
                <a:lnTo>
                  <a:pt x="597" y="1917"/>
                </a:lnTo>
                <a:lnTo>
                  <a:pt x="629" y="1957"/>
                </a:lnTo>
                <a:lnTo>
                  <a:pt x="667" y="1992"/>
                </a:lnTo>
                <a:lnTo>
                  <a:pt x="707" y="2023"/>
                </a:lnTo>
                <a:lnTo>
                  <a:pt x="752" y="2049"/>
                </a:lnTo>
                <a:lnTo>
                  <a:pt x="799" y="2069"/>
                </a:lnTo>
                <a:lnTo>
                  <a:pt x="850" y="2083"/>
                </a:lnTo>
                <a:lnTo>
                  <a:pt x="850" y="1957"/>
                </a:lnTo>
                <a:lnTo>
                  <a:pt x="810" y="1941"/>
                </a:lnTo>
                <a:lnTo>
                  <a:pt x="775" y="1920"/>
                </a:lnTo>
                <a:lnTo>
                  <a:pt x="742" y="1895"/>
                </a:lnTo>
                <a:lnTo>
                  <a:pt x="713" y="1866"/>
                </a:lnTo>
                <a:lnTo>
                  <a:pt x="688" y="1833"/>
                </a:lnTo>
                <a:lnTo>
                  <a:pt x="668" y="1797"/>
                </a:lnTo>
                <a:lnTo>
                  <a:pt x="653" y="1757"/>
                </a:lnTo>
                <a:lnTo>
                  <a:pt x="643" y="1716"/>
                </a:lnTo>
                <a:lnTo>
                  <a:pt x="640" y="1673"/>
                </a:lnTo>
                <a:lnTo>
                  <a:pt x="643" y="1629"/>
                </a:lnTo>
                <a:lnTo>
                  <a:pt x="653" y="1586"/>
                </a:lnTo>
                <a:lnTo>
                  <a:pt x="669" y="1546"/>
                </a:lnTo>
                <a:lnTo>
                  <a:pt x="689" y="1510"/>
                </a:lnTo>
                <a:lnTo>
                  <a:pt x="714" y="1476"/>
                </a:lnTo>
                <a:lnTo>
                  <a:pt x="744" y="1446"/>
                </a:lnTo>
                <a:lnTo>
                  <a:pt x="777" y="1421"/>
                </a:lnTo>
                <a:lnTo>
                  <a:pt x="815" y="1401"/>
                </a:lnTo>
                <a:lnTo>
                  <a:pt x="855" y="1385"/>
                </a:lnTo>
                <a:lnTo>
                  <a:pt x="897" y="1376"/>
                </a:lnTo>
                <a:lnTo>
                  <a:pt x="942" y="1372"/>
                </a:lnTo>
                <a:lnTo>
                  <a:pt x="986" y="1376"/>
                </a:lnTo>
                <a:lnTo>
                  <a:pt x="1028" y="1385"/>
                </a:lnTo>
                <a:lnTo>
                  <a:pt x="1068" y="1401"/>
                </a:lnTo>
                <a:lnTo>
                  <a:pt x="1105" y="1421"/>
                </a:lnTo>
                <a:lnTo>
                  <a:pt x="1139" y="1446"/>
                </a:lnTo>
                <a:lnTo>
                  <a:pt x="1168" y="1476"/>
                </a:lnTo>
                <a:lnTo>
                  <a:pt x="1194" y="1510"/>
                </a:lnTo>
                <a:lnTo>
                  <a:pt x="1215" y="1546"/>
                </a:lnTo>
                <a:lnTo>
                  <a:pt x="1230" y="1586"/>
                </a:lnTo>
                <a:lnTo>
                  <a:pt x="1239" y="1629"/>
                </a:lnTo>
                <a:lnTo>
                  <a:pt x="1243" y="1673"/>
                </a:lnTo>
                <a:lnTo>
                  <a:pt x="1239" y="1718"/>
                </a:lnTo>
                <a:lnTo>
                  <a:pt x="1229" y="1761"/>
                </a:lnTo>
                <a:lnTo>
                  <a:pt x="1213" y="1801"/>
                </a:lnTo>
                <a:lnTo>
                  <a:pt x="1192" y="1840"/>
                </a:lnTo>
                <a:lnTo>
                  <a:pt x="1164" y="1873"/>
                </a:lnTo>
                <a:lnTo>
                  <a:pt x="1133" y="1903"/>
                </a:lnTo>
                <a:lnTo>
                  <a:pt x="1098" y="1928"/>
                </a:lnTo>
                <a:lnTo>
                  <a:pt x="1059" y="1948"/>
                </a:lnTo>
                <a:lnTo>
                  <a:pt x="1059" y="2076"/>
                </a:lnTo>
                <a:lnTo>
                  <a:pt x="1105" y="2059"/>
                </a:lnTo>
                <a:lnTo>
                  <a:pt x="1150" y="2037"/>
                </a:lnTo>
                <a:lnTo>
                  <a:pt x="1191" y="2011"/>
                </a:lnTo>
                <a:lnTo>
                  <a:pt x="1228" y="1980"/>
                </a:lnTo>
                <a:lnTo>
                  <a:pt x="1262" y="1946"/>
                </a:lnTo>
                <a:lnTo>
                  <a:pt x="1292" y="1907"/>
                </a:lnTo>
                <a:lnTo>
                  <a:pt x="1318" y="1865"/>
                </a:lnTo>
                <a:lnTo>
                  <a:pt x="1338" y="1820"/>
                </a:lnTo>
                <a:lnTo>
                  <a:pt x="1353" y="1773"/>
                </a:lnTo>
                <a:lnTo>
                  <a:pt x="1362" y="1723"/>
                </a:lnTo>
                <a:lnTo>
                  <a:pt x="1365" y="1673"/>
                </a:lnTo>
                <a:lnTo>
                  <a:pt x="1362" y="1620"/>
                </a:lnTo>
                <a:lnTo>
                  <a:pt x="1352" y="1569"/>
                </a:lnTo>
                <a:lnTo>
                  <a:pt x="1336" y="1520"/>
                </a:lnTo>
                <a:lnTo>
                  <a:pt x="1315" y="1475"/>
                </a:lnTo>
                <a:lnTo>
                  <a:pt x="1289" y="1432"/>
                </a:lnTo>
                <a:lnTo>
                  <a:pt x="1258" y="1392"/>
                </a:lnTo>
                <a:lnTo>
                  <a:pt x="1223" y="1357"/>
                </a:lnTo>
                <a:lnTo>
                  <a:pt x="1184" y="1326"/>
                </a:lnTo>
                <a:lnTo>
                  <a:pt x="1141" y="1300"/>
                </a:lnTo>
                <a:lnTo>
                  <a:pt x="1094" y="1279"/>
                </a:lnTo>
                <a:lnTo>
                  <a:pt x="1046" y="1263"/>
                </a:lnTo>
                <a:lnTo>
                  <a:pt x="995" y="1254"/>
                </a:lnTo>
                <a:lnTo>
                  <a:pt x="942" y="1251"/>
                </a:lnTo>
                <a:close/>
                <a:moveTo>
                  <a:pt x="942" y="1203"/>
                </a:moveTo>
                <a:lnTo>
                  <a:pt x="996" y="1206"/>
                </a:lnTo>
                <a:lnTo>
                  <a:pt x="1049" y="1215"/>
                </a:lnTo>
                <a:lnTo>
                  <a:pt x="1101" y="1230"/>
                </a:lnTo>
                <a:lnTo>
                  <a:pt x="1149" y="1250"/>
                </a:lnTo>
                <a:lnTo>
                  <a:pt x="1194" y="1275"/>
                </a:lnTo>
                <a:lnTo>
                  <a:pt x="1237" y="1306"/>
                </a:lnTo>
                <a:lnTo>
                  <a:pt x="1276" y="1340"/>
                </a:lnTo>
                <a:lnTo>
                  <a:pt x="1310" y="1379"/>
                </a:lnTo>
                <a:lnTo>
                  <a:pt x="1340" y="1421"/>
                </a:lnTo>
                <a:lnTo>
                  <a:pt x="1365" y="1466"/>
                </a:lnTo>
                <a:lnTo>
                  <a:pt x="1386" y="1514"/>
                </a:lnTo>
                <a:lnTo>
                  <a:pt x="1401" y="1565"/>
                </a:lnTo>
                <a:lnTo>
                  <a:pt x="1411" y="1618"/>
                </a:lnTo>
                <a:lnTo>
                  <a:pt x="1414" y="1673"/>
                </a:lnTo>
                <a:lnTo>
                  <a:pt x="1411" y="1727"/>
                </a:lnTo>
                <a:lnTo>
                  <a:pt x="1402" y="1778"/>
                </a:lnTo>
                <a:lnTo>
                  <a:pt x="1386" y="1828"/>
                </a:lnTo>
                <a:lnTo>
                  <a:pt x="1366" y="1875"/>
                </a:lnTo>
                <a:lnTo>
                  <a:pt x="1342" y="1920"/>
                </a:lnTo>
                <a:lnTo>
                  <a:pt x="1312" y="1961"/>
                </a:lnTo>
                <a:lnTo>
                  <a:pt x="1279" y="2000"/>
                </a:lnTo>
                <a:lnTo>
                  <a:pt x="1241" y="2034"/>
                </a:lnTo>
                <a:lnTo>
                  <a:pt x="1201" y="2063"/>
                </a:lnTo>
                <a:lnTo>
                  <a:pt x="1155" y="2090"/>
                </a:lnTo>
                <a:lnTo>
                  <a:pt x="1109" y="2111"/>
                </a:lnTo>
                <a:lnTo>
                  <a:pt x="1059" y="2126"/>
                </a:lnTo>
                <a:lnTo>
                  <a:pt x="1059" y="2385"/>
                </a:lnTo>
                <a:lnTo>
                  <a:pt x="1090" y="2385"/>
                </a:lnTo>
                <a:lnTo>
                  <a:pt x="1090" y="2275"/>
                </a:lnTo>
                <a:lnTo>
                  <a:pt x="1093" y="2252"/>
                </a:lnTo>
                <a:lnTo>
                  <a:pt x="1100" y="2232"/>
                </a:lnTo>
                <a:lnTo>
                  <a:pt x="1112" y="2213"/>
                </a:lnTo>
                <a:lnTo>
                  <a:pt x="1128" y="2198"/>
                </a:lnTo>
                <a:lnTo>
                  <a:pt x="1145" y="2187"/>
                </a:lnTo>
                <a:lnTo>
                  <a:pt x="1166" y="2179"/>
                </a:lnTo>
                <a:lnTo>
                  <a:pt x="1188" y="2177"/>
                </a:lnTo>
                <a:lnTo>
                  <a:pt x="1199" y="2177"/>
                </a:lnTo>
                <a:lnTo>
                  <a:pt x="1222" y="2179"/>
                </a:lnTo>
                <a:lnTo>
                  <a:pt x="1243" y="2187"/>
                </a:lnTo>
                <a:lnTo>
                  <a:pt x="1261" y="2198"/>
                </a:lnTo>
                <a:lnTo>
                  <a:pt x="1276" y="2213"/>
                </a:lnTo>
                <a:lnTo>
                  <a:pt x="1288" y="2232"/>
                </a:lnTo>
                <a:lnTo>
                  <a:pt x="1296" y="2252"/>
                </a:lnTo>
                <a:lnTo>
                  <a:pt x="1298" y="2275"/>
                </a:lnTo>
                <a:lnTo>
                  <a:pt x="1298" y="2385"/>
                </a:lnTo>
                <a:lnTo>
                  <a:pt x="1336" y="2385"/>
                </a:lnTo>
                <a:lnTo>
                  <a:pt x="1336" y="2275"/>
                </a:lnTo>
                <a:lnTo>
                  <a:pt x="1339" y="2252"/>
                </a:lnTo>
                <a:lnTo>
                  <a:pt x="1346" y="2232"/>
                </a:lnTo>
                <a:lnTo>
                  <a:pt x="1357" y="2213"/>
                </a:lnTo>
                <a:lnTo>
                  <a:pt x="1373" y="2198"/>
                </a:lnTo>
                <a:lnTo>
                  <a:pt x="1391" y="2187"/>
                </a:lnTo>
                <a:lnTo>
                  <a:pt x="1412" y="2179"/>
                </a:lnTo>
                <a:lnTo>
                  <a:pt x="1435" y="2177"/>
                </a:lnTo>
                <a:lnTo>
                  <a:pt x="1446" y="2177"/>
                </a:lnTo>
                <a:lnTo>
                  <a:pt x="1468" y="2179"/>
                </a:lnTo>
                <a:lnTo>
                  <a:pt x="1489" y="2187"/>
                </a:lnTo>
                <a:lnTo>
                  <a:pt x="1507" y="2198"/>
                </a:lnTo>
                <a:lnTo>
                  <a:pt x="1522" y="2213"/>
                </a:lnTo>
                <a:lnTo>
                  <a:pt x="1533" y="2232"/>
                </a:lnTo>
                <a:lnTo>
                  <a:pt x="1541" y="2252"/>
                </a:lnTo>
                <a:lnTo>
                  <a:pt x="1543" y="2275"/>
                </a:lnTo>
                <a:lnTo>
                  <a:pt x="1543" y="2385"/>
                </a:lnTo>
                <a:lnTo>
                  <a:pt x="1582" y="2385"/>
                </a:lnTo>
                <a:lnTo>
                  <a:pt x="1582" y="2275"/>
                </a:lnTo>
                <a:lnTo>
                  <a:pt x="1584" y="2252"/>
                </a:lnTo>
                <a:lnTo>
                  <a:pt x="1592" y="2232"/>
                </a:lnTo>
                <a:lnTo>
                  <a:pt x="1603" y="2213"/>
                </a:lnTo>
                <a:lnTo>
                  <a:pt x="1618" y="2198"/>
                </a:lnTo>
                <a:lnTo>
                  <a:pt x="1637" y="2187"/>
                </a:lnTo>
                <a:lnTo>
                  <a:pt x="1657" y="2179"/>
                </a:lnTo>
                <a:lnTo>
                  <a:pt x="1680" y="2177"/>
                </a:lnTo>
                <a:lnTo>
                  <a:pt x="1690" y="2177"/>
                </a:lnTo>
                <a:lnTo>
                  <a:pt x="1713" y="2179"/>
                </a:lnTo>
                <a:lnTo>
                  <a:pt x="1734" y="2187"/>
                </a:lnTo>
                <a:lnTo>
                  <a:pt x="1752" y="2198"/>
                </a:lnTo>
                <a:lnTo>
                  <a:pt x="1768" y="2213"/>
                </a:lnTo>
                <a:lnTo>
                  <a:pt x="1780" y="2232"/>
                </a:lnTo>
                <a:lnTo>
                  <a:pt x="1786" y="2252"/>
                </a:lnTo>
                <a:lnTo>
                  <a:pt x="1790" y="2275"/>
                </a:lnTo>
                <a:lnTo>
                  <a:pt x="1790" y="2482"/>
                </a:lnTo>
                <a:lnTo>
                  <a:pt x="1789" y="2482"/>
                </a:lnTo>
                <a:lnTo>
                  <a:pt x="1789" y="2483"/>
                </a:lnTo>
                <a:lnTo>
                  <a:pt x="1789" y="3085"/>
                </a:lnTo>
                <a:lnTo>
                  <a:pt x="1789" y="3087"/>
                </a:lnTo>
                <a:lnTo>
                  <a:pt x="1789" y="3093"/>
                </a:lnTo>
                <a:lnTo>
                  <a:pt x="1788" y="3101"/>
                </a:lnTo>
                <a:lnTo>
                  <a:pt x="1786" y="3113"/>
                </a:lnTo>
                <a:lnTo>
                  <a:pt x="1785" y="3128"/>
                </a:lnTo>
                <a:lnTo>
                  <a:pt x="1782" y="3145"/>
                </a:lnTo>
                <a:lnTo>
                  <a:pt x="1779" y="3164"/>
                </a:lnTo>
                <a:lnTo>
                  <a:pt x="1773" y="3186"/>
                </a:lnTo>
                <a:lnTo>
                  <a:pt x="1767" y="3208"/>
                </a:lnTo>
                <a:lnTo>
                  <a:pt x="1759" y="3231"/>
                </a:lnTo>
                <a:lnTo>
                  <a:pt x="1749" y="3256"/>
                </a:lnTo>
                <a:lnTo>
                  <a:pt x="1737" y="3281"/>
                </a:lnTo>
                <a:lnTo>
                  <a:pt x="1723" y="3306"/>
                </a:lnTo>
                <a:lnTo>
                  <a:pt x="1707" y="3330"/>
                </a:lnTo>
                <a:lnTo>
                  <a:pt x="1688" y="3356"/>
                </a:lnTo>
                <a:lnTo>
                  <a:pt x="1666" y="3379"/>
                </a:lnTo>
                <a:lnTo>
                  <a:pt x="1642" y="3401"/>
                </a:lnTo>
                <a:lnTo>
                  <a:pt x="1614" y="3422"/>
                </a:lnTo>
                <a:lnTo>
                  <a:pt x="1583" y="3441"/>
                </a:lnTo>
                <a:lnTo>
                  <a:pt x="1549" y="3459"/>
                </a:lnTo>
                <a:lnTo>
                  <a:pt x="1511" y="3473"/>
                </a:lnTo>
                <a:lnTo>
                  <a:pt x="1469" y="3485"/>
                </a:lnTo>
                <a:lnTo>
                  <a:pt x="1424" y="3494"/>
                </a:lnTo>
                <a:lnTo>
                  <a:pt x="1374" y="3500"/>
                </a:lnTo>
                <a:lnTo>
                  <a:pt x="1320" y="3502"/>
                </a:lnTo>
                <a:lnTo>
                  <a:pt x="1264" y="3500"/>
                </a:lnTo>
                <a:lnTo>
                  <a:pt x="1212" y="3495"/>
                </a:lnTo>
                <a:lnTo>
                  <a:pt x="1163" y="3487"/>
                </a:lnTo>
                <a:lnTo>
                  <a:pt x="1120" y="3477"/>
                </a:lnTo>
                <a:lnTo>
                  <a:pt x="1080" y="3463"/>
                </a:lnTo>
                <a:lnTo>
                  <a:pt x="1044" y="3448"/>
                </a:lnTo>
                <a:lnTo>
                  <a:pt x="1011" y="3431"/>
                </a:lnTo>
                <a:lnTo>
                  <a:pt x="983" y="3413"/>
                </a:lnTo>
                <a:lnTo>
                  <a:pt x="956" y="3394"/>
                </a:lnTo>
                <a:lnTo>
                  <a:pt x="934" y="3373"/>
                </a:lnTo>
                <a:lnTo>
                  <a:pt x="914" y="3353"/>
                </a:lnTo>
                <a:lnTo>
                  <a:pt x="898" y="3332"/>
                </a:lnTo>
                <a:lnTo>
                  <a:pt x="884" y="3312"/>
                </a:lnTo>
                <a:lnTo>
                  <a:pt x="873" y="3292"/>
                </a:lnTo>
                <a:lnTo>
                  <a:pt x="864" y="3273"/>
                </a:lnTo>
                <a:lnTo>
                  <a:pt x="862" y="3270"/>
                </a:lnTo>
                <a:lnTo>
                  <a:pt x="858" y="3263"/>
                </a:lnTo>
                <a:lnTo>
                  <a:pt x="851" y="3251"/>
                </a:lnTo>
                <a:lnTo>
                  <a:pt x="842" y="3234"/>
                </a:lnTo>
                <a:lnTo>
                  <a:pt x="830" y="3215"/>
                </a:lnTo>
                <a:lnTo>
                  <a:pt x="817" y="3192"/>
                </a:lnTo>
                <a:lnTo>
                  <a:pt x="803" y="3165"/>
                </a:lnTo>
                <a:lnTo>
                  <a:pt x="786" y="3137"/>
                </a:lnTo>
                <a:lnTo>
                  <a:pt x="768" y="3106"/>
                </a:lnTo>
                <a:lnTo>
                  <a:pt x="749" y="3074"/>
                </a:lnTo>
                <a:lnTo>
                  <a:pt x="731" y="3040"/>
                </a:lnTo>
                <a:lnTo>
                  <a:pt x="711" y="3004"/>
                </a:lnTo>
                <a:lnTo>
                  <a:pt x="691" y="2969"/>
                </a:lnTo>
                <a:lnTo>
                  <a:pt x="670" y="2934"/>
                </a:lnTo>
                <a:lnTo>
                  <a:pt x="650" y="2898"/>
                </a:lnTo>
                <a:lnTo>
                  <a:pt x="630" y="2864"/>
                </a:lnTo>
                <a:lnTo>
                  <a:pt x="611" y="2829"/>
                </a:lnTo>
                <a:lnTo>
                  <a:pt x="593" y="2796"/>
                </a:lnTo>
                <a:lnTo>
                  <a:pt x="575" y="2766"/>
                </a:lnTo>
                <a:lnTo>
                  <a:pt x="559" y="2737"/>
                </a:lnTo>
                <a:lnTo>
                  <a:pt x="545" y="2711"/>
                </a:lnTo>
                <a:lnTo>
                  <a:pt x="532" y="2686"/>
                </a:lnTo>
                <a:lnTo>
                  <a:pt x="521" y="2667"/>
                </a:lnTo>
                <a:lnTo>
                  <a:pt x="512" y="2650"/>
                </a:lnTo>
                <a:lnTo>
                  <a:pt x="500" y="2621"/>
                </a:lnTo>
                <a:lnTo>
                  <a:pt x="492" y="2596"/>
                </a:lnTo>
                <a:lnTo>
                  <a:pt x="490" y="2572"/>
                </a:lnTo>
                <a:lnTo>
                  <a:pt x="492" y="2551"/>
                </a:lnTo>
                <a:lnTo>
                  <a:pt x="497" y="2532"/>
                </a:lnTo>
                <a:lnTo>
                  <a:pt x="507" y="2517"/>
                </a:lnTo>
                <a:lnTo>
                  <a:pt x="520" y="2504"/>
                </a:lnTo>
                <a:lnTo>
                  <a:pt x="534" y="2494"/>
                </a:lnTo>
                <a:lnTo>
                  <a:pt x="552" y="2487"/>
                </a:lnTo>
                <a:lnTo>
                  <a:pt x="572" y="2484"/>
                </a:lnTo>
                <a:lnTo>
                  <a:pt x="591" y="2483"/>
                </a:lnTo>
                <a:lnTo>
                  <a:pt x="614" y="2486"/>
                </a:lnTo>
                <a:lnTo>
                  <a:pt x="636" y="2496"/>
                </a:lnTo>
                <a:lnTo>
                  <a:pt x="659" y="2511"/>
                </a:lnTo>
                <a:lnTo>
                  <a:pt x="681" y="2533"/>
                </a:lnTo>
                <a:lnTo>
                  <a:pt x="705" y="2561"/>
                </a:lnTo>
                <a:lnTo>
                  <a:pt x="731" y="2592"/>
                </a:lnTo>
                <a:lnTo>
                  <a:pt x="757" y="2626"/>
                </a:lnTo>
                <a:lnTo>
                  <a:pt x="785" y="2662"/>
                </a:lnTo>
                <a:lnTo>
                  <a:pt x="816" y="2700"/>
                </a:lnTo>
                <a:lnTo>
                  <a:pt x="850" y="2737"/>
                </a:lnTo>
                <a:lnTo>
                  <a:pt x="850" y="2133"/>
                </a:lnTo>
                <a:lnTo>
                  <a:pt x="797" y="2120"/>
                </a:lnTo>
                <a:lnTo>
                  <a:pt x="746" y="2100"/>
                </a:lnTo>
                <a:lnTo>
                  <a:pt x="699" y="2076"/>
                </a:lnTo>
                <a:lnTo>
                  <a:pt x="654" y="2046"/>
                </a:lnTo>
                <a:lnTo>
                  <a:pt x="615" y="2011"/>
                </a:lnTo>
                <a:lnTo>
                  <a:pt x="578" y="1972"/>
                </a:lnTo>
                <a:lnTo>
                  <a:pt x="546" y="1930"/>
                </a:lnTo>
                <a:lnTo>
                  <a:pt x="520" y="1884"/>
                </a:lnTo>
                <a:lnTo>
                  <a:pt x="499" y="1835"/>
                </a:lnTo>
                <a:lnTo>
                  <a:pt x="482" y="1783"/>
                </a:lnTo>
                <a:lnTo>
                  <a:pt x="473" y="1729"/>
                </a:lnTo>
                <a:lnTo>
                  <a:pt x="469" y="1673"/>
                </a:lnTo>
                <a:lnTo>
                  <a:pt x="472" y="1618"/>
                </a:lnTo>
                <a:lnTo>
                  <a:pt x="482" y="1565"/>
                </a:lnTo>
                <a:lnTo>
                  <a:pt x="496" y="1514"/>
                </a:lnTo>
                <a:lnTo>
                  <a:pt x="517" y="1466"/>
                </a:lnTo>
                <a:lnTo>
                  <a:pt x="543" y="1421"/>
                </a:lnTo>
                <a:lnTo>
                  <a:pt x="573" y="1379"/>
                </a:lnTo>
                <a:lnTo>
                  <a:pt x="608" y="1340"/>
                </a:lnTo>
                <a:lnTo>
                  <a:pt x="647" y="1306"/>
                </a:lnTo>
                <a:lnTo>
                  <a:pt x="689" y="1275"/>
                </a:lnTo>
                <a:lnTo>
                  <a:pt x="734" y="1250"/>
                </a:lnTo>
                <a:lnTo>
                  <a:pt x="783" y="1230"/>
                </a:lnTo>
                <a:lnTo>
                  <a:pt x="834" y="1215"/>
                </a:lnTo>
                <a:lnTo>
                  <a:pt x="887" y="1206"/>
                </a:lnTo>
                <a:lnTo>
                  <a:pt x="942" y="1203"/>
                </a:lnTo>
                <a:close/>
                <a:moveTo>
                  <a:pt x="639" y="141"/>
                </a:moveTo>
                <a:lnTo>
                  <a:pt x="628" y="144"/>
                </a:lnTo>
                <a:lnTo>
                  <a:pt x="619" y="153"/>
                </a:lnTo>
                <a:lnTo>
                  <a:pt x="616" y="165"/>
                </a:lnTo>
                <a:lnTo>
                  <a:pt x="619" y="177"/>
                </a:lnTo>
                <a:lnTo>
                  <a:pt x="628" y="185"/>
                </a:lnTo>
                <a:lnTo>
                  <a:pt x="639" y="188"/>
                </a:lnTo>
                <a:lnTo>
                  <a:pt x="1056" y="188"/>
                </a:lnTo>
                <a:lnTo>
                  <a:pt x="1068" y="185"/>
                </a:lnTo>
                <a:lnTo>
                  <a:pt x="1077" y="177"/>
                </a:lnTo>
                <a:lnTo>
                  <a:pt x="1080" y="165"/>
                </a:lnTo>
                <a:lnTo>
                  <a:pt x="1077" y="153"/>
                </a:lnTo>
                <a:lnTo>
                  <a:pt x="1068" y="144"/>
                </a:lnTo>
                <a:lnTo>
                  <a:pt x="1056" y="141"/>
                </a:lnTo>
                <a:lnTo>
                  <a:pt x="639" y="141"/>
                </a:lnTo>
                <a:close/>
                <a:moveTo>
                  <a:pt x="197" y="0"/>
                </a:moveTo>
                <a:lnTo>
                  <a:pt x="1498" y="0"/>
                </a:lnTo>
                <a:lnTo>
                  <a:pt x="1533" y="2"/>
                </a:lnTo>
                <a:lnTo>
                  <a:pt x="1566" y="12"/>
                </a:lnTo>
                <a:lnTo>
                  <a:pt x="1597" y="26"/>
                </a:lnTo>
                <a:lnTo>
                  <a:pt x="1625" y="46"/>
                </a:lnTo>
                <a:lnTo>
                  <a:pt x="1648" y="69"/>
                </a:lnTo>
                <a:lnTo>
                  <a:pt x="1668" y="97"/>
                </a:lnTo>
                <a:lnTo>
                  <a:pt x="1683" y="127"/>
                </a:lnTo>
                <a:lnTo>
                  <a:pt x="1692" y="160"/>
                </a:lnTo>
                <a:lnTo>
                  <a:pt x="1696" y="196"/>
                </a:lnTo>
                <a:lnTo>
                  <a:pt x="1696" y="2034"/>
                </a:lnTo>
                <a:lnTo>
                  <a:pt x="1558" y="2034"/>
                </a:lnTo>
                <a:lnTo>
                  <a:pt x="1558" y="310"/>
                </a:lnTo>
                <a:lnTo>
                  <a:pt x="137" y="310"/>
                </a:lnTo>
                <a:lnTo>
                  <a:pt x="137" y="2542"/>
                </a:lnTo>
                <a:lnTo>
                  <a:pt x="356" y="2542"/>
                </a:lnTo>
                <a:lnTo>
                  <a:pt x="551" y="2905"/>
                </a:lnTo>
                <a:lnTo>
                  <a:pt x="197" y="2905"/>
                </a:lnTo>
                <a:lnTo>
                  <a:pt x="161" y="2902"/>
                </a:lnTo>
                <a:lnTo>
                  <a:pt x="128" y="2892"/>
                </a:lnTo>
                <a:lnTo>
                  <a:pt x="98" y="2878"/>
                </a:lnTo>
                <a:lnTo>
                  <a:pt x="71" y="2858"/>
                </a:lnTo>
                <a:lnTo>
                  <a:pt x="46" y="2835"/>
                </a:lnTo>
                <a:lnTo>
                  <a:pt x="27" y="2807"/>
                </a:lnTo>
                <a:lnTo>
                  <a:pt x="12" y="2777"/>
                </a:lnTo>
                <a:lnTo>
                  <a:pt x="3" y="2744"/>
                </a:lnTo>
                <a:lnTo>
                  <a:pt x="0" y="2708"/>
                </a:lnTo>
                <a:lnTo>
                  <a:pt x="0" y="196"/>
                </a:lnTo>
                <a:lnTo>
                  <a:pt x="3" y="160"/>
                </a:lnTo>
                <a:lnTo>
                  <a:pt x="12" y="127"/>
                </a:lnTo>
                <a:lnTo>
                  <a:pt x="27" y="97"/>
                </a:lnTo>
                <a:lnTo>
                  <a:pt x="46" y="69"/>
                </a:lnTo>
                <a:lnTo>
                  <a:pt x="71" y="46"/>
                </a:lnTo>
                <a:lnTo>
                  <a:pt x="98" y="26"/>
                </a:lnTo>
                <a:lnTo>
                  <a:pt x="128" y="12"/>
                </a:lnTo>
                <a:lnTo>
                  <a:pt x="161" y="2"/>
                </a:lnTo>
                <a:lnTo>
                  <a:pt x="19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AE2D27C6-8B36-C6D7-C5E4-62FAF68667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73" y="56483"/>
            <a:ext cx="1343005" cy="575049"/>
          </a:xfrm>
          <a:prstGeom prst="rect">
            <a:avLst/>
          </a:prstGeom>
        </p:spPr>
      </p:pic>
      <p:sp>
        <p:nvSpPr>
          <p:cNvPr id="5" name="Slide Number Placeholder 4">
            <a:extLst>
              <a:ext uri="{FF2B5EF4-FFF2-40B4-BE49-F238E27FC236}">
                <a16:creationId xmlns:a16="http://schemas.microsoft.com/office/drawing/2014/main" id="{3417CE38-1D17-7B07-2049-F250630A0492}"/>
              </a:ext>
            </a:extLst>
          </p:cNvPr>
          <p:cNvSpPr>
            <a:spLocks noGrp="1"/>
          </p:cNvSpPr>
          <p:nvPr>
            <p:ph type="sldNum" sz="quarter" idx="12"/>
          </p:nvPr>
        </p:nvSpPr>
        <p:spPr/>
        <p:txBody>
          <a:bodyPr/>
          <a:lstStyle/>
          <a:p>
            <a:fld id="{38A635C9-4A98-4745-BD96-9D0E32025E69}" type="slidenum">
              <a:rPr lang="en-IN" smtClean="0"/>
              <a:t>10</a:t>
            </a:fld>
            <a:endParaRPr lang="en-IN" dirty="0"/>
          </a:p>
        </p:txBody>
      </p:sp>
      <p:sp>
        <p:nvSpPr>
          <p:cNvPr id="3" name="TextBox 2">
            <a:extLst>
              <a:ext uri="{FF2B5EF4-FFF2-40B4-BE49-F238E27FC236}">
                <a16:creationId xmlns:a16="http://schemas.microsoft.com/office/drawing/2014/main" id="{B3975116-DC9C-44F9-50F1-6897EDFD68A2}"/>
              </a:ext>
            </a:extLst>
          </p:cNvPr>
          <p:cNvSpPr txBox="1"/>
          <p:nvPr/>
        </p:nvSpPr>
        <p:spPr>
          <a:xfrm>
            <a:off x="302104" y="786234"/>
            <a:ext cx="11290898" cy="1200329"/>
          </a:xfrm>
          <a:prstGeom prst="rect">
            <a:avLst/>
          </a:prstGeom>
          <a:noFill/>
        </p:spPr>
        <p:txBody>
          <a:bodyPr wrap="square" rtlCol="0">
            <a:spAutoFit/>
          </a:bodyPr>
          <a:lstStyle/>
          <a:p>
            <a:r>
              <a:rPr lang="en-IN" sz="3600" dirty="0"/>
              <a:t>We have done sentiment analysis and print first five row using head() function</a:t>
            </a:r>
          </a:p>
        </p:txBody>
      </p:sp>
      <p:pic>
        <p:nvPicPr>
          <p:cNvPr id="7" name="Picture 6">
            <a:extLst>
              <a:ext uri="{FF2B5EF4-FFF2-40B4-BE49-F238E27FC236}">
                <a16:creationId xmlns:a16="http://schemas.microsoft.com/office/drawing/2014/main" id="{51E9E75C-DB5A-03B9-DDAE-E8EE252D2D29}"/>
              </a:ext>
            </a:extLst>
          </p:cNvPr>
          <p:cNvPicPr>
            <a:picLocks noChangeAspect="1"/>
          </p:cNvPicPr>
          <p:nvPr/>
        </p:nvPicPr>
        <p:blipFill>
          <a:blip r:embed="rId3"/>
          <a:stretch>
            <a:fillRect/>
          </a:stretch>
        </p:blipFill>
        <p:spPr>
          <a:xfrm>
            <a:off x="588215" y="2112719"/>
            <a:ext cx="5532599" cy="1790855"/>
          </a:xfrm>
          <a:prstGeom prst="rect">
            <a:avLst/>
          </a:prstGeom>
        </p:spPr>
      </p:pic>
      <p:pic>
        <p:nvPicPr>
          <p:cNvPr id="10" name="Picture 9">
            <a:extLst>
              <a:ext uri="{FF2B5EF4-FFF2-40B4-BE49-F238E27FC236}">
                <a16:creationId xmlns:a16="http://schemas.microsoft.com/office/drawing/2014/main" id="{8A7578CD-472C-FA5F-1C6C-9FE59F6A1429}"/>
              </a:ext>
            </a:extLst>
          </p:cNvPr>
          <p:cNvPicPr>
            <a:picLocks noChangeAspect="1"/>
          </p:cNvPicPr>
          <p:nvPr/>
        </p:nvPicPr>
        <p:blipFill>
          <a:blip r:embed="rId4"/>
          <a:stretch>
            <a:fillRect/>
          </a:stretch>
        </p:blipFill>
        <p:spPr>
          <a:xfrm>
            <a:off x="6626912" y="1509827"/>
            <a:ext cx="5407949" cy="4358001"/>
          </a:xfrm>
          <a:prstGeom prst="rect">
            <a:avLst/>
          </a:prstGeom>
        </p:spPr>
      </p:pic>
      <p:pic>
        <p:nvPicPr>
          <p:cNvPr id="13" name="Picture 12">
            <a:extLst>
              <a:ext uri="{FF2B5EF4-FFF2-40B4-BE49-F238E27FC236}">
                <a16:creationId xmlns:a16="http://schemas.microsoft.com/office/drawing/2014/main" id="{5C7A4F10-BE8C-AD59-CEFB-C108E8D667A6}"/>
              </a:ext>
            </a:extLst>
          </p:cNvPr>
          <p:cNvPicPr>
            <a:picLocks noChangeAspect="1"/>
          </p:cNvPicPr>
          <p:nvPr/>
        </p:nvPicPr>
        <p:blipFill>
          <a:blip r:embed="rId5"/>
          <a:srcRect t="4329"/>
          <a:stretch/>
        </p:blipFill>
        <p:spPr>
          <a:xfrm>
            <a:off x="582857" y="3863984"/>
            <a:ext cx="4003401" cy="2123144"/>
          </a:xfrm>
          <a:prstGeom prst="rect">
            <a:avLst/>
          </a:prstGeom>
        </p:spPr>
      </p:pic>
    </p:spTree>
    <p:extLst>
      <p:ext uri="{BB962C8B-B14F-4D97-AF65-F5344CB8AC3E}">
        <p14:creationId xmlns:p14="http://schemas.microsoft.com/office/powerpoint/2010/main" val="2756653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p:cNvGrpSpPr/>
          <p:nvPr/>
        </p:nvGrpSpPr>
        <p:grpSpPr>
          <a:xfrm>
            <a:off x="-1" y="6408002"/>
            <a:ext cx="12192000" cy="476250"/>
            <a:chOff x="0" y="6381750"/>
            <a:chExt cx="12192000" cy="476250"/>
          </a:xfrm>
          <a:solidFill>
            <a:srgbClr val="C00000"/>
          </a:solidFill>
        </p:grpSpPr>
        <p:sp>
          <p:nvSpPr>
            <p:cNvPr id="86" name="Rectangle 85">
              <a:extLst>
                <a:ext uri="{FF2B5EF4-FFF2-40B4-BE49-F238E27FC236}">
                  <a16:creationId xmlns:a16="http://schemas.microsoft.com/office/drawing/2014/main" id="{0F5B2E5E-F1FB-4B49-A15E-DFC13B08436B}"/>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88" name="Group 87">
              <a:extLst>
                <a:ext uri="{FF2B5EF4-FFF2-40B4-BE49-F238E27FC236}">
                  <a16:creationId xmlns:a16="http://schemas.microsoft.com/office/drawing/2014/main" id="{565E93E9-4624-4300-9736-8AD2206DEEDC}"/>
                </a:ext>
              </a:extLst>
            </p:cNvPr>
            <p:cNvGrpSpPr/>
            <p:nvPr/>
          </p:nvGrpSpPr>
          <p:grpSpPr>
            <a:xfrm>
              <a:off x="160089" y="6467143"/>
              <a:ext cx="4087748" cy="273466"/>
              <a:chOff x="4366684" y="2926127"/>
              <a:chExt cx="3278335" cy="2571063"/>
            </a:xfrm>
            <a:grpFill/>
          </p:grpSpPr>
          <p:sp>
            <p:nvSpPr>
              <p:cNvPr id="89" name="Freeform: Shape 4">
                <a:extLst>
                  <a:ext uri="{FF2B5EF4-FFF2-40B4-BE49-F238E27FC236}">
                    <a16:creationId xmlns:a16="http://schemas.microsoft.com/office/drawing/2014/main" id="{C028FEAF-D49A-46B9-89E4-097BE7C65526}"/>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0" name="Freeform: Shape 5">
                <a:extLst>
                  <a:ext uri="{FF2B5EF4-FFF2-40B4-BE49-F238E27FC236}">
                    <a16:creationId xmlns:a16="http://schemas.microsoft.com/office/drawing/2014/main" id="{3D876396-B2E8-4260-95F0-7F807CEBB33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1" name="Freeform: Shape 6">
                <a:extLst>
                  <a:ext uri="{FF2B5EF4-FFF2-40B4-BE49-F238E27FC236}">
                    <a16:creationId xmlns:a16="http://schemas.microsoft.com/office/drawing/2014/main" id="{E54FF9D1-6089-4D74-8D8E-6D1177695082}"/>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2" name="Freeform: Shape 7">
                <a:extLst>
                  <a:ext uri="{FF2B5EF4-FFF2-40B4-BE49-F238E27FC236}">
                    <a16:creationId xmlns:a16="http://schemas.microsoft.com/office/drawing/2014/main" id="{C588BD84-AC78-42E3-8E80-878DF5182085}"/>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3" name="Freeform: Shape 8">
                <a:extLst>
                  <a:ext uri="{FF2B5EF4-FFF2-40B4-BE49-F238E27FC236}">
                    <a16:creationId xmlns:a16="http://schemas.microsoft.com/office/drawing/2014/main" id="{ED1FACAF-51FC-4BC7-B86A-37A0AE818A30}"/>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4" name="Freeform: Shape 9">
                <a:extLst>
                  <a:ext uri="{FF2B5EF4-FFF2-40B4-BE49-F238E27FC236}">
                    <a16:creationId xmlns:a16="http://schemas.microsoft.com/office/drawing/2014/main" id="{A1F696F5-C936-4257-ABAE-CFB663A4F5B9}"/>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5" name="Freeform: Shape 10">
                <a:extLst>
                  <a:ext uri="{FF2B5EF4-FFF2-40B4-BE49-F238E27FC236}">
                    <a16:creationId xmlns:a16="http://schemas.microsoft.com/office/drawing/2014/main" id="{2E7360DC-5C0F-466D-84A8-E0EE6E3AB0F1}"/>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6" name="Freeform: Shape 11">
                <a:extLst>
                  <a:ext uri="{FF2B5EF4-FFF2-40B4-BE49-F238E27FC236}">
                    <a16:creationId xmlns:a16="http://schemas.microsoft.com/office/drawing/2014/main" id="{08DE8446-7C37-470B-9371-440B4896B7B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7" name="Freeform: Shape 12">
                <a:extLst>
                  <a:ext uri="{FF2B5EF4-FFF2-40B4-BE49-F238E27FC236}">
                    <a16:creationId xmlns:a16="http://schemas.microsoft.com/office/drawing/2014/main" id="{79F2E292-A6A3-445D-9144-E683946C0A17}"/>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8" name="Freeform: Shape 13">
                <a:extLst>
                  <a:ext uri="{FF2B5EF4-FFF2-40B4-BE49-F238E27FC236}">
                    <a16:creationId xmlns:a16="http://schemas.microsoft.com/office/drawing/2014/main" id="{E1355B59-DD0D-4CAB-945D-A12DD9E80FEC}"/>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9" name="Freeform: Shape 14">
                <a:extLst>
                  <a:ext uri="{FF2B5EF4-FFF2-40B4-BE49-F238E27FC236}">
                    <a16:creationId xmlns:a16="http://schemas.microsoft.com/office/drawing/2014/main" id="{791E57E2-15BD-41FF-A3AD-FEF3ACD07BAD}"/>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0" name="Freeform: Shape 15">
                <a:extLst>
                  <a:ext uri="{FF2B5EF4-FFF2-40B4-BE49-F238E27FC236}">
                    <a16:creationId xmlns:a16="http://schemas.microsoft.com/office/drawing/2014/main" id="{ACC6ABAB-5C29-44A4-B49A-A3C7C7F7BCBE}"/>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1" name="Freeform: Shape 16">
                <a:extLst>
                  <a:ext uri="{FF2B5EF4-FFF2-40B4-BE49-F238E27FC236}">
                    <a16:creationId xmlns:a16="http://schemas.microsoft.com/office/drawing/2014/main" id="{4A71DD83-8022-4143-A93D-17DDAFFAB864}"/>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2" name="Freeform: Shape 17">
                <a:extLst>
                  <a:ext uri="{FF2B5EF4-FFF2-40B4-BE49-F238E27FC236}">
                    <a16:creationId xmlns:a16="http://schemas.microsoft.com/office/drawing/2014/main" id="{01418661-1F77-4FAD-B4FD-28B2B041E7F8}"/>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3" name="Freeform: Shape 18">
                <a:extLst>
                  <a:ext uri="{FF2B5EF4-FFF2-40B4-BE49-F238E27FC236}">
                    <a16:creationId xmlns:a16="http://schemas.microsoft.com/office/drawing/2014/main" id="{D05CCC8A-C19B-40FE-BEEF-912A84A1EF92}"/>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4" name="Freeform: Shape 19">
                <a:extLst>
                  <a:ext uri="{FF2B5EF4-FFF2-40B4-BE49-F238E27FC236}">
                    <a16:creationId xmlns:a16="http://schemas.microsoft.com/office/drawing/2014/main" id="{95FBCACE-24A6-48D1-B13B-8F9FE1203886}"/>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5" name="Freeform: Shape 20">
                <a:extLst>
                  <a:ext uri="{FF2B5EF4-FFF2-40B4-BE49-F238E27FC236}">
                    <a16:creationId xmlns:a16="http://schemas.microsoft.com/office/drawing/2014/main" id="{12CB76F8-C735-44B5-9A98-9F2B9379252C}"/>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6" name="Freeform: Shape 21">
                <a:extLst>
                  <a:ext uri="{FF2B5EF4-FFF2-40B4-BE49-F238E27FC236}">
                    <a16:creationId xmlns:a16="http://schemas.microsoft.com/office/drawing/2014/main" id="{555127DA-3EE1-42DE-BA8E-69E101C286EB}"/>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7" name="Freeform: Shape 22">
                <a:extLst>
                  <a:ext uri="{FF2B5EF4-FFF2-40B4-BE49-F238E27FC236}">
                    <a16:creationId xmlns:a16="http://schemas.microsoft.com/office/drawing/2014/main" id="{C2C10520-9F80-4BE2-B993-5B905B809DE6}"/>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8" name="Freeform: Shape 23">
                <a:extLst>
                  <a:ext uri="{FF2B5EF4-FFF2-40B4-BE49-F238E27FC236}">
                    <a16:creationId xmlns:a16="http://schemas.microsoft.com/office/drawing/2014/main" id="{EDB92882-0CF1-413E-8743-7A1E01EF2B8A}"/>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9" name="Freeform: Shape 24">
                <a:extLst>
                  <a:ext uri="{FF2B5EF4-FFF2-40B4-BE49-F238E27FC236}">
                    <a16:creationId xmlns:a16="http://schemas.microsoft.com/office/drawing/2014/main" id="{0932F542-36CC-4138-A432-576700346F8C}"/>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0" name="Freeform: Shape 25">
                <a:extLst>
                  <a:ext uri="{FF2B5EF4-FFF2-40B4-BE49-F238E27FC236}">
                    <a16:creationId xmlns:a16="http://schemas.microsoft.com/office/drawing/2014/main" id="{3B6B041A-5F1A-40C1-9584-D5563AB6A193}"/>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1" name="Freeform: Shape 26">
                <a:extLst>
                  <a:ext uri="{FF2B5EF4-FFF2-40B4-BE49-F238E27FC236}">
                    <a16:creationId xmlns:a16="http://schemas.microsoft.com/office/drawing/2014/main" id="{3C697974-1EFD-497C-8F1B-DEAA82EB7A7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2" name="Freeform: Shape 27">
                <a:extLst>
                  <a:ext uri="{FF2B5EF4-FFF2-40B4-BE49-F238E27FC236}">
                    <a16:creationId xmlns:a16="http://schemas.microsoft.com/office/drawing/2014/main" id="{C5C2CAB8-8604-4E04-9F23-99A720B6CD62}"/>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3" name="Freeform: Shape 28">
                <a:extLst>
                  <a:ext uri="{FF2B5EF4-FFF2-40B4-BE49-F238E27FC236}">
                    <a16:creationId xmlns:a16="http://schemas.microsoft.com/office/drawing/2014/main" id="{78959DD7-B4AB-4F69-BB5B-9840CF94E3CA}"/>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4" name="Freeform: Shape 29">
                <a:extLst>
                  <a:ext uri="{FF2B5EF4-FFF2-40B4-BE49-F238E27FC236}">
                    <a16:creationId xmlns:a16="http://schemas.microsoft.com/office/drawing/2014/main" id="{A7EB0FDD-9AD7-4386-8559-CE3745BCEC8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5" name="Freeform: Shape 30">
                <a:extLst>
                  <a:ext uri="{FF2B5EF4-FFF2-40B4-BE49-F238E27FC236}">
                    <a16:creationId xmlns:a16="http://schemas.microsoft.com/office/drawing/2014/main" id="{EABA9570-C479-4F46-AD41-88F10E265791}"/>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6" name="Freeform: Shape 31">
                <a:extLst>
                  <a:ext uri="{FF2B5EF4-FFF2-40B4-BE49-F238E27FC236}">
                    <a16:creationId xmlns:a16="http://schemas.microsoft.com/office/drawing/2014/main" id="{696970B8-F5CB-412E-8251-9AF0578354D0}"/>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7" name="Freeform: Shape 32">
                <a:extLst>
                  <a:ext uri="{FF2B5EF4-FFF2-40B4-BE49-F238E27FC236}">
                    <a16:creationId xmlns:a16="http://schemas.microsoft.com/office/drawing/2014/main" id="{3D00D20E-2B63-4792-A233-43481FD84B2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8" name="Freeform: Shape 33">
                <a:extLst>
                  <a:ext uri="{FF2B5EF4-FFF2-40B4-BE49-F238E27FC236}">
                    <a16:creationId xmlns:a16="http://schemas.microsoft.com/office/drawing/2014/main" id="{7873ECCA-6F31-4A69-856A-82645EA1C11F}"/>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9" name="Freeform: Shape 34">
                <a:extLst>
                  <a:ext uri="{FF2B5EF4-FFF2-40B4-BE49-F238E27FC236}">
                    <a16:creationId xmlns:a16="http://schemas.microsoft.com/office/drawing/2014/main" id="{2821AFFC-1334-4BF1-A96A-FBE5CE0E32B4}"/>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0" name="Freeform: Shape 35">
                <a:extLst>
                  <a:ext uri="{FF2B5EF4-FFF2-40B4-BE49-F238E27FC236}">
                    <a16:creationId xmlns:a16="http://schemas.microsoft.com/office/drawing/2014/main" id="{DFA386D3-FCFC-4630-B8F1-3144BCEA5BF3}"/>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1" name="Freeform: Shape 36">
                <a:extLst>
                  <a:ext uri="{FF2B5EF4-FFF2-40B4-BE49-F238E27FC236}">
                    <a16:creationId xmlns:a16="http://schemas.microsoft.com/office/drawing/2014/main" id="{53EF3BC0-98DA-4218-B9E8-F47FA1C11F36}"/>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2" name="Freeform: Shape 37">
                <a:extLst>
                  <a:ext uri="{FF2B5EF4-FFF2-40B4-BE49-F238E27FC236}">
                    <a16:creationId xmlns:a16="http://schemas.microsoft.com/office/drawing/2014/main" id="{67645674-65CD-4C60-AE13-2D7A5DFAF5C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3" name="Freeform: Shape 38">
                <a:extLst>
                  <a:ext uri="{FF2B5EF4-FFF2-40B4-BE49-F238E27FC236}">
                    <a16:creationId xmlns:a16="http://schemas.microsoft.com/office/drawing/2014/main" id="{91FC57F3-C93D-4A02-AA2A-37F81573623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grpSp>
        <p:nvGrpSpPr>
          <p:cNvPr id="124" name="Group 123">
            <a:extLst>
              <a:ext uri="{FF2B5EF4-FFF2-40B4-BE49-F238E27FC236}">
                <a16:creationId xmlns:a16="http://schemas.microsoft.com/office/drawing/2014/main" id="{565E93E9-4624-4300-9736-8AD2206DEEDC}"/>
              </a:ext>
            </a:extLst>
          </p:cNvPr>
          <p:cNvGrpSpPr/>
          <p:nvPr/>
        </p:nvGrpSpPr>
        <p:grpSpPr>
          <a:xfrm>
            <a:off x="166248" y="6490548"/>
            <a:ext cx="4247655" cy="273466"/>
            <a:chOff x="4366684" y="2926127"/>
            <a:chExt cx="3278335" cy="2571063"/>
          </a:xfrm>
        </p:grpSpPr>
        <p:sp>
          <p:nvSpPr>
            <p:cNvPr id="125" name="Freeform: Shape 4">
              <a:extLst>
                <a:ext uri="{FF2B5EF4-FFF2-40B4-BE49-F238E27FC236}">
                  <a16:creationId xmlns:a16="http://schemas.microsoft.com/office/drawing/2014/main" id="{C028FEAF-D49A-46B9-89E4-097BE7C65526}"/>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6" name="Freeform: Shape 5">
              <a:extLst>
                <a:ext uri="{FF2B5EF4-FFF2-40B4-BE49-F238E27FC236}">
                  <a16:creationId xmlns:a16="http://schemas.microsoft.com/office/drawing/2014/main" id="{3D876396-B2E8-4260-95F0-7F807CEBB33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7" name="Freeform: Shape 6">
              <a:extLst>
                <a:ext uri="{FF2B5EF4-FFF2-40B4-BE49-F238E27FC236}">
                  <a16:creationId xmlns:a16="http://schemas.microsoft.com/office/drawing/2014/main" id="{E54FF9D1-6089-4D74-8D8E-6D1177695082}"/>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8" name="Freeform: Shape 7">
              <a:extLst>
                <a:ext uri="{FF2B5EF4-FFF2-40B4-BE49-F238E27FC236}">
                  <a16:creationId xmlns:a16="http://schemas.microsoft.com/office/drawing/2014/main" id="{C588BD84-AC78-42E3-8E80-878DF5182085}"/>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9" name="Freeform: Shape 8">
              <a:extLst>
                <a:ext uri="{FF2B5EF4-FFF2-40B4-BE49-F238E27FC236}">
                  <a16:creationId xmlns:a16="http://schemas.microsoft.com/office/drawing/2014/main" id="{ED1FACAF-51FC-4BC7-B86A-37A0AE818A30}"/>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0" name="Freeform: Shape 9">
              <a:extLst>
                <a:ext uri="{FF2B5EF4-FFF2-40B4-BE49-F238E27FC236}">
                  <a16:creationId xmlns:a16="http://schemas.microsoft.com/office/drawing/2014/main" id="{A1F696F5-C936-4257-ABAE-CFB663A4F5B9}"/>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1" name="Freeform: Shape 10">
              <a:extLst>
                <a:ext uri="{FF2B5EF4-FFF2-40B4-BE49-F238E27FC236}">
                  <a16:creationId xmlns:a16="http://schemas.microsoft.com/office/drawing/2014/main" id="{2E7360DC-5C0F-466D-84A8-E0EE6E3AB0F1}"/>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2" name="Freeform: Shape 11">
              <a:extLst>
                <a:ext uri="{FF2B5EF4-FFF2-40B4-BE49-F238E27FC236}">
                  <a16:creationId xmlns:a16="http://schemas.microsoft.com/office/drawing/2014/main" id="{08DE8446-7C37-470B-9371-440B4896B7B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3" name="Freeform: Shape 12">
              <a:extLst>
                <a:ext uri="{FF2B5EF4-FFF2-40B4-BE49-F238E27FC236}">
                  <a16:creationId xmlns:a16="http://schemas.microsoft.com/office/drawing/2014/main" id="{79F2E292-A6A3-445D-9144-E683946C0A17}"/>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4" name="Freeform: Shape 13">
              <a:extLst>
                <a:ext uri="{FF2B5EF4-FFF2-40B4-BE49-F238E27FC236}">
                  <a16:creationId xmlns:a16="http://schemas.microsoft.com/office/drawing/2014/main" id="{E1355B59-DD0D-4CAB-945D-A12DD9E80FEC}"/>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5" name="Freeform: Shape 14">
              <a:extLst>
                <a:ext uri="{FF2B5EF4-FFF2-40B4-BE49-F238E27FC236}">
                  <a16:creationId xmlns:a16="http://schemas.microsoft.com/office/drawing/2014/main" id="{791E57E2-15BD-41FF-A3AD-FEF3ACD07BAD}"/>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6" name="Freeform: Shape 15">
              <a:extLst>
                <a:ext uri="{FF2B5EF4-FFF2-40B4-BE49-F238E27FC236}">
                  <a16:creationId xmlns:a16="http://schemas.microsoft.com/office/drawing/2014/main" id="{ACC6ABAB-5C29-44A4-B49A-A3C7C7F7BCBE}"/>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7" name="Freeform: Shape 16">
              <a:extLst>
                <a:ext uri="{FF2B5EF4-FFF2-40B4-BE49-F238E27FC236}">
                  <a16:creationId xmlns:a16="http://schemas.microsoft.com/office/drawing/2014/main" id="{4A71DD83-8022-4143-A93D-17DDAFFAB864}"/>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8" name="Freeform: Shape 17">
              <a:extLst>
                <a:ext uri="{FF2B5EF4-FFF2-40B4-BE49-F238E27FC236}">
                  <a16:creationId xmlns:a16="http://schemas.microsoft.com/office/drawing/2014/main" id="{01418661-1F77-4FAD-B4FD-28B2B041E7F8}"/>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9" name="Freeform: Shape 18">
              <a:extLst>
                <a:ext uri="{FF2B5EF4-FFF2-40B4-BE49-F238E27FC236}">
                  <a16:creationId xmlns:a16="http://schemas.microsoft.com/office/drawing/2014/main" id="{D05CCC8A-C19B-40FE-BEEF-912A84A1EF92}"/>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0" name="Freeform: Shape 19">
              <a:extLst>
                <a:ext uri="{FF2B5EF4-FFF2-40B4-BE49-F238E27FC236}">
                  <a16:creationId xmlns:a16="http://schemas.microsoft.com/office/drawing/2014/main" id="{95FBCACE-24A6-48D1-B13B-8F9FE1203886}"/>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1" name="Freeform: Shape 20">
              <a:extLst>
                <a:ext uri="{FF2B5EF4-FFF2-40B4-BE49-F238E27FC236}">
                  <a16:creationId xmlns:a16="http://schemas.microsoft.com/office/drawing/2014/main" id="{12CB76F8-C735-44B5-9A98-9F2B9379252C}"/>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2" name="Freeform: Shape 21">
              <a:extLst>
                <a:ext uri="{FF2B5EF4-FFF2-40B4-BE49-F238E27FC236}">
                  <a16:creationId xmlns:a16="http://schemas.microsoft.com/office/drawing/2014/main" id="{555127DA-3EE1-42DE-BA8E-69E101C286EB}"/>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3" name="Freeform: Shape 22">
              <a:extLst>
                <a:ext uri="{FF2B5EF4-FFF2-40B4-BE49-F238E27FC236}">
                  <a16:creationId xmlns:a16="http://schemas.microsoft.com/office/drawing/2014/main" id="{C2C10520-9F80-4BE2-B993-5B905B809DE6}"/>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4" name="Freeform: Shape 23">
              <a:extLst>
                <a:ext uri="{FF2B5EF4-FFF2-40B4-BE49-F238E27FC236}">
                  <a16:creationId xmlns:a16="http://schemas.microsoft.com/office/drawing/2014/main" id="{EDB92882-0CF1-413E-8743-7A1E01EF2B8A}"/>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5" name="Freeform: Shape 24">
              <a:extLst>
                <a:ext uri="{FF2B5EF4-FFF2-40B4-BE49-F238E27FC236}">
                  <a16:creationId xmlns:a16="http://schemas.microsoft.com/office/drawing/2014/main" id="{0932F542-36CC-4138-A432-576700346F8C}"/>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6" name="Freeform: Shape 25">
              <a:extLst>
                <a:ext uri="{FF2B5EF4-FFF2-40B4-BE49-F238E27FC236}">
                  <a16:creationId xmlns:a16="http://schemas.microsoft.com/office/drawing/2014/main" id="{3B6B041A-5F1A-40C1-9584-D5563AB6A193}"/>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7" name="Freeform: Shape 26">
              <a:extLst>
                <a:ext uri="{FF2B5EF4-FFF2-40B4-BE49-F238E27FC236}">
                  <a16:creationId xmlns:a16="http://schemas.microsoft.com/office/drawing/2014/main" id="{3C697974-1EFD-497C-8F1B-DEAA82EB7A7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8" name="Freeform: Shape 27">
              <a:extLst>
                <a:ext uri="{FF2B5EF4-FFF2-40B4-BE49-F238E27FC236}">
                  <a16:creationId xmlns:a16="http://schemas.microsoft.com/office/drawing/2014/main" id="{C5C2CAB8-8604-4E04-9F23-99A720B6CD62}"/>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9" name="Freeform: Shape 28">
              <a:extLst>
                <a:ext uri="{FF2B5EF4-FFF2-40B4-BE49-F238E27FC236}">
                  <a16:creationId xmlns:a16="http://schemas.microsoft.com/office/drawing/2014/main" id="{78959DD7-B4AB-4F69-BB5B-9840CF94E3CA}"/>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0" name="Freeform: Shape 29">
              <a:extLst>
                <a:ext uri="{FF2B5EF4-FFF2-40B4-BE49-F238E27FC236}">
                  <a16:creationId xmlns:a16="http://schemas.microsoft.com/office/drawing/2014/main" id="{A7EB0FDD-9AD7-4386-8559-CE3745BCEC8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1" name="Freeform: Shape 30">
              <a:extLst>
                <a:ext uri="{FF2B5EF4-FFF2-40B4-BE49-F238E27FC236}">
                  <a16:creationId xmlns:a16="http://schemas.microsoft.com/office/drawing/2014/main" id="{EABA9570-C479-4F46-AD41-88F10E265791}"/>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2" name="Freeform: Shape 31">
              <a:extLst>
                <a:ext uri="{FF2B5EF4-FFF2-40B4-BE49-F238E27FC236}">
                  <a16:creationId xmlns:a16="http://schemas.microsoft.com/office/drawing/2014/main" id="{696970B8-F5CB-412E-8251-9AF0578354D0}"/>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3" name="Freeform: Shape 32">
              <a:extLst>
                <a:ext uri="{FF2B5EF4-FFF2-40B4-BE49-F238E27FC236}">
                  <a16:creationId xmlns:a16="http://schemas.microsoft.com/office/drawing/2014/main" id="{3D00D20E-2B63-4792-A233-43481FD84B2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4" name="Freeform: Shape 33">
              <a:extLst>
                <a:ext uri="{FF2B5EF4-FFF2-40B4-BE49-F238E27FC236}">
                  <a16:creationId xmlns:a16="http://schemas.microsoft.com/office/drawing/2014/main" id="{7873ECCA-6F31-4A69-856A-82645EA1C11F}"/>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5" name="Freeform: Shape 34">
              <a:extLst>
                <a:ext uri="{FF2B5EF4-FFF2-40B4-BE49-F238E27FC236}">
                  <a16:creationId xmlns:a16="http://schemas.microsoft.com/office/drawing/2014/main" id="{2821AFFC-1334-4BF1-A96A-FBE5CE0E32B4}"/>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6" name="Freeform: Shape 35">
              <a:extLst>
                <a:ext uri="{FF2B5EF4-FFF2-40B4-BE49-F238E27FC236}">
                  <a16:creationId xmlns:a16="http://schemas.microsoft.com/office/drawing/2014/main" id="{DFA386D3-FCFC-4630-B8F1-3144BCEA5BF3}"/>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7" name="Freeform: Shape 36">
              <a:extLst>
                <a:ext uri="{FF2B5EF4-FFF2-40B4-BE49-F238E27FC236}">
                  <a16:creationId xmlns:a16="http://schemas.microsoft.com/office/drawing/2014/main" id="{53EF3BC0-98DA-4218-B9E8-F47FA1C11F36}"/>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8" name="Freeform: Shape 37">
              <a:extLst>
                <a:ext uri="{FF2B5EF4-FFF2-40B4-BE49-F238E27FC236}">
                  <a16:creationId xmlns:a16="http://schemas.microsoft.com/office/drawing/2014/main" id="{67645674-65CD-4C60-AE13-2D7A5DFAF5C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9" name="Freeform: Shape 38">
              <a:extLst>
                <a:ext uri="{FF2B5EF4-FFF2-40B4-BE49-F238E27FC236}">
                  <a16:creationId xmlns:a16="http://schemas.microsoft.com/office/drawing/2014/main" id="{91FC57F3-C93D-4A02-AA2A-37F81573623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2" name="Rectangle 1"/>
          <p:cNvSpPr/>
          <p:nvPr/>
        </p:nvSpPr>
        <p:spPr>
          <a:xfrm>
            <a:off x="-42406" y="-4083"/>
            <a:ext cx="12191999" cy="646331"/>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gn="ctr"/>
            <a:r>
              <a:rPr lang="en-IN" altLang="ko-KR" sz="3600" dirty="0">
                <a:solidFill>
                  <a:srgbClr val="00B0F0"/>
                </a:solidFill>
                <a:latin typeface="Times New Roman" pitchFamily="18" charset="0"/>
                <a:cs typeface="Times New Roman" pitchFamily="18" charset="0"/>
              </a:rPr>
              <a:t>Visualization using bar chart </a:t>
            </a:r>
            <a:endParaRPr lang="ko-KR" altLang="en-US" sz="3600" dirty="0">
              <a:solidFill>
                <a:srgbClr val="00B0F0"/>
              </a:solidFill>
              <a:latin typeface="Times New Roman" pitchFamily="18" charset="0"/>
              <a:cs typeface="Times New Roman" pitchFamily="18" charset="0"/>
            </a:endParaRPr>
          </a:p>
        </p:txBody>
      </p:sp>
      <p:sp>
        <p:nvSpPr>
          <p:cNvPr id="352" name="TextBox 351"/>
          <p:cNvSpPr txBox="1"/>
          <p:nvPr/>
        </p:nvSpPr>
        <p:spPr>
          <a:xfrm>
            <a:off x="7483294" y="2282149"/>
            <a:ext cx="1280161"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2</a:t>
            </a:r>
          </a:p>
        </p:txBody>
      </p:sp>
      <p:sp>
        <p:nvSpPr>
          <p:cNvPr id="353" name="TextBox 352"/>
          <p:cNvSpPr txBox="1"/>
          <p:nvPr/>
        </p:nvSpPr>
        <p:spPr>
          <a:xfrm>
            <a:off x="6095999" y="4927086"/>
            <a:ext cx="1280161"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3</a:t>
            </a:r>
          </a:p>
        </p:txBody>
      </p:sp>
      <p:sp>
        <p:nvSpPr>
          <p:cNvPr id="355" name="Rectangle 354"/>
          <p:cNvSpPr/>
          <p:nvPr/>
        </p:nvSpPr>
        <p:spPr>
          <a:xfrm>
            <a:off x="6318076" y="990172"/>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0000"/>
              </a:solidFill>
              <a:latin typeface="Arial" panose="020B0604020202020204" pitchFamily="34" charset="0"/>
              <a:cs typeface="Arial" panose="020B0604020202020204" pitchFamily="34" charset="0"/>
            </a:endParaRPr>
          </a:p>
        </p:txBody>
      </p:sp>
      <p:sp>
        <p:nvSpPr>
          <p:cNvPr id="356" name="Rectangle 355"/>
          <p:cNvSpPr/>
          <p:nvPr/>
        </p:nvSpPr>
        <p:spPr>
          <a:xfrm>
            <a:off x="7788323" y="3758972"/>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57" name="Rectangle 356"/>
          <p:cNvSpPr/>
          <p:nvPr/>
        </p:nvSpPr>
        <p:spPr>
          <a:xfrm>
            <a:off x="1960267" y="4958610"/>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B050"/>
              </a:solidFill>
              <a:latin typeface="Arial" panose="020B0604020202020204" pitchFamily="34" charset="0"/>
              <a:cs typeface="Arial" panose="020B0604020202020204" pitchFamily="34" charset="0"/>
            </a:endParaRPr>
          </a:p>
        </p:txBody>
      </p:sp>
      <p:sp>
        <p:nvSpPr>
          <p:cNvPr id="358" name="Rectangle 357"/>
          <p:cNvSpPr/>
          <p:nvPr/>
        </p:nvSpPr>
        <p:spPr>
          <a:xfrm>
            <a:off x="832619" y="2041403"/>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accent2">
                  <a:lumMod val="75000"/>
                </a:schemeClr>
              </a:solidFill>
              <a:latin typeface="Arial" panose="020B0604020202020204" pitchFamily="34" charset="0"/>
              <a:cs typeface="Arial" panose="020B0604020202020204" pitchFamily="34" charset="0"/>
            </a:endParaRPr>
          </a:p>
        </p:txBody>
      </p:sp>
      <p:sp>
        <p:nvSpPr>
          <p:cNvPr id="359" name="Freeform 6"/>
          <p:cNvSpPr>
            <a:spLocks noEditPoints="1"/>
          </p:cNvSpPr>
          <p:nvPr/>
        </p:nvSpPr>
        <p:spPr bwMode="auto">
          <a:xfrm>
            <a:off x="5133215" y="3730542"/>
            <a:ext cx="668338" cy="687387"/>
          </a:xfrm>
          <a:custGeom>
            <a:avLst/>
            <a:gdLst>
              <a:gd name="T0" fmla="*/ 1078 w 3366"/>
              <a:gd name="T1" fmla="*/ 2244 h 3464"/>
              <a:gd name="T2" fmla="*/ 1804 w 3366"/>
              <a:gd name="T3" fmla="*/ 2131 h 3464"/>
              <a:gd name="T4" fmla="*/ 1741 w 3366"/>
              <a:gd name="T5" fmla="*/ 452 h 3464"/>
              <a:gd name="T6" fmla="*/ 1878 w 3366"/>
              <a:gd name="T7" fmla="*/ 927 h 3464"/>
              <a:gd name="T8" fmla="*/ 1741 w 3366"/>
              <a:gd name="T9" fmla="*/ 452 h 3464"/>
              <a:gd name="T10" fmla="*/ 281 w 3366"/>
              <a:gd name="T11" fmla="*/ 3183 h 3464"/>
              <a:gd name="T12" fmla="*/ 2387 w 3366"/>
              <a:gd name="T13" fmla="*/ 1716 h 3464"/>
              <a:gd name="T14" fmla="*/ 2088 w 3366"/>
              <a:gd name="T15" fmla="*/ 2021 h 3464"/>
              <a:gd name="T16" fmla="*/ 1886 w 3366"/>
              <a:gd name="T17" fmla="*/ 2215 h 3464"/>
              <a:gd name="T18" fmla="*/ 2088 w 3366"/>
              <a:gd name="T19" fmla="*/ 2463 h 3464"/>
              <a:gd name="T20" fmla="*/ 580 w 3366"/>
              <a:gd name="T21" fmla="*/ 2604 h 3464"/>
              <a:gd name="T22" fmla="*/ 870 w 3366"/>
              <a:gd name="T23" fmla="*/ 2463 h 3464"/>
              <a:gd name="T24" fmla="*/ 580 w 3366"/>
              <a:gd name="T25" fmla="*/ 2021 h 3464"/>
              <a:gd name="T26" fmla="*/ 1110 w 3366"/>
              <a:gd name="T27" fmla="*/ 1880 h 3464"/>
              <a:gd name="T28" fmla="*/ 1366 w 3366"/>
              <a:gd name="T29" fmla="*/ 1438 h 3464"/>
              <a:gd name="T30" fmla="*/ 580 w 3366"/>
              <a:gd name="T31" fmla="*/ 1296 h 3464"/>
              <a:gd name="T32" fmla="*/ 1666 w 3366"/>
              <a:gd name="T33" fmla="*/ 1138 h 3464"/>
              <a:gd name="T34" fmla="*/ 1532 w 3366"/>
              <a:gd name="T35" fmla="*/ 281 h 3464"/>
              <a:gd name="T36" fmla="*/ 0 w 3366"/>
              <a:gd name="T37" fmla="*/ 0 h 3464"/>
              <a:gd name="T38" fmla="*/ 2241 w 3366"/>
              <a:gd name="T39" fmla="*/ 565 h 3464"/>
              <a:gd name="T40" fmla="*/ 2661 w 3366"/>
              <a:gd name="T41" fmla="*/ 150 h 3464"/>
              <a:gd name="T42" fmla="*/ 2712 w 3366"/>
              <a:gd name="T43" fmla="*/ 117 h 3464"/>
              <a:gd name="T44" fmla="*/ 2765 w 3366"/>
              <a:gd name="T45" fmla="*/ 97 h 3464"/>
              <a:gd name="T46" fmla="*/ 2816 w 3366"/>
              <a:gd name="T47" fmla="*/ 90 h 3464"/>
              <a:gd name="T48" fmla="*/ 2863 w 3366"/>
              <a:gd name="T49" fmla="*/ 100 h 3464"/>
              <a:gd name="T50" fmla="*/ 2900 w 3366"/>
              <a:gd name="T51" fmla="*/ 125 h 3464"/>
              <a:gd name="T52" fmla="*/ 3347 w 3366"/>
              <a:gd name="T53" fmla="*/ 578 h 3464"/>
              <a:gd name="T54" fmla="*/ 3364 w 3366"/>
              <a:gd name="T55" fmla="*/ 626 h 3464"/>
              <a:gd name="T56" fmla="*/ 3363 w 3366"/>
              <a:gd name="T57" fmla="*/ 680 h 3464"/>
              <a:gd name="T58" fmla="*/ 3344 w 3366"/>
              <a:gd name="T59" fmla="*/ 739 h 3464"/>
              <a:gd name="T60" fmla="*/ 3310 w 3366"/>
              <a:gd name="T61" fmla="*/ 796 h 3464"/>
              <a:gd name="T62" fmla="*/ 2668 w 3366"/>
              <a:gd name="T63" fmla="*/ 1437 h 3464"/>
              <a:gd name="T64" fmla="*/ 0 w 3366"/>
              <a:gd name="T65" fmla="*/ 3464 h 3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6" h="3464">
                <a:moveTo>
                  <a:pt x="1323" y="1647"/>
                </a:moveTo>
                <a:lnTo>
                  <a:pt x="1078" y="2244"/>
                </a:lnTo>
                <a:lnTo>
                  <a:pt x="1207" y="2372"/>
                </a:lnTo>
                <a:lnTo>
                  <a:pt x="1804" y="2131"/>
                </a:lnTo>
                <a:lnTo>
                  <a:pt x="1323" y="1647"/>
                </a:lnTo>
                <a:close/>
                <a:moveTo>
                  <a:pt x="1741" y="452"/>
                </a:moveTo>
                <a:lnTo>
                  <a:pt x="1741" y="927"/>
                </a:lnTo>
                <a:lnTo>
                  <a:pt x="1878" y="927"/>
                </a:lnTo>
                <a:lnTo>
                  <a:pt x="2041" y="763"/>
                </a:lnTo>
                <a:lnTo>
                  <a:pt x="1741" y="452"/>
                </a:lnTo>
                <a:close/>
                <a:moveTo>
                  <a:pt x="281" y="281"/>
                </a:moveTo>
                <a:lnTo>
                  <a:pt x="281" y="3183"/>
                </a:lnTo>
                <a:lnTo>
                  <a:pt x="2387" y="3183"/>
                </a:lnTo>
                <a:lnTo>
                  <a:pt x="2387" y="1716"/>
                </a:lnTo>
                <a:lnTo>
                  <a:pt x="2088" y="2014"/>
                </a:lnTo>
                <a:lnTo>
                  <a:pt x="2088" y="2021"/>
                </a:lnTo>
                <a:lnTo>
                  <a:pt x="2082" y="2021"/>
                </a:lnTo>
                <a:lnTo>
                  <a:pt x="1886" y="2215"/>
                </a:lnTo>
                <a:lnTo>
                  <a:pt x="1275" y="2463"/>
                </a:lnTo>
                <a:lnTo>
                  <a:pt x="2088" y="2463"/>
                </a:lnTo>
                <a:lnTo>
                  <a:pt x="2088" y="2604"/>
                </a:lnTo>
                <a:lnTo>
                  <a:pt x="580" y="2604"/>
                </a:lnTo>
                <a:lnTo>
                  <a:pt x="580" y="2463"/>
                </a:lnTo>
                <a:lnTo>
                  <a:pt x="870" y="2463"/>
                </a:lnTo>
                <a:lnTo>
                  <a:pt x="1052" y="2021"/>
                </a:lnTo>
                <a:lnTo>
                  <a:pt x="580" y="2021"/>
                </a:lnTo>
                <a:lnTo>
                  <a:pt x="580" y="1880"/>
                </a:lnTo>
                <a:lnTo>
                  <a:pt x="1110" y="1880"/>
                </a:lnTo>
                <a:lnTo>
                  <a:pt x="1238" y="1564"/>
                </a:lnTo>
                <a:lnTo>
                  <a:pt x="1366" y="1438"/>
                </a:lnTo>
                <a:lnTo>
                  <a:pt x="580" y="1438"/>
                </a:lnTo>
                <a:lnTo>
                  <a:pt x="580" y="1296"/>
                </a:lnTo>
                <a:lnTo>
                  <a:pt x="1506" y="1296"/>
                </a:lnTo>
                <a:lnTo>
                  <a:pt x="1666" y="1138"/>
                </a:lnTo>
                <a:lnTo>
                  <a:pt x="1532" y="1138"/>
                </a:lnTo>
                <a:lnTo>
                  <a:pt x="1532" y="281"/>
                </a:lnTo>
                <a:lnTo>
                  <a:pt x="281" y="281"/>
                </a:lnTo>
                <a:close/>
                <a:moveTo>
                  <a:pt x="0" y="0"/>
                </a:moveTo>
                <a:lnTo>
                  <a:pt x="1696" y="0"/>
                </a:lnTo>
                <a:lnTo>
                  <a:pt x="2241" y="565"/>
                </a:lnTo>
                <a:lnTo>
                  <a:pt x="2637" y="171"/>
                </a:lnTo>
                <a:lnTo>
                  <a:pt x="2661" y="150"/>
                </a:lnTo>
                <a:lnTo>
                  <a:pt x="2686" y="131"/>
                </a:lnTo>
                <a:lnTo>
                  <a:pt x="2712" y="117"/>
                </a:lnTo>
                <a:lnTo>
                  <a:pt x="2739" y="104"/>
                </a:lnTo>
                <a:lnTo>
                  <a:pt x="2765" y="97"/>
                </a:lnTo>
                <a:lnTo>
                  <a:pt x="2791" y="91"/>
                </a:lnTo>
                <a:lnTo>
                  <a:pt x="2816" y="90"/>
                </a:lnTo>
                <a:lnTo>
                  <a:pt x="2840" y="93"/>
                </a:lnTo>
                <a:lnTo>
                  <a:pt x="2863" y="100"/>
                </a:lnTo>
                <a:lnTo>
                  <a:pt x="2882" y="110"/>
                </a:lnTo>
                <a:lnTo>
                  <a:pt x="2900" y="125"/>
                </a:lnTo>
                <a:lnTo>
                  <a:pt x="3332" y="558"/>
                </a:lnTo>
                <a:lnTo>
                  <a:pt x="3347" y="578"/>
                </a:lnTo>
                <a:lnTo>
                  <a:pt x="3358" y="600"/>
                </a:lnTo>
                <a:lnTo>
                  <a:pt x="3364" y="626"/>
                </a:lnTo>
                <a:lnTo>
                  <a:pt x="3366" y="652"/>
                </a:lnTo>
                <a:lnTo>
                  <a:pt x="3363" y="680"/>
                </a:lnTo>
                <a:lnTo>
                  <a:pt x="3356" y="710"/>
                </a:lnTo>
                <a:lnTo>
                  <a:pt x="3344" y="739"/>
                </a:lnTo>
                <a:lnTo>
                  <a:pt x="3329" y="767"/>
                </a:lnTo>
                <a:lnTo>
                  <a:pt x="3310" y="796"/>
                </a:lnTo>
                <a:lnTo>
                  <a:pt x="3286" y="822"/>
                </a:lnTo>
                <a:lnTo>
                  <a:pt x="2668" y="1437"/>
                </a:lnTo>
                <a:lnTo>
                  <a:pt x="2668" y="3464"/>
                </a:lnTo>
                <a:lnTo>
                  <a:pt x="0" y="3464"/>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Freeform 11"/>
          <p:cNvSpPr>
            <a:spLocks noEditPoints="1"/>
          </p:cNvSpPr>
          <p:nvPr/>
        </p:nvSpPr>
        <p:spPr bwMode="auto">
          <a:xfrm>
            <a:off x="5130834" y="2538361"/>
            <a:ext cx="673100" cy="503238"/>
          </a:xfrm>
          <a:custGeom>
            <a:avLst/>
            <a:gdLst>
              <a:gd name="T0" fmla="*/ 2212 w 3390"/>
              <a:gd name="T1" fmla="*/ 1401 h 2540"/>
              <a:gd name="T2" fmla="*/ 2082 w 3390"/>
              <a:gd name="T3" fmla="*/ 1890 h 2540"/>
              <a:gd name="T4" fmla="*/ 2394 w 3390"/>
              <a:gd name="T5" fmla="*/ 2275 h 2540"/>
              <a:gd name="T6" fmla="*/ 2900 w 3390"/>
              <a:gd name="T7" fmla="*/ 2249 h 2540"/>
              <a:gd name="T8" fmla="*/ 3170 w 3390"/>
              <a:gd name="T9" fmla="*/ 1832 h 2540"/>
              <a:gd name="T10" fmla="*/ 2991 w 3390"/>
              <a:gd name="T11" fmla="*/ 1361 h 2540"/>
              <a:gd name="T12" fmla="*/ 707 w 3390"/>
              <a:gd name="T13" fmla="*/ 1223 h 2540"/>
              <a:gd name="T14" fmla="*/ 290 w 3390"/>
              <a:gd name="T15" fmla="*/ 1493 h 2540"/>
              <a:gd name="T16" fmla="*/ 264 w 3390"/>
              <a:gd name="T17" fmla="*/ 1999 h 2540"/>
              <a:gd name="T18" fmla="*/ 649 w 3390"/>
              <a:gd name="T19" fmla="*/ 2312 h 2540"/>
              <a:gd name="T20" fmla="*/ 1137 w 3390"/>
              <a:gd name="T21" fmla="*/ 2182 h 2540"/>
              <a:gd name="T22" fmla="*/ 1316 w 3390"/>
              <a:gd name="T23" fmla="*/ 1712 h 2540"/>
              <a:gd name="T24" fmla="*/ 1046 w 3390"/>
              <a:gd name="T25" fmla="*/ 1295 h 2540"/>
              <a:gd name="T26" fmla="*/ 1556 w 3390"/>
              <a:gd name="T27" fmla="*/ 896 h 2540"/>
              <a:gd name="T28" fmla="*/ 1337 w 3390"/>
              <a:gd name="T29" fmla="*/ 1029 h 2540"/>
              <a:gd name="T30" fmla="*/ 1556 w 3390"/>
              <a:gd name="T31" fmla="*/ 1160 h 2540"/>
              <a:gd name="T32" fmla="*/ 1947 w 3390"/>
              <a:gd name="T33" fmla="*/ 1130 h 2540"/>
              <a:gd name="T34" fmla="*/ 2024 w 3390"/>
              <a:gd name="T35" fmla="*/ 973 h 2540"/>
              <a:gd name="T36" fmla="*/ 1695 w 3390"/>
              <a:gd name="T37" fmla="*/ 886 h 2540"/>
              <a:gd name="T38" fmla="*/ 1950 w 3390"/>
              <a:gd name="T39" fmla="*/ 406 h 2540"/>
              <a:gd name="T40" fmla="*/ 2007 w 3390"/>
              <a:gd name="T41" fmla="*/ 460 h 2540"/>
              <a:gd name="T42" fmla="*/ 2283 w 3390"/>
              <a:gd name="T43" fmla="*/ 342 h 2540"/>
              <a:gd name="T44" fmla="*/ 2422 w 3390"/>
              <a:gd name="T45" fmla="*/ 372 h 2540"/>
              <a:gd name="T46" fmla="*/ 2439 w 3390"/>
              <a:gd name="T47" fmla="*/ 294 h 2540"/>
              <a:gd name="T48" fmla="*/ 2260 w 3390"/>
              <a:gd name="T49" fmla="*/ 260 h 2540"/>
              <a:gd name="T50" fmla="*/ 954 w 3390"/>
              <a:gd name="T51" fmla="*/ 292 h 2540"/>
              <a:gd name="T52" fmla="*/ 955 w 3390"/>
              <a:gd name="T53" fmla="*/ 371 h 2540"/>
              <a:gd name="T54" fmla="*/ 1078 w 3390"/>
              <a:gd name="T55" fmla="*/ 346 h 2540"/>
              <a:gd name="T56" fmla="*/ 1326 w 3390"/>
              <a:gd name="T57" fmla="*/ 400 h 2540"/>
              <a:gd name="T58" fmla="*/ 1445 w 3390"/>
              <a:gd name="T59" fmla="*/ 441 h 2540"/>
              <a:gd name="T60" fmla="*/ 1225 w 3390"/>
              <a:gd name="T61" fmla="*/ 268 h 2540"/>
              <a:gd name="T62" fmla="*/ 1449 w 3390"/>
              <a:gd name="T63" fmla="*/ 92 h 2540"/>
              <a:gd name="T64" fmla="*/ 1505 w 3390"/>
              <a:gd name="T65" fmla="*/ 324 h 2540"/>
              <a:gd name="T66" fmla="*/ 1529 w 3390"/>
              <a:gd name="T67" fmla="*/ 705 h 2540"/>
              <a:gd name="T68" fmla="*/ 1626 w 3390"/>
              <a:gd name="T69" fmla="*/ 626 h 2540"/>
              <a:gd name="T70" fmla="*/ 1745 w 3390"/>
              <a:gd name="T71" fmla="*/ 610 h 2540"/>
              <a:gd name="T72" fmla="*/ 1828 w 3390"/>
              <a:gd name="T73" fmla="*/ 699 h 2540"/>
              <a:gd name="T74" fmla="*/ 1879 w 3390"/>
              <a:gd name="T75" fmla="*/ 406 h 2540"/>
              <a:gd name="T76" fmla="*/ 1904 w 3390"/>
              <a:gd name="T77" fmla="*/ 153 h 2540"/>
              <a:gd name="T78" fmla="*/ 2166 w 3390"/>
              <a:gd name="T79" fmla="*/ 1 h 2540"/>
              <a:gd name="T80" fmla="*/ 2396 w 3390"/>
              <a:gd name="T81" fmla="*/ 155 h 2540"/>
              <a:gd name="T82" fmla="*/ 2582 w 3390"/>
              <a:gd name="T83" fmla="*/ 410 h 2540"/>
              <a:gd name="T84" fmla="*/ 2844 w 3390"/>
              <a:gd name="T85" fmla="*/ 783 h 2540"/>
              <a:gd name="T86" fmla="*/ 3126 w 3390"/>
              <a:gd name="T87" fmla="*/ 1187 h 2540"/>
              <a:gd name="T88" fmla="*/ 3292 w 3390"/>
              <a:gd name="T89" fmla="*/ 1426 h 2540"/>
              <a:gd name="T90" fmla="*/ 3390 w 3390"/>
              <a:gd name="T91" fmla="*/ 1772 h 2540"/>
              <a:gd name="T92" fmla="*/ 3166 w 3390"/>
              <a:gd name="T93" fmla="*/ 2314 h 2540"/>
              <a:gd name="T94" fmla="*/ 2624 w 3390"/>
              <a:gd name="T95" fmla="*/ 2540 h 2540"/>
              <a:gd name="T96" fmla="*/ 2082 w 3390"/>
              <a:gd name="T97" fmla="*/ 2314 h 2540"/>
              <a:gd name="T98" fmla="*/ 1859 w 3390"/>
              <a:gd name="T99" fmla="*/ 1772 h 2540"/>
              <a:gd name="T100" fmla="*/ 1805 w 3390"/>
              <a:gd name="T101" fmla="*/ 1469 h 2540"/>
              <a:gd name="T102" fmla="*/ 1547 w 3390"/>
              <a:gd name="T103" fmla="*/ 1507 h 2540"/>
              <a:gd name="T104" fmla="*/ 1468 w 3390"/>
              <a:gd name="T105" fmla="*/ 2101 h 2540"/>
              <a:gd name="T106" fmla="*/ 1039 w 3390"/>
              <a:gd name="T107" fmla="*/ 2491 h 2540"/>
              <a:gd name="T108" fmla="*/ 442 w 3390"/>
              <a:gd name="T109" fmla="*/ 2466 h 2540"/>
              <a:gd name="T110" fmla="*/ 48 w 3390"/>
              <a:gd name="T111" fmla="*/ 2039 h 2540"/>
              <a:gd name="T112" fmla="*/ 34 w 3390"/>
              <a:gd name="T113" fmla="*/ 1579 h 2540"/>
              <a:gd name="T114" fmla="*/ 170 w 3390"/>
              <a:gd name="T115" fmla="*/ 1318 h 2540"/>
              <a:gd name="T116" fmla="*/ 413 w 3390"/>
              <a:gd name="T117" fmla="*/ 972 h 2540"/>
              <a:gd name="T118" fmla="*/ 703 w 3390"/>
              <a:gd name="T119" fmla="*/ 558 h 2540"/>
              <a:gd name="T120" fmla="*/ 888 w 3390"/>
              <a:gd name="T121" fmla="*/ 294 h 2540"/>
              <a:gd name="T122" fmla="*/ 1124 w 3390"/>
              <a:gd name="T123" fmla="*/ 34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90" h="2540">
                <a:moveTo>
                  <a:pt x="2622" y="1219"/>
                </a:moveTo>
                <a:lnTo>
                  <a:pt x="2561" y="1223"/>
                </a:lnTo>
                <a:lnTo>
                  <a:pt x="2503" y="1232"/>
                </a:lnTo>
                <a:lnTo>
                  <a:pt x="2447" y="1248"/>
                </a:lnTo>
                <a:lnTo>
                  <a:pt x="2394" y="1269"/>
                </a:lnTo>
                <a:lnTo>
                  <a:pt x="2343" y="1295"/>
                </a:lnTo>
                <a:lnTo>
                  <a:pt x="2296" y="1326"/>
                </a:lnTo>
                <a:lnTo>
                  <a:pt x="2252" y="1361"/>
                </a:lnTo>
                <a:lnTo>
                  <a:pt x="2212" y="1401"/>
                </a:lnTo>
                <a:lnTo>
                  <a:pt x="2176" y="1446"/>
                </a:lnTo>
                <a:lnTo>
                  <a:pt x="2144" y="1493"/>
                </a:lnTo>
                <a:lnTo>
                  <a:pt x="2118" y="1544"/>
                </a:lnTo>
                <a:lnTo>
                  <a:pt x="2097" y="1597"/>
                </a:lnTo>
                <a:lnTo>
                  <a:pt x="2082" y="1653"/>
                </a:lnTo>
                <a:lnTo>
                  <a:pt x="2073" y="1712"/>
                </a:lnTo>
                <a:lnTo>
                  <a:pt x="2070" y="1772"/>
                </a:lnTo>
                <a:lnTo>
                  <a:pt x="2073" y="1832"/>
                </a:lnTo>
                <a:lnTo>
                  <a:pt x="2082" y="1890"/>
                </a:lnTo>
                <a:lnTo>
                  <a:pt x="2097" y="1947"/>
                </a:lnTo>
                <a:lnTo>
                  <a:pt x="2118" y="1999"/>
                </a:lnTo>
                <a:lnTo>
                  <a:pt x="2144" y="2051"/>
                </a:lnTo>
                <a:lnTo>
                  <a:pt x="2176" y="2098"/>
                </a:lnTo>
                <a:lnTo>
                  <a:pt x="2212" y="2142"/>
                </a:lnTo>
                <a:lnTo>
                  <a:pt x="2252" y="2182"/>
                </a:lnTo>
                <a:lnTo>
                  <a:pt x="2296" y="2218"/>
                </a:lnTo>
                <a:lnTo>
                  <a:pt x="2343" y="2249"/>
                </a:lnTo>
                <a:lnTo>
                  <a:pt x="2394" y="2275"/>
                </a:lnTo>
                <a:lnTo>
                  <a:pt x="2447" y="2296"/>
                </a:lnTo>
                <a:lnTo>
                  <a:pt x="2503" y="2312"/>
                </a:lnTo>
                <a:lnTo>
                  <a:pt x="2561" y="2322"/>
                </a:lnTo>
                <a:lnTo>
                  <a:pt x="2622" y="2325"/>
                </a:lnTo>
                <a:lnTo>
                  <a:pt x="2682" y="2322"/>
                </a:lnTo>
                <a:lnTo>
                  <a:pt x="2740" y="2312"/>
                </a:lnTo>
                <a:lnTo>
                  <a:pt x="2795" y="2296"/>
                </a:lnTo>
                <a:lnTo>
                  <a:pt x="2849" y="2275"/>
                </a:lnTo>
                <a:lnTo>
                  <a:pt x="2900" y="2249"/>
                </a:lnTo>
                <a:lnTo>
                  <a:pt x="2947" y="2218"/>
                </a:lnTo>
                <a:lnTo>
                  <a:pt x="2991" y="2182"/>
                </a:lnTo>
                <a:lnTo>
                  <a:pt x="3031" y="2142"/>
                </a:lnTo>
                <a:lnTo>
                  <a:pt x="3067" y="2098"/>
                </a:lnTo>
                <a:lnTo>
                  <a:pt x="3098" y="2051"/>
                </a:lnTo>
                <a:lnTo>
                  <a:pt x="3125" y="1999"/>
                </a:lnTo>
                <a:lnTo>
                  <a:pt x="3146" y="1947"/>
                </a:lnTo>
                <a:lnTo>
                  <a:pt x="3161" y="1890"/>
                </a:lnTo>
                <a:lnTo>
                  <a:pt x="3170" y="1832"/>
                </a:lnTo>
                <a:lnTo>
                  <a:pt x="3173" y="1772"/>
                </a:lnTo>
                <a:lnTo>
                  <a:pt x="3170" y="1712"/>
                </a:lnTo>
                <a:lnTo>
                  <a:pt x="3161" y="1653"/>
                </a:lnTo>
                <a:lnTo>
                  <a:pt x="3146" y="1597"/>
                </a:lnTo>
                <a:lnTo>
                  <a:pt x="3125" y="1544"/>
                </a:lnTo>
                <a:lnTo>
                  <a:pt x="3098" y="1493"/>
                </a:lnTo>
                <a:lnTo>
                  <a:pt x="3067" y="1446"/>
                </a:lnTo>
                <a:lnTo>
                  <a:pt x="3031" y="1401"/>
                </a:lnTo>
                <a:lnTo>
                  <a:pt x="2991" y="1361"/>
                </a:lnTo>
                <a:lnTo>
                  <a:pt x="2947" y="1326"/>
                </a:lnTo>
                <a:lnTo>
                  <a:pt x="2900" y="1295"/>
                </a:lnTo>
                <a:lnTo>
                  <a:pt x="2849" y="1269"/>
                </a:lnTo>
                <a:lnTo>
                  <a:pt x="2795" y="1248"/>
                </a:lnTo>
                <a:lnTo>
                  <a:pt x="2740" y="1232"/>
                </a:lnTo>
                <a:lnTo>
                  <a:pt x="2682" y="1223"/>
                </a:lnTo>
                <a:lnTo>
                  <a:pt x="2622" y="1219"/>
                </a:lnTo>
                <a:close/>
                <a:moveTo>
                  <a:pt x="767" y="1219"/>
                </a:moveTo>
                <a:lnTo>
                  <a:pt x="707" y="1223"/>
                </a:lnTo>
                <a:lnTo>
                  <a:pt x="649" y="1232"/>
                </a:lnTo>
                <a:lnTo>
                  <a:pt x="593" y="1248"/>
                </a:lnTo>
                <a:lnTo>
                  <a:pt x="540" y="1269"/>
                </a:lnTo>
                <a:lnTo>
                  <a:pt x="489" y="1295"/>
                </a:lnTo>
                <a:lnTo>
                  <a:pt x="441" y="1326"/>
                </a:lnTo>
                <a:lnTo>
                  <a:pt x="398" y="1361"/>
                </a:lnTo>
                <a:lnTo>
                  <a:pt x="358" y="1401"/>
                </a:lnTo>
                <a:lnTo>
                  <a:pt x="322" y="1446"/>
                </a:lnTo>
                <a:lnTo>
                  <a:pt x="290" y="1493"/>
                </a:lnTo>
                <a:lnTo>
                  <a:pt x="264" y="1544"/>
                </a:lnTo>
                <a:lnTo>
                  <a:pt x="243" y="1597"/>
                </a:lnTo>
                <a:lnTo>
                  <a:pt x="228" y="1653"/>
                </a:lnTo>
                <a:lnTo>
                  <a:pt x="219" y="1712"/>
                </a:lnTo>
                <a:lnTo>
                  <a:pt x="216" y="1772"/>
                </a:lnTo>
                <a:lnTo>
                  <a:pt x="219" y="1832"/>
                </a:lnTo>
                <a:lnTo>
                  <a:pt x="228" y="1890"/>
                </a:lnTo>
                <a:lnTo>
                  <a:pt x="243" y="1947"/>
                </a:lnTo>
                <a:lnTo>
                  <a:pt x="264" y="1999"/>
                </a:lnTo>
                <a:lnTo>
                  <a:pt x="290" y="2051"/>
                </a:lnTo>
                <a:lnTo>
                  <a:pt x="322" y="2098"/>
                </a:lnTo>
                <a:lnTo>
                  <a:pt x="358" y="2142"/>
                </a:lnTo>
                <a:lnTo>
                  <a:pt x="398" y="2182"/>
                </a:lnTo>
                <a:lnTo>
                  <a:pt x="441" y="2218"/>
                </a:lnTo>
                <a:lnTo>
                  <a:pt x="489" y="2249"/>
                </a:lnTo>
                <a:lnTo>
                  <a:pt x="540" y="2275"/>
                </a:lnTo>
                <a:lnTo>
                  <a:pt x="593" y="2296"/>
                </a:lnTo>
                <a:lnTo>
                  <a:pt x="649" y="2312"/>
                </a:lnTo>
                <a:lnTo>
                  <a:pt x="707" y="2322"/>
                </a:lnTo>
                <a:lnTo>
                  <a:pt x="767" y="2325"/>
                </a:lnTo>
                <a:lnTo>
                  <a:pt x="828" y="2322"/>
                </a:lnTo>
                <a:lnTo>
                  <a:pt x="886" y="2312"/>
                </a:lnTo>
                <a:lnTo>
                  <a:pt x="942" y="2296"/>
                </a:lnTo>
                <a:lnTo>
                  <a:pt x="995" y="2275"/>
                </a:lnTo>
                <a:lnTo>
                  <a:pt x="1046" y="2249"/>
                </a:lnTo>
                <a:lnTo>
                  <a:pt x="1093" y="2218"/>
                </a:lnTo>
                <a:lnTo>
                  <a:pt x="1137" y="2182"/>
                </a:lnTo>
                <a:lnTo>
                  <a:pt x="1177" y="2142"/>
                </a:lnTo>
                <a:lnTo>
                  <a:pt x="1213" y="2098"/>
                </a:lnTo>
                <a:lnTo>
                  <a:pt x="1245" y="2051"/>
                </a:lnTo>
                <a:lnTo>
                  <a:pt x="1271" y="1999"/>
                </a:lnTo>
                <a:lnTo>
                  <a:pt x="1292" y="1947"/>
                </a:lnTo>
                <a:lnTo>
                  <a:pt x="1307" y="1890"/>
                </a:lnTo>
                <a:lnTo>
                  <a:pt x="1316" y="1832"/>
                </a:lnTo>
                <a:lnTo>
                  <a:pt x="1319" y="1772"/>
                </a:lnTo>
                <a:lnTo>
                  <a:pt x="1316" y="1712"/>
                </a:lnTo>
                <a:lnTo>
                  <a:pt x="1307" y="1653"/>
                </a:lnTo>
                <a:lnTo>
                  <a:pt x="1292" y="1597"/>
                </a:lnTo>
                <a:lnTo>
                  <a:pt x="1271" y="1544"/>
                </a:lnTo>
                <a:lnTo>
                  <a:pt x="1245" y="1493"/>
                </a:lnTo>
                <a:lnTo>
                  <a:pt x="1213" y="1446"/>
                </a:lnTo>
                <a:lnTo>
                  <a:pt x="1177" y="1401"/>
                </a:lnTo>
                <a:lnTo>
                  <a:pt x="1137" y="1361"/>
                </a:lnTo>
                <a:lnTo>
                  <a:pt x="1093" y="1326"/>
                </a:lnTo>
                <a:lnTo>
                  <a:pt x="1046" y="1295"/>
                </a:lnTo>
                <a:lnTo>
                  <a:pt x="995" y="1269"/>
                </a:lnTo>
                <a:lnTo>
                  <a:pt x="942" y="1248"/>
                </a:lnTo>
                <a:lnTo>
                  <a:pt x="886" y="1232"/>
                </a:lnTo>
                <a:lnTo>
                  <a:pt x="828" y="1223"/>
                </a:lnTo>
                <a:lnTo>
                  <a:pt x="767" y="1219"/>
                </a:lnTo>
                <a:close/>
                <a:moveTo>
                  <a:pt x="1695" y="886"/>
                </a:moveTo>
                <a:lnTo>
                  <a:pt x="1647" y="887"/>
                </a:lnTo>
                <a:lnTo>
                  <a:pt x="1599" y="891"/>
                </a:lnTo>
                <a:lnTo>
                  <a:pt x="1556" y="896"/>
                </a:lnTo>
                <a:lnTo>
                  <a:pt x="1514" y="905"/>
                </a:lnTo>
                <a:lnTo>
                  <a:pt x="1476" y="915"/>
                </a:lnTo>
                <a:lnTo>
                  <a:pt x="1442" y="927"/>
                </a:lnTo>
                <a:lnTo>
                  <a:pt x="1412" y="941"/>
                </a:lnTo>
                <a:lnTo>
                  <a:pt x="1387" y="956"/>
                </a:lnTo>
                <a:lnTo>
                  <a:pt x="1366" y="973"/>
                </a:lnTo>
                <a:lnTo>
                  <a:pt x="1350" y="991"/>
                </a:lnTo>
                <a:lnTo>
                  <a:pt x="1340" y="1009"/>
                </a:lnTo>
                <a:lnTo>
                  <a:pt x="1337" y="1029"/>
                </a:lnTo>
                <a:lnTo>
                  <a:pt x="1340" y="1048"/>
                </a:lnTo>
                <a:lnTo>
                  <a:pt x="1350" y="1067"/>
                </a:lnTo>
                <a:lnTo>
                  <a:pt x="1366" y="1085"/>
                </a:lnTo>
                <a:lnTo>
                  <a:pt x="1387" y="1100"/>
                </a:lnTo>
                <a:lnTo>
                  <a:pt x="1412" y="1116"/>
                </a:lnTo>
                <a:lnTo>
                  <a:pt x="1442" y="1130"/>
                </a:lnTo>
                <a:lnTo>
                  <a:pt x="1476" y="1143"/>
                </a:lnTo>
                <a:lnTo>
                  <a:pt x="1514" y="1152"/>
                </a:lnTo>
                <a:lnTo>
                  <a:pt x="1556" y="1160"/>
                </a:lnTo>
                <a:lnTo>
                  <a:pt x="1599" y="1167"/>
                </a:lnTo>
                <a:lnTo>
                  <a:pt x="1647" y="1171"/>
                </a:lnTo>
                <a:lnTo>
                  <a:pt x="1695" y="1172"/>
                </a:lnTo>
                <a:lnTo>
                  <a:pt x="1743" y="1171"/>
                </a:lnTo>
                <a:lnTo>
                  <a:pt x="1790" y="1167"/>
                </a:lnTo>
                <a:lnTo>
                  <a:pt x="1834" y="1160"/>
                </a:lnTo>
                <a:lnTo>
                  <a:pt x="1875" y="1152"/>
                </a:lnTo>
                <a:lnTo>
                  <a:pt x="1913" y="1143"/>
                </a:lnTo>
                <a:lnTo>
                  <a:pt x="1947" y="1130"/>
                </a:lnTo>
                <a:lnTo>
                  <a:pt x="1978" y="1116"/>
                </a:lnTo>
                <a:lnTo>
                  <a:pt x="2003" y="1100"/>
                </a:lnTo>
                <a:lnTo>
                  <a:pt x="2024" y="1085"/>
                </a:lnTo>
                <a:lnTo>
                  <a:pt x="2039" y="1067"/>
                </a:lnTo>
                <a:lnTo>
                  <a:pt x="2048" y="1048"/>
                </a:lnTo>
                <a:lnTo>
                  <a:pt x="2052" y="1029"/>
                </a:lnTo>
                <a:lnTo>
                  <a:pt x="2048" y="1009"/>
                </a:lnTo>
                <a:lnTo>
                  <a:pt x="2039" y="991"/>
                </a:lnTo>
                <a:lnTo>
                  <a:pt x="2024" y="973"/>
                </a:lnTo>
                <a:lnTo>
                  <a:pt x="2003" y="956"/>
                </a:lnTo>
                <a:lnTo>
                  <a:pt x="1978" y="941"/>
                </a:lnTo>
                <a:lnTo>
                  <a:pt x="1947" y="927"/>
                </a:lnTo>
                <a:lnTo>
                  <a:pt x="1913" y="915"/>
                </a:lnTo>
                <a:lnTo>
                  <a:pt x="1875" y="905"/>
                </a:lnTo>
                <a:lnTo>
                  <a:pt x="1834" y="896"/>
                </a:lnTo>
                <a:lnTo>
                  <a:pt x="1790" y="891"/>
                </a:lnTo>
                <a:lnTo>
                  <a:pt x="1743" y="887"/>
                </a:lnTo>
                <a:lnTo>
                  <a:pt x="1695" y="886"/>
                </a:lnTo>
                <a:close/>
                <a:moveTo>
                  <a:pt x="2260" y="260"/>
                </a:moveTo>
                <a:lnTo>
                  <a:pt x="2211" y="261"/>
                </a:lnTo>
                <a:lnTo>
                  <a:pt x="2164" y="268"/>
                </a:lnTo>
                <a:lnTo>
                  <a:pt x="2121" y="278"/>
                </a:lnTo>
                <a:lnTo>
                  <a:pt x="2080" y="294"/>
                </a:lnTo>
                <a:lnTo>
                  <a:pt x="2043" y="315"/>
                </a:lnTo>
                <a:lnTo>
                  <a:pt x="2008" y="340"/>
                </a:lnTo>
                <a:lnTo>
                  <a:pt x="1977" y="371"/>
                </a:lnTo>
                <a:lnTo>
                  <a:pt x="1950" y="406"/>
                </a:lnTo>
                <a:lnTo>
                  <a:pt x="1944" y="417"/>
                </a:lnTo>
                <a:lnTo>
                  <a:pt x="1943" y="429"/>
                </a:lnTo>
                <a:lnTo>
                  <a:pt x="1945" y="441"/>
                </a:lnTo>
                <a:lnTo>
                  <a:pt x="1951" y="452"/>
                </a:lnTo>
                <a:lnTo>
                  <a:pt x="1960" y="461"/>
                </a:lnTo>
                <a:lnTo>
                  <a:pt x="1972" y="467"/>
                </a:lnTo>
                <a:lnTo>
                  <a:pt x="1983" y="469"/>
                </a:lnTo>
                <a:lnTo>
                  <a:pt x="1996" y="467"/>
                </a:lnTo>
                <a:lnTo>
                  <a:pt x="2007" y="460"/>
                </a:lnTo>
                <a:lnTo>
                  <a:pt x="2016" y="451"/>
                </a:lnTo>
                <a:lnTo>
                  <a:pt x="2040" y="421"/>
                </a:lnTo>
                <a:lnTo>
                  <a:pt x="2068" y="396"/>
                </a:lnTo>
                <a:lnTo>
                  <a:pt x="2099" y="375"/>
                </a:lnTo>
                <a:lnTo>
                  <a:pt x="2134" y="359"/>
                </a:lnTo>
                <a:lnTo>
                  <a:pt x="2172" y="349"/>
                </a:lnTo>
                <a:lnTo>
                  <a:pt x="2212" y="342"/>
                </a:lnTo>
                <a:lnTo>
                  <a:pt x="2256" y="340"/>
                </a:lnTo>
                <a:lnTo>
                  <a:pt x="2283" y="342"/>
                </a:lnTo>
                <a:lnTo>
                  <a:pt x="2308" y="344"/>
                </a:lnTo>
                <a:lnTo>
                  <a:pt x="2333" y="349"/>
                </a:lnTo>
                <a:lnTo>
                  <a:pt x="2354" y="353"/>
                </a:lnTo>
                <a:lnTo>
                  <a:pt x="2371" y="357"/>
                </a:lnTo>
                <a:lnTo>
                  <a:pt x="2387" y="361"/>
                </a:lnTo>
                <a:lnTo>
                  <a:pt x="2399" y="366"/>
                </a:lnTo>
                <a:lnTo>
                  <a:pt x="2406" y="368"/>
                </a:lnTo>
                <a:lnTo>
                  <a:pt x="2409" y="369"/>
                </a:lnTo>
                <a:lnTo>
                  <a:pt x="2422" y="372"/>
                </a:lnTo>
                <a:lnTo>
                  <a:pt x="2435" y="371"/>
                </a:lnTo>
                <a:lnTo>
                  <a:pt x="2446" y="366"/>
                </a:lnTo>
                <a:lnTo>
                  <a:pt x="2455" y="357"/>
                </a:lnTo>
                <a:lnTo>
                  <a:pt x="2462" y="346"/>
                </a:lnTo>
                <a:lnTo>
                  <a:pt x="2464" y="333"/>
                </a:lnTo>
                <a:lnTo>
                  <a:pt x="2463" y="321"/>
                </a:lnTo>
                <a:lnTo>
                  <a:pt x="2458" y="310"/>
                </a:lnTo>
                <a:lnTo>
                  <a:pt x="2450" y="300"/>
                </a:lnTo>
                <a:lnTo>
                  <a:pt x="2439" y="294"/>
                </a:lnTo>
                <a:lnTo>
                  <a:pt x="2435" y="292"/>
                </a:lnTo>
                <a:lnTo>
                  <a:pt x="2426" y="289"/>
                </a:lnTo>
                <a:lnTo>
                  <a:pt x="2413" y="284"/>
                </a:lnTo>
                <a:lnTo>
                  <a:pt x="2395" y="280"/>
                </a:lnTo>
                <a:lnTo>
                  <a:pt x="2374" y="275"/>
                </a:lnTo>
                <a:lnTo>
                  <a:pt x="2349" y="270"/>
                </a:lnTo>
                <a:lnTo>
                  <a:pt x="2322" y="266"/>
                </a:lnTo>
                <a:lnTo>
                  <a:pt x="2292" y="261"/>
                </a:lnTo>
                <a:lnTo>
                  <a:pt x="2260" y="260"/>
                </a:lnTo>
                <a:close/>
                <a:moveTo>
                  <a:pt x="1130" y="260"/>
                </a:moveTo>
                <a:lnTo>
                  <a:pt x="1097" y="261"/>
                </a:lnTo>
                <a:lnTo>
                  <a:pt x="1068" y="266"/>
                </a:lnTo>
                <a:lnTo>
                  <a:pt x="1041" y="270"/>
                </a:lnTo>
                <a:lnTo>
                  <a:pt x="1015" y="275"/>
                </a:lnTo>
                <a:lnTo>
                  <a:pt x="994" y="280"/>
                </a:lnTo>
                <a:lnTo>
                  <a:pt x="976" y="284"/>
                </a:lnTo>
                <a:lnTo>
                  <a:pt x="964" y="289"/>
                </a:lnTo>
                <a:lnTo>
                  <a:pt x="954" y="292"/>
                </a:lnTo>
                <a:lnTo>
                  <a:pt x="951" y="294"/>
                </a:lnTo>
                <a:lnTo>
                  <a:pt x="940" y="300"/>
                </a:lnTo>
                <a:lnTo>
                  <a:pt x="931" y="310"/>
                </a:lnTo>
                <a:lnTo>
                  <a:pt x="927" y="321"/>
                </a:lnTo>
                <a:lnTo>
                  <a:pt x="925" y="333"/>
                </a:lnTo>
                <a:lnTo>
                  <a:pt x="928" y="346"/>
                </a:lnTo>
                <a:lnTo>
                  <a:pt x="934" y="357"/>
                </a:lnTo>
                <a:lnTo>
                  <a:pt x="944" y="366"/>
                </a:lnTo>
                <a:lnTo>
                  <a:pt x="955" y="371"/>
                </a:lnTo>
                <a:lnTo>
                  <a:pt x="968" y="372"/>
                </a:lnTo>
                <a:lnTo>
                  <a:pt x="981" y="369"/>
                </a:lnTo>
                <a:lnTo>
                  <a:pt x="983" y="368"/>
                </a:lnTo>
                <a:lnTo>
                  <a:pt x="990" y="366"/>
                </a:lnTo>
                <a:lnTo>
                  <a:pt x="1002" y="362"/>
                </a:lnTo>
                <a:lnTo>
                  <a:pt x="1016" y="358"/>
                </a:lnTo>
                <a:lnTo>
                  <a:pt x="1034" y="353"/>
                </a:lnTo>
                <a:lnTo>
                  <a:pt x="1055" y="349"/>
                </a:lnTo>
                <a:lnTo>
                  <a:pt x="1078" y="346"/>
                </a:lnTo>
                <a:lnTo>
                  <a:pt x="1103" y="342"/>
                </a:lnTo>
                <a:lnTo>
                  <a:pt x="1130" y="341"/>
                </a:lnTo>
                <a:lnTo>
                  <a:pt x="1157" y="341"/>
                </a:lnTo>
                <a:lnTo>
                  <a:pt x="1186" y="343"/>
                </a:lnTo>
                <a:lnTo>
                  <a:pt x="1215" y="348"/>
                </a:lnTo>
                <a:lnTo>
                  <a:pt x="1244" y="356"/>
                </a:lnTo>
                <a:lnTo>
                  <a:pt x="1272" y="367"/>
                </a:lnTo>
                <a:lnTo>
                  <a:pt x="1300" y="381"/>
                </a:lnTo>
                <a:lnTo>
                  <a:pt x="1326" y="400"/>
                </a:lnTo>
                <a:lnTo>
                  <a:pt x="1351" y="423"/>
                </a:lnTo>
                <a:lnTo>
                  <a:pt x="1373" y="451"/>
                </a:lnTo>
                <a:lnTo>
                  <a:pt x="1382" y="460"/>
                </a:lnTo>
                <a:lnTo>
                  <a:pt x="1394" y="467"/>
                </a:lnTo>
                <a:lnTo>
                  <a:pt x="1407" y="469"/>
                </a:lnTo>
                <a:lnTo>
                  <a:pt x="1418" y="467"/>
                </a:lnTo>
                <a:lnTo>
                  <a:pt x="1430" y="461"/>
                </a:lnTo>
                <a:lnTo>
                  <a:pt x="1439" y="452"/>
                </a:lnTo>
                <a:lnTo>
                  <a:pt x="1445" y="441"/>
                </a:lnTo>
                <a:lnTo>
                  <a:pt x="1447" y="429"/>
                </a:lnTo>
                <a:lnTo>
                  <a:pt x="1446" y="416"/>
                </a:lnTo>
                <a:lnTo>
                  <a:pt x="1439" y="404"/>
                </a:lnTo>
                <a:lnTo>
                  <a:pt x="1412" y="370"/>
                </a:lnTo>
                <a:lnTo>
                  <a:pt x="1381" y="340"/>
                </a:lnTo>
                <a:lnTo>
                  <a:pt x="1347" y="315"/>
                </a:lnTo>
                <a:lnTo>
                  <a:pt x="1309" y="294"/>
                </a:lnTo>
                <a:lnTo>
                  <a:pt x="1269" y="278"/>
                </a:lnTo>
                <a:lnTo>
                  <a:pt x="1225" y="268"/>
                </a:lnTo>
                <a:lnTo>
                  <a:pt x="1178" y="261"/>
                </a:lnTo>
                <a:lnTo>
                  <a:pt x="1130" y="260"/>
                </a:lnTo>
                <a:close/>
                <a:moveTo>
                  <a:pt x="1249" y="0"/>
                </a:moveTo>
                <a:lnTo>
                  <a:pt x="1288" y="3"/>
                </a:lnTo>
                <a:lnTo>
                  <a:pt x="1326" y="12"/>
                </a:lnTo>
                <a:lnTo>
                  <a:pt x="1361" y="25"/>
                </a:lnTo>
                <a:lnTo>
                  <a:pt x="1394" y="44"/>
                </a:lnTo>
                <a:lnTo>
                  <a:pt x="1424" y="67"/>
                </a:lnTo>
                <a:lnTo>
                  <a:pt x="1449" y="92"/>
                </a:lnTo>
                <a:lnTo>
                  <a:pt x="1470" y="121"/>
                </a:lnTo>
                <a:lnTo>
                  <a:pt x="1485" y="153"/>
                </a:lnTo>
                <a:lnTo>
                  <a:pt x="1494" y="186"/>
                </a:lnTo>
                <a:lnTo>
                  <a:pt x="1495" y="194"/>
                </a:lnTo>
                <a:lnTo>
                  <a:pt x="1496" y="209"/>
                </a:lnTo>
                <a:lnTo>
                  <a:pt x="1498" y="230"/>
                </a:lnTo>
                <a:lnTo>
                  <a:pt x="1500" y="257"/>
                </a:lnTo>
                <a:lnTo>
                  <a:pt x="1502" y="289"/>
                </a:lnTo>
                <a:lnTo>
                  <a:pt x="1505" y="324"/>
                </a:lnTo>
                <a:lnTo>
                  <a:pt x="1508" y="364"/>
                </a:lnTo>
                <a:lnTo>
                  <a:pt x="1511" y="406"/>
                </a:lnTo>
                <a:lnTo>
                  <a:pt x="1513" y="450"/>
                </a:lnTo>
                <a:lnTo>
                  <a:pt x="1516" y="494"/>
                </a:lnTo>
                <a:lnTo>
                  <a:pt x="1519" y="539"/>
                </a:lnTo>
                <a:lnTo>
                  <a:pt x="1521" y="583"/>
                </a:lnTo>
                <a:lnTo>
                  <a:pt x="1525" y="626"/>
                </a:lnTo>
                <a:lnTo>
                  <a:pt x="1527" y="667"/>
                </a:lnTo>
                <a:lnTo>
                  <a:pt x="1529" y="705"/>
                </a:lnTo>
                <a:lnTo>
                  <a:pt x="1547" y="703"/>
                </a:lnTo>
                <a:lnTo>
                  <a:pt x="1561" y="699"/>
                </a:lnTo>
                <a:lnTo>
                  <a:pt x="1573" y="693"/>
                </a:lnTo>
                <a:lnTo>
                  <a:pt x="1582" y="685"/>
                </a:lnTo>
                <a:lnTo>
                  <a:pt x="1591" y="675"/>
                </a:lnTo>
                <a:lnTo>
                  <a:pt x="1599" y="665"/>
                </a:lnTo>
                <a:lnTo>
                  <a:pt x="1607" y="652"/>
                </a:lnTo>
                <a:lnTo>
                  <a:pt x="1615" y="639"/>
                </a:lnTo>
                <a:lnTo>
                  <a:pt x="1626" y="626"/>
                </a:lnTo>
                <a:lnTo>
                  <a:pt x="1638" y="613"/>
                </a:lnTo>
                <a:lnTo>
                  <a:pt x="1643" y="610"/>
                </a:lnTo>
                <a:lnTo>
                  <a:pt x="1654" y="609"/>
                </a:lnTo>
                <a:lnTo>
                  <a:pt x="1669" y="607"/>
                </a:lnTo>
                <a:lnTo>
                  <a:pt x="1685" y="607"/>
                </a:lnTo>
                <a:lnTo>
                  <a:pt x="1703" y="607"/>
                </a:lnTo>
                <a:lnTo>
                  <a:pt x="1720" y="607"/>
                </a:lnTo>
                <a:lnTo>
                  <a:pt x="1735" y="609"/>
                </a:lnTo>
                <a:lnTo>
                  <a:pt x="1745" y="610"/>
                </a:lnTo>
                <a:lnTo>
                  <a:pt x="1752" y="613"/>
                </a:lnTo>
                <a:lnTo>
                  <a:pt x="1764" y="626"/>
                </a:lnTo>
                <a:lnTo>
                  <a:pt x="1774" y="639"/>
                </a:lnTo>
                <a:lnTo>
                  <a:pt x="1782" y="652"/>
                </a:lnTo>
                <a:lnTo>
                  <a:pt x="1791" y="665"/>
                </a:lnTo>
                <a:lnTo>
                  <a:pt x="1798" y="675"/>
                </a:lnTo>
                <a:lnTo>
                  <a:pt x="1806" y="685"/>
                </a:lnTo>
                <a:lnTo>
                  <a:pt x="1816" y="693"/>
                </a:lnTo>
                <a:lnTo>
                  <a:pt x="1828" y="699"/>
                </a:lnTo>
                <a:lnTo>
                  <a:pt x="1842" y="703"/>
                </a:lnTo>
                <a:lnTo>
                  <a:pt x="1860" y="705"/>
                </a:lnTo>
                <a:lnTo>
                  <a:pt x="1862" y="667"/>
                </a:lnTo>
                <a:lnTo>
                  <a:pt x="1865" y="626"/>
                </a:lnTo>
                <a:lnTo>
                  <a:pt x="1868" y="583"/>
                </a:lnTo>
                <a:lnTo>
                  <a:pt x="1871" y="539"/>
                </a:lnTo>
                <a:lnTo>
                  <a:pt x="1873" y="494"/>
                </a:lnTo>
                <a:lnTo>
                  <a:pt x="1876" y="450"/>
                </a:lnTo>
                <a:lnTo>
                  <a:pt x="1879" y="406"/>
                </a:lnTo>
                <a:lnTo>
                  <a:pt x="1881" y="364"/>
                </a:lnTo>
                <a:lnTo>
                  <a:pt x="1884" y="324"/>
                </a:lnTo>
                <a:lnTo>
                  <a:pt x="1886" y="289"/>
                </a:lnTo>
                <a:lnTo>
                  <a:pt x="1889" y="257"/>
                </a:lnTo>
                <a:lnTo>
                  <a:pt x="1891" y="230"/>
                </a:lnTo>
                <a:lnTo>
                  <a:pt x="1893" y="209"/>
                </a:lnTo>
                <a:lnTo>
                  <a:pt x="1894" y="194"/>
                </a:lnTo>
                <a:lnTo>
                  <a:pt x="1895" y="186"/>
                </a:lnTo>
                <a:lnTo>
                  <a:pt x="1904" y="153"/>
                </a:lnTo>
                <a:lnTo>
                  <a:pt x="1920" y="121"/>
                </a:lnTo>
                <a:lnTo>
                  <a:pt x="1940" y="92"/>
                </a:lnTo>
                <a:lnTo>
                  <a:pt x="1965" y="67"/>
                </a:lnTo>
                <a:lnTo>
                  <a:pt x="1995" y="44"/>
                </a:lnTo>
                <a:lnTo>
                  <a:pt x="2028" y="25"/>
                </a:lnTo>
                <a:lnTo>
                  <a:pt x="2063" y="12"/>
                </a:lnTo>
                <a:lnTo>
                  <a:pt x="2101" y="3"/>
                </a:lnTo>
                <a:lnTo>
                  <a:pt x="2140" y="0"/>
                </a:lnTo>
                <a:lnTo>
                  <a:pt x="2166" y="1"/>
                </a:lnTo>
                <a:lnTo>
                  <a:pt x="2192" y="5"/>
                </a:lnTo>
                <a:lnTo>
                  <a:pt x="2217" y="12"/>
                </a:lnTo>
                <a:lnTo>
                  <a:pt x="2241" y="21"/>
                </a:lnTo>
                <a:lnTo>
                  <a:pt x="2265" y="34"/>
                </a:lnTo>
                <a:lnTo>
                  <a:pt x="2289" y="50"/>
                </a:lnTo>
                <a:lnTo>
                  <a:pt x="2315" y="70"/>
                </a:lnTo>
                <a:lnTo>
                  <a:pt x="2340" y="94"/>
                </a:lnTo>
                <a:lnTo>
                  <a:pt x="2367" y="122"/>
                </a:lnTo>
                <a:lnTo>
                  <a:pt x="2396" y="155"/>
                </a:lnTo>
                <a:lnTo>
                  <a:pt x="2426" y="193"/>
                </a:lnTo>
                <a:lnTo>
                  <a:pt x="2458" y="235"/>
                </a:lnTo>
                <a:lnTo>
                  <a:pt x="2494" y="283"/>
                </a:lnTo>
                <a:lnTo>
                  <a:pt x="2501" y="294"/>
                </a:lnTo>
                <a:lnTo>
                  <a:pt x="2511" y="310"/>
                </a:lnTo>
                <a:lnTo>
                  <a:pt x="2525" y="329"/>
                </a:lnTo>
                <a:lnTo>
                  <a:pt x="2542" y="352"/>
                </a:lnTo>
                <a:lnTo>
                  <a:pt x="2561" y="379"/>
                </a:lnTo>
                <a:lnTo>
                  <a:pt x="2582" y="410"/>
                </a:lnTo>
                <a:lnTo>
                  <a:pt x="2605" y="442"/>
                </a:lnTo>
                <a:lnTo>
                  <a:pt x="2631" y="479"/>
                </a:lnTo>
                <a:lnTo>
                  <a:pt x="2658" y="517"/>
                </a:lnTo>
                <a:lnTo>
                  <a:pt x="2686" y="558"/>
                </a:lnTo>
                <a:lnTo>
                  <a:pt x="2717" y="600"/>
                </a:lnTo>
                <a:lnTo>
                  <a:pt x="2747" y="645"/>
                </a:lnTo>
                <a:lnTo>
                  <a:pt x="2779" y="690"/>
                </a:lnTo>
                <a:lnTo>
                  <a:pt x="2811" y="736"/>
                </a:lnTo>
                <a:lnTo>
                  <a:pt x="2844" y="783"/>
                </a:lnTo>
                <a:lnTo>
                  <a:pt x="2878" y="831"/>
                </a:lnTo>
                <a:lnTo>
                  <a:pt x="2910" y="878"/>
                </a:lnTo>
                <a:lnTo>
                  <a:pt x="2944" y="925"/>
                </a:lnTo>
                <a:lnTo>
                  <a:pt x="2976" y="972"/>
                </a:lnTo>
                <a:lnTo>
                  <a:pt x="3008" y="1017"/>
                </a:lnTo>
                <a:lnTo>
                  <a:pt x="3040" y="1062"/>
                </a:lnTo>
                <a:lnTo>
                  <a:pt x="3070" y="1106"/>
                </a:lnTo>
                <a:lnTo>
                  <a:pt x="3098" y="1147"/>
                </a:lnTo>
                <a:lnTo>
                  <a:pt x="3126" y="1187"/>
                </a:lnTo>
                <a:lnTo>
                  <a:pt x="3152" y="1224"/>
                </a:lnTo>
                <a:lnTo>
                  <a:pt x="3176" y="1258"/>
                </a:lnTo>
                <a:lnTo>
                  <a:pt x="3198" y="1290"/>
                </a:lnTo>
                <a:lnTo>
                  <a:pt x="3218" y="1318"/>
                </a:lnTo>
                <a:lnTo>
                  <a:pt x="3236" y="1344"/>
                </a:lnTo>
                <a:lnTo>
                  <a:pt x="3251" y="1366"/>
                </a:lnTo>
                <a:lnTo>
                  <a:pt x="3264" y="1383"/>
                </a:lnTo>
                <a:lnTo>
                  <a:pt x="3272" y="1395"/>
                </a:lnTo>
                <a:lnTo>
                  <a:pt x="3292" y="1426"/>
                </a:lnTo>
                <a:lnTo>
                  <a:pt x="3310" y="1460"/>
                </a:lnTo>
                <a:lnTo>
                  <a:pt x="3327" y="1498"/>
                </a:lnTo>
                <a:lnTo>
                  <a:pt x="3343" y="1538"/>
                </a:lnTo>
                <a:lnTo>
                  <a:pt x="3356" y="1579"/>
                </a:lnTo>
                <a:lnTo>
                  <a:pt x="3368" y="1622"/>
                </a:lnTo>
                <a:lnTo>
                  <a:pt x="3377" y="1663"/>
                </a:lnTo>
                <a:lnTo>
                  <a:pt x="3385" y="1702"/>
                </a:lnTo>
                <a:lnTo>
                  <a:pt x="3389" y="1738"/>
                </a:lnTo>
                <a:lnTo>
                  <a:pt x="3390" y="1772"/>
                </a:lnTo>
                <a:lnTo>
                  <a:pt x="3387" y="1842"/>
                </a:lnTo>
                <a:lnTo>
                  <a:pt x="3378" y="1910"/>
                </a:lnTo>
                <a:lnTo>
                  <a:pt x="3363" y="1976"/>
                </a:lnTo>
                <a:lnTo>
                  <a:pt x="3343" y="2039"/>
                </a:lnTo>
                <a:lnTo>
                  <a:pt x="3316" y="2101"/>
                </a:lnTo>
                <a:lnTo>
                  <a:pt x="3286" y="2160"/>
                </a:lnTo>
                <a:lnTo>
                  <a:pt x="3250" y="2214"/>
                </a:lnTo>
                <a:lnTo>
                  <a:pt x="3210" y="2267"/>
                </a:lnTo>
                <a:lnTo>
                  <a:pt x="3166" y="2314"/>
                </a:lnTo>
                <a:lnTo>
                  <a:pt x="3117" y="2358"/>
                </a:lnTo>
                <a:lnTo>
                  <a:pt x="3066" y="2398"/>
                </a:lnTo>
                <a:lnTo>
                  <a:pt x="3011" y="2434"/>
                </a:lnTo>
                <a:lnTo>
                  <a:pt x="2952" y="2466"/>
                </a:lnTo>
                <a:lnTo>
                  <a:pt x="2891" y="2491"/>
                </a:lnTo>
                <a:lnTo>
                  <a:pt x="2827" y="2512"/>
                </a:lnTo>
                <a:lnTo>
                  <a:pt x="2762" y="2527"/>
                </a:lnTo>
                <a:lnTo>
                  <a:pt x="2693" y="2536"/>
                </a:lnTo>
                <a:lnTo>
                  <a:pt x="2624" y="2540"/>
                </a:lnTo>
                <a:lnTo>
                  <a:pt x="2553" y="2536"/>
                </a:lnTo>
                <a:lnTo>
                  <a:pt x="2486" y="2527"/>
                </a:lnTo>
                <a:lnTo>
                  <a:pt x="2420" y="2512"/>
                </a:lnTo>
                <a:lnTo>
                  <a:pt x="2357" y="2491"/>
                </a:lnTo>
                <a:lnTo>
                  <a:pt x="2296" y="2466"/>
                </a:lnTo>
                <a:lnTo>
                  <a:pt x="2237" y="2434"/>
                </a:lnTo>
                <a:lnTo>
                  <a:pt x="2182" y="2398"/>
                </a:lnTo>
                <a:lnTo>
                  <a:pt x="2131" y="2358"/>
                </a:lnTo>
                <a:lnTo>
                  <a:pt x="2082" y="2314"/>
                </a:lnTo>
                <a:lnTo>
                  <a:pt x="2038" y="2267"/>
                </a:lnTo>
                <a:lnTo>
                  <a:pt x="1998" y="2214"/>
                </a:lnTo>
                <a:lnTo>
                  <a:pt x="1963" y="2160"/>
                </a:lnTo>
                <a:lnTo>
                  <a:pt x="1933" y="2101"/>
                </a:lnTo>
                <a:lnTo>
                  <a:pt x="1906" y="2039"/>
                </a:lnTo>
                <a:lnTo>
                  <a:pt x="1886" y="1976"/>
                </a:lnTo>
                <a:lnTo>
                  <a:pt x="1871" y="1910"/>
                </a:lnTo>
                <a:lnTo>
                  <a:pt x="1862" y="1842"/>
                </a:lnTo>
                <a:lnTo>
                  <a:pt x="1859" y="1772"/>
                </a:lnTo>
                <a:lnTo>
                  <a:pt x="1859" y="1578"/>
                </a:lnTo>
                <a:lnTo>
                  <a:pt x="1858" y="1557"/>
                </a:lnTo>
                <a:lnTo>
                  <a:pt x="1857" y="1538"/>
                </a:lnTo>
                <a:lnTo>
                  <a:pt x="1855" y="1522"/>
                </a:lnTo>
                <a:lnTo>
                  <a:pt x="1850" y="1507"/>
                </a:lnTo>
                <a:lnTo>
                  <a:pt x="1843" y="1494"/>
                </a:lnTo>
                <a:lnTo>
                  <a:pt x="1834" y="1484"/>
                </a:lnTo>
                <a:lnTo>
                  <a:pt x="1821" y="1475"/>
                </a:lnTo>
                <a:lnTo>
                  <a:pt x="1805" y="1469"/>
                </a:lnTo>
                <a:lnTo>
                  <a:pt x="1787" y="1466"/>
                </a:lnTo>
                <a:lnTo>
                  <a:pt x="1762" y="1465"/>
                </a:lnTo>
                <a:lnTo>
                  <a:pt x="1627" y="1465"/>
                </a:lnTo>
                <a:lnTo>
                  <a:pt x="1603" y="1466"/>
                </a:lnTo>
                <a:lnTo>
                  <a:pt x="1584" y="1469"/>
                </a:lnTo>
                <a:lnTo>
                  <a:pt x="1570" y="1475"/>
                </a:lnTo>
                <a:lnTo>
                  <a:pt x="1559" y="1484"/>
                </a:lnTo>
                <a:lnTo>
                  <a:pt x="1552" y="1494"/>
                </a:lnTo>
                <a:lnTo>
                  <a:pt x="1547" y="1507"/>
                </a:lnTo>
                <a:lnTo>
                  <a:pt x="1545" y="1522"/>
                </a:lnTo>
                <a:lnTo>
                  <a:pt x="1543" y="1538"/>
                </a:lnTo>
                <a:lnTo>
                  <a:pt x="1542" y="1557"/>
                </a:lnTo>
                <a:lnTo>
                  <a:pt x="1542" y="1772"/>
                </a:lnTo>
                <a:lnTo>
                  <a:pt x="1539" y="1842"/>
                </a:lnTo>
                <a:lnTo>
                  <a:pt x="1530" y="1910"/>
                </a:lnTo>
                <a:lnTo>
                  <a:pt x="1515" y="1976"/>
                </a:lnTo>
                <a:lnTo>
                  <a:pt x="1494" y="2039"/>
                </a:lnTo>
                <a:lnTo>
                  <a:pt x="1468" y="2101"/>
                </a:lnTo>
                <a:lnTo>
                  <a:pt x="1437" y="2160"/>
                </a:lnTo>
                <a:lnTo>
                  <a:pt x="1401" y="2214"/>
                </a:lnTo>
                <a:lnTo>
                  <a:pt x="1360" y="2267"/>
                </a:lnTo>
                <a:lnTo>
                  <a:pt x="1316" y="2314"/>
                </a:lnTo>
                <a:lnTo>
                  <a:pt x="1268" y="2358"/>
                </a:lnTo>
                <a:lnTo>
                  <a:pt x="1215" y="2398"/>
                </a:lnTo>
                <a:lnTo>
                  <a:pt x="1159" y="2434"/>
                </a:lnTo>
                <a:lnTo>
                  <a:pt x="1102" y="2466"/>
                </a:lnTo>
                <a:lnTo>
                  <a:pt x="1039" y="2491"/>
                </a:lnTo>
                <a:lnTo>
                  <a:pt x="976" y="2512"/>
                </a:lnTo>
                <a:lnTo>
                  <a:pt x="910" y="2527"/>
                </a:lnTo>
                <a:lnTo>
                  <a:pt x="842" y="2536"/>
                </a:lnTo>
                <a:lnTo>
                  <a:pt x="772" y="2540"/>
                </a:lnTo>
                <a:lnTo>
                  <a:pt x="702" y="2536"/>
                </a:lnTo>
                <a:lnTo>
                  <a:pt x="633" y="2527"/>
                </a:lnTo>
                <a:lnTo>
                  <a:pt x="568" y="2512"/>
                </a:lnTo>
                <a:lnTo>
                  <a:pt x="504" y="2491"/>
                </a:lnTo>
                <a:lnTo>
                  <a:pt x="442" y="2466"/>
                </a:lnTo>
                <a:lnTo>
                  <a:pt x="383" y="2434"/>
                </a:lnTo>
                <a:lnTo>
                  <a:pt x="328" y="2398"/>
                </a:lnTo>
                <a:lnTo>
                  <a:pt x="276" y="2358"/>
                </a:lnTo>
                <a:lnTo>
                  <a:pt x="227" y="2314"/>
                </a:lnTo>
                <a:lnTo>
                  <a:pt x="182" y="2267"/>
                </a:lnTo>
                <a:lnTo>
                  <a:pt x="142" y="2214"/>
                </a:lnTo>
                <a:lnTo>
                  <a:pt x="106" y="2160"/>
                </a:lnTo>
                <a:lnTo>
                  <a:pt x="75" y="2101"/>
                </a:lnTo>
                <a:lnTo>
                  <a:pt x="48" y="2039"/>
                </a:lnTo>
                <a:lnTo>
                  <a:pt x="27" y="1976"/>
                </a:lnTo>
                <a:lnTo>
                  <a:pt x="13" y="1910"/>
                </a:lnTo>
                <a:lnTo>
                  <a:pt x="3" y="1842"/>
                </a:lnTo>
                <a:lnTo>
                  <a:pt x="0" y="1772"/>
                </a:lnTo>
                <a:lnTo>
                  <a:pt x="1" y="1738"/>
                </a:lnTo>
                <a:lnTo>
                  <a:pt x="6" y="1702"/>
                </a:lnTo>
                <a:lnTo>
                  <a:pt x="13" y="1663"/>
                </a:lnTo>
                <a:lnTo>
                  <a:pt x="22" y="1622"/>
                </a:lnTo>
                <a:lnTo>
                  <a:pt x="34" y="1579"/>
                </a:lnTo>
                <a:lnTo>
                  <a:pt x="47" y="1538"/>
                </a:lnTo>
                <a:lnTo>
                  <a:pt x="62" y="1498"/>
                </a:lnTo>
                <a:lnTo>
                  <a:pt x="79" y="1460"/>
                </a:lnTo>
                <a:lnTo>
                  <a:pt x="98" y="1426"/>
                </a:lnTo>
                <a:lnTo>
                  <a:pt x="117" y="1395"/>
                </a:lnTo>
                <a:lnTo>
                  <a:pt x="126" y="1383"/>
                </a:lnTo>
                <a:lnTo>
                  <a:pt x="138" y="1366"/>
                </a:lnTo>
                <a:lnTo>
                  <a:pt x="153" y="1344"/>
                </a:lnTo>
                <a:lnTo>
                  <a:pt x="170" y="1318"/>
                </a:lnTo>
                <a:lnTo>
                  <a:pt x="190" y="1290"/>
                </a:lnTo>
                <a:lnTo>
                  <a:pt x="213" y="1258"/>
                </a:lnTo>
                <a:lnTo>
                  <a:pt x="237" y="1224"/>
                </a:lnTo>
                <a:lnTo>
                  <a:pt x="263" y="1187"/>
                </a:lnTo>
                <a:lnTo>
                  <a:pt x="290" y="1147"/>
                </a:lnTo>
                <a:lnTo>
                  <a:pt x="320" y="1106"/>
                </a:lnTo>
                <a:lnTo>
                  <a:pt x="350" y="1062"/>
                </a:lnTo>
                <a:lnTo>
                  <a:pt x="381" y="1017"/>
                </a:lnTo>
                <a:lnTo>
                  <a:pt x="413" y="972"/>
                </a:lnTo>
                <a:lnTo>
                  <a:pt x="446" y="925"/>
                </a:lnTo>
                <a:lnTo>
                  <a:pt x="479" y="878"/>
                </a:lnTo>
                <a:lnTo>
                  <a:pt x="512" y="831"/>
                </a:lnTo>
                <a:lnTo>
                  <a:pt x="545" y="783"/>
                </a:lnTo>
                <a:lnTo>
                  <a:pt x="578" y="736"/>
                </a:lnTo>
                <a:lnTo>
                  <a:pt x="610" y="690"/>
                </a:lnTo>
                <a:lnTo>
                  <a:pt x="642" y="645"/>
                </a:lnTo>
                <a:lnTo>
                  <a:pt x="673" y="600"/>
                </a:lnTo>
                <a:lnTo>
                  <a:pt x="703" y="558"/>
                </a:lnTo>
                <a:lnTo>
                  <a:pt x="731" y="517"/>
                </a:lnTo>
                <a:lnTo>
                  <a:pt x="759" y="479"/>
                </a:lnTo>
                <a:lnTo>
                  <a:pt x="784" y="442"/>
                </a:lnTo>
                <a:lnTo>
                  <a:pt x="807" y="410"/>
                </a:lnTo>
                <a:lnTo>
                  <a:pt x="828" y="379"/>
                </a:lnTo>
                <a:lnTo>
                  <a:pt x="847" y="352"/>
                </a:lnTo>
                <a:lnTo>
                  <a:pt x="864" y="329"/>
                </a:lnTo>
                <a:lnTo>
                  <a:pt x="877" y="310"/>
                </a:lnTo>
                <a:lnTo>
                  <a:pt x="888" y="294"/>
                </a:lnTo>
                <a:lnTo>
                  <a:pt x="895" y="283"/>
                </a:lnTo>
                <a:lnTo>
                  <a:pt x="931" y="235"/>
                </a:lnTo>
                <a:lnTo>
                  <a:pt x="963" y="193"/>
                </a:lnTo>
                <a:lnTo>
                  <a:pt x="993" y="155"/>
                </a:lnTo>
                <a:lnTo>
                  <a:pt x="1022" y="122"/>
                </a:lnTo>
                <a:lnTo>
                  <a:pt x="1049" y="94"/>
                </a:lnTo>
                <a:lnTo>
                  <a:pt x="1075" y="70"/>
                </a:lnTo>
                <a:lnTo>
                  <a:pt x="1099" y="50"/>
                </a:lnTo>
                <a:lnTo>
                  <a:pt x="1124" y="34"/>
                </a:lnTo>
                <a:lnTo>
                  <a:pt x="1148" y="21"/>
                </a:lnTo>
                <a:lnTo>
                  <a:pt x="1172" y="12"/>
                </a:lnTo>
                <a:lnTo>
                  <a:pt x="1197" y="5"/>
                </a:lnTo>
                <a:lnTo>
                  <a:pt x="1223" y="1"/>
                </a:lnTo>
                <a:lnTo>
                  <a:pt x="12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61" name="Group 14"/>
          <p:cNvGrpSpPr>
            <a:grpSpLocks noChangeAspect="1"/>
          </p:cNvGrpSpPr>
          <p:nvPr/>
        </p:nvGrpSpPr>
        <p:grpSpPr bwMode="auto">
          <a:xfrm>
            <a:off x="6345373" y="2438267"/>
            <a:ext cx="713404" cy="692800"/>
            <a:chOff x="638" y="291"/>
            <a:chExt cx="554" cy="538"/>
          </a:xfrm>
          <a:solidFill>
            <a:schemeClr val="bg1"/>
          </a:solidFill>
        </p:grpSpPr>
        <p:sp>
          <p:nvSpPr>
            <p:cNvPr id="362" name="Freeform 16"/>
            <p:cNvSpPr>
              <a:spLocks/>
            </p:cNvSpPr>
            <p:nvPr/>
          </p:nvSpPr>
          <p:spPr bwMode="auto">
            <a:xfrm>
              <a:off x="1120" y="444"/>
              <a:ext cx="57" cy="62"/>
            </a:xfrm>
            <a:custGeom>
              <a:avLst/>
              <a:gdLst>
                <a:gd name="T0" fmla="*/ 0 w 341"/>
                <a:gd name="T1" fmla="*/ 0 h 371"/>
                <a:gd name="T2" fmla="*/ 171 w 341"/>
                <a:gd name="T3" fmla="*/ 0 h 371"/>
                <a:gd name="T4" fmla="*/ 201 w 341"/>
                <a:gd name="T5" fmla="*/ 3 h 371"/>
                <a:gd name="T6" fmla="*/ 230 w 341"/>
                <a:gd name="T7" fmla="*/ 11 h 371"/>
                <a:gd name="T8" fmla="*/ 257 w 341"/>
                <a:gd name="T9" fmla="*/ 24 h 371"/>
                <a:gd name="T10" fmla="*/ 280 w 341"/>
                <a:gd name="T11" fmla="*/ 40 h 371"/>
                <a:gd name="T12" fmla="*/ 301 w 341"/>
                <a:gd name="T13" fmla="*/ 61 h 371"/>
                <a:gd name="T14" fmla="*/ 317 w 341"/>
                <a:gd name="T15" fmla="*/ 86 h 371"/>
                <a:gd name="T16" fmla="*/ 330 w 341"/>
                <a:gd name="T17" fmla="*/ 111 h 371"/>
                <a:gd name="T18" fmla="*/ 338 w 341"/>
                <a:gd name="T19" fmla="*/ 141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1 h 371"/>
                <a:gd name="T32" fmla="*/ 280 w 341"/>
                <a:gd name="T33" fmla="*/ 331 h 371"/>
                <a:gd name="T34" fmla="*/ 257 w 341"/>
                <a:gd name="T35" fmla="*/ 349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1"/>
                  </a:lnTo>
                  <a:lnTo>
                    <a:pt x="257" y="24"/>
                  </a:lnTo>
                  <a:lnTo>
                    <a:pt x="280" y="40"/>
                  </a:lnTo>
                  <a:lnTo>
                    <a:pt x="301" y="61"/>
                  </a:lnTo>
                  <a:lnTo>
                    <a:pt x="317" y="86"/>
                  </a:lnTo>
                  <a:lnTo>
                    <a:pt x="330" y="111"/>
                  </a:lnTo>
                  <a:lnTo>
                    <a:pt x="338" y="141"/>
                  </a:lnTo>
                  <a:lnTo>
                    <a:pt x="341" y="171"/>
                  </a:lnTo>
                  <a:lnTo>
                    <a:pt x="341" y="200"/>
                  </a:lnTo>
                  <a:lnTo>
                    <a:pt x="338" y="231"/>
                  </a:lnTo>
                  <a:lnTo>
                    <a:pt x="330" y="260"/>
                  </a:lnTo>
                  <a:lnTo>
                    <a:pt x="317" y="287"/>
                  </a:lnTo>
                  <a:lnTo>
                    <a:pt x="301" y="311"/>
                  </a:lnTo>
                  <a:lnTo>
                    <a:pt x="280" y="331"/>
                  </a:lnTo>
                  <a:lnTo>
                    <a:pt x="257" y="349"/>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Freeform 17"/>
            <p:cNvSpPr>
              <a:spLocks/>
            </p:cNvSpPr>
            <p:nvPr/>
          </p:nvSpPr>
          <p:spPr bwMode="auto">
            <a:xfrm>
              <a:off x="1120" y="517"/>
              <a:ext cx="57" cy="62"/>
            </a:xfrm>
            <a:custGeom>
              <a:avLst/>
              <a:gdLst>
                <a:gd name="T0" fmla="*/ 0 w 341"/>
                <a:gd name="T1" fmla="*/ 0 h 372"/>
                <a:gd name="T2" fmla="*/ 171 w 341"/>
                <a:gd name="T3" fmla="*/ 0 h 372"/>
                <a:gd name="T4" fmla="*/ 201 w 341"/>
                <a:gd name="T5" fmla="*/ 4 h 372"/>
                <a:gd name="T6" fmla="*/ 230 w 341"/>
                <a:gd name="T7" fmla="*/ 11 h 372"/>
                <a:gd name="T8" fmla="*/ 257 w 341"/>
                <a:gd name="T9" fmla="*/ 24 h 372"/>
                <a:gd name="T10" fmla="*/ 280 w 341"/>
                <a:gd name="T11" fmla="*/ 41 h 372"/>
                <a:gd name="T12" fmla="*/ 301 w 341"/>
                <a:gd name="T13" fmla="*/ 61 h 372"/>
                <a:gd name="T14" fmla="*/ 317 w 341"/>
                <a:gd name="T15" fmla="*/ 85 h 372"/>
                <a:gd name="T16" fmla="*/ 330 w 341"/>
                <a:gd name="T17" fmla="*/ 112 h 372"/>
                <a:gd name="T18" fmla="*/ 338 w 341"/>
                <a:gd name="T19" fmla="*/ 141 h 372"/>
                <a:gd name="T20" fmla="*/ 341 w 341"/>
                <a:gd name="T21" fmla="*/ 172 h 372"/>
                <a:gd name="T22" fmla="*/ 341 w 341"/>
                <a:gd name="T23" fmla="*/ 201 h 372"/>
                <a:gd name="T24" fmla="*/ 338 w 341"/>
                <a:gd name="T25" fmla="*/ 231 h 372"/>
                <a:gd name="T26" fmla="*/ 330 w 341"/>
                <a:gd name="T27" fmla="*/ 260 h 372"/>
                <a:gd name="T28" fmla="*/ 317 w 341"/>
                <a:gd name="T29" fmla="*/ 287 h 372"/>
                <a:gd name="T30" fmla="*/ 301 w 341"/>
                <a:gd name="T31" fmla="*/ 311 h 372"/>
                <a:gd name="T32" fmla="*/ 280 w 341"/>
                <a:gd name="T33" fmla="*/ 332 h 372"/>
                <a:gd name="T34" fmla="*/ 257 w 341"/>
                <a:gd name="T35" fmla="*/ 349 h 372"/>
                <a:gd name="T36" fmla="*/ 230 w 341"/>
                <a:gd name="T37" fmla="*/ 361 h 372"/>
                <a:gd name="T38" fmla="*/ 201 w 341"/>
                <a:gd name="T39" fmla="*/ 370 h 372"/>
                <a:gd name="T40" fmla="*/ 171 w 341"/>
                <a:gd name="T41" fmla="*/ 372 h 372"/>
                <a:gd name="T42" fmla="*/ 0 w 341"/>
                <a:gd name="T43" fmla="*/ 372 h 372"/>
                <a:gd name="T44" fmla="*/ 0 w 341"/>
                <a:gd name="T4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2">
                  <a:moveTo>
                    <a:pt x="0" y="0"/>
                  </a:moveTo>
                  <a:lnTo>
                    <a:pt x="171" y="0"/>
                  </a:lnTo>
                  <a:lnTo>
                    <a:pt x="201" y="4"/>
                  </a:lnTo>
                  <a:lnTo>
                    <a:pt x="230" y="11"/>
                  </a:lnTo>
                  <a:lnTo>
                    <a:pt x="257" y="24"/>
                  </a:lnTo>
                  <a:lnTo>
                    <a:pt x="280" y="41"/>
                  </a:lnTo>
                  <a:lnTo>
                    <a:pt x="301" y="61"/>
                  </a:lnTo>
                  <a:lnTo>
                    <a:pt x="317" y="85"/>
                  </a:lnTo>
                  <a:lnTo>
                    <a:pt x="330" y="112"/>
                  </a:lnTo>
                  <a:lnTo>
                    <a:pt x="338" y="141"/>
                  </a:lnTo>
                  <a:lnTo>
                    <a:pt x="341" y="172"/>
                  </a:lnTo>
                  <a:lnTo>
                    <a:pt x="341" y="201"/>
                  </a:lnTo>
                  <a:lnTo>
                    <a:pt x="338" y="231"/>
                  </a:lnTo>
                  <a:lnTo>
                    <a:pt x="330" y="260"/>
                  </a:lnTo>
                  <a:lnTo>
                    <a:pt x="317" y="287"/>
                  </a:lnTo>
                  <a:lnTo>
                    <a:pt x="301" y="311"/>
                  </a:lnTo>
                  <a:lnTo>
                    <a:pt x="280" y="332"/>
                  </a:lnTo>
                  <a:lnTo>
                    <a:pt x="257" y="349"/>
                  </a:lnTo>
                  <a:lnTo>
                    <a:pt x="230" y="361"/>
                  </a:lnTo>
                  <a:lnTo>
                    <a:pt x="201" y="370"/>
                  </a:lnTo>
                  <a:lnTo>
                    <a:pt x="171" y="372"/>
                  </a:lnTo>
                  <a:lnTo>
                    <a:pt x="0" y="37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18"/>
            <p:cNvSpPr>
              <a:spLocks/>
            </p:cNvSpPr>
            <p:nvPr/>
          </p:nvSpPr>
          <p:spPr bwMode="auto">
            <a:xfrm>
              <a:off x="1120" y="590"/>
              <a:ext cx="57" cy="62"/>
            </a:xfrm>
            <a:custGeom>
              <a:avLst/>
              <a:gdLst>
                <a:gd name="T0" fmla="*/ 0 w 341"/>
                <a:gd name="T1" fmla="*/ 0 h 371"/>
                <a:gd name="T2" fmla="*/ 171 w 341"/>
                <a:gd name="T3" fmla="*/ 0 h 371"/>
                <a:gd name="T4" fmla="*/ 201 w 341"/>
                <a:gd name="T5" fmla="*/ 3 h 371"/>
                <a:gd name="T6" fmla="*/ 230 w 341"/>
                <a:gd name="T7" fmla="*/ 10 h 371"/>
                <a:gd name="T8" fmla="*/ 257 w 341"/>
                <a:gd name="T9" fmla="*/ 24 h 371"/>
                <a:gd name="T10" fmla="*/ 280 w 341"/>
                <a:gd name="T11" fmla="*/ 40 h 371"/>
                <a:gd name="T12" fmla="*/ 301 w 341"/>
                <a:gd name="T13" fmla="*/ 61 h 371"/>
                <a:gd name="T14" fmla="*/ 317 w 341"/>
                <a:gd name="T15" fmla="*/ 84 h 371"/>
                <a:gd name="T16" fmla="*/ 330 w 341"/>
                <a:gd name="T17" fmla="*/ 111 h 371"/>
                <a:gd name="T18" fmla="*/ 338 w 341"/>
                <a:gd name="T19" fmla="*/ 140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0 h 371"/>
                <a:gd name="T32" fmla="*/ 280 w 341"/>
                <a:gd name="T33" fmla="*/ 331 h 371"/>
                <a:gd name="T34" fmla="*/ 257 w 341"/>
                <a:gd name="T35" fmla="*/ 348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0"/>
                  </a:lnTo>
                  <a:lnTo>
                    <a:pt x="257" y="24"/>
                  </a:lnTo>
                  <a:lnTo>
                    <a:pt x="280" y="40"/>
                  </a:lnTo>
                  <a:lnTo>
                    <a:pt x="301" y="61"/>
                  </a:lnTo>
                  <a:lnTo>
                    <a:pt x="317" y="84"/>
                  </a:lnTo>
                  <a:lnTo>
                    <a:pt x="330" y="111"/>
                  </a:lnTo>
                  <a:lnTo>
                    <a:pt x="338" y="140"/>
                  </a:lnTo>
                  <a:lnTo>
                    <a:pt x="341" y="171"/>
                  </a:lnTo>
                  <a:lnTo>
                    <a:pt x="341" y="200"/>
                  </a:lnTo>
                  <a:lnTo>
                    <a:pt x="338" y="231"/>
                  </a:lnTo>
                  <a:lnTo>
                    <a:pt x="330" y="260"/>
                  </a:lnTo>
                  <a:lnTo>
                    <a:pt x="317" y="287"/>
                  </a:lnTo>
                  <a:lnTo>
                    <a:pt x="301" y="310"/>
                  </a:lnTo>
                  <a:lnTo>
                    <a:pt x="280" y="331"/>
                  </a:lnTo>
                  <a:lnTo>
                    <a:pt x="257" y="348"/>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Freeform 19"/>
            <p:cNvSpPr>
              <a:spLocks/>
            </p:cNvSpPr>
            <p:nvPr/>
          </p:nvSpPr>
          <p:spPr bwMode="auto">
            <a:xfrm>
              <a:off x="1120" y="339"/>
              <a:ext cx="72" cy="72"/>
            </a:xfrm>
            <a:custGeom>
              <a:avLst/>
              <a:gdLst>
                <a:gd name="T0" fmla="*/ 317 w 430"/>
                <a:gd name="T1" fmla="*/ 0 h 433"/>
                <a:gd name="T2" fmla="*/ 341 w 430"/>
                <a:gd name="T3" fmla="*/ 3 h 433"/>
                <a:gd name="T4" fmla="*/ 362 w 430"/>
                <a:gd name="T5" fmla="*/ 10 h 433"/>
                <a:gd name="T6" fmla="*/ 382 w 430"/>
                <a:gd name="T7" fmla="*/ 22 h 433"/>
                <a:gd name="T8" fmla="*/ 398 w 430"/>
                <a:gd name="T9" fmla="*/ 37 h 433"/>
                <a:gd name="T10" fmla="*/ 411 w 430"/>
                <a:gd name="T11" fmla="*/ 56 h 433"/>
                <a:gd name="T12" fmla="*/ 421 w 430"/>
                <a:gd name="T13" fmla="*/ 77 h 433"/>
                <a:gd name="T14" fmla="*/ 427 w 430"/>
                <a:gd name="T15" fmla="*/ 102 h 433"/>
                <a:gd name="T16" fmla="*/ 430 w 430"/>
                <a:gd name="T17" fmla="*/ 129 h 433"/>
                <a:gd name="T18" fmla="*/ 430 w 430"/>
                <a:gd name="T19" fmla="*/ 153 h 433"/>
                <a:gd name="T20" fmla="*/ 426 w 430"/>
                <a:gd name="T21" fmla="*/ 189 h 433"/>
                <a:gd name="T22" fmla="*/ 416 w 430"/>
                <a:gd name="T23" fmla="*/ 225 h 433"/>
                <a:gd name="T24" fmla="*/ 402 w 430"/>
                <a:gd name="T25" fmla="*/ 259 h 433"/>
                <a:gd name="T26" fmla="*/ 383 w 430"/>
                <a:gd name="T27" fmla="*/ 291 h 433"/>
                <a:gd name="T28" fmla="*/ 358 w 430"/>
                <a:gd name="T29" fmla="*/ 321 h 433"/>
                <a:gd name="T30" fmla="*/ 331 w 430"/>
                <a:gd name="T31" fmla="*/ 345 h 433"/>
                <a:gd name="T32" fmla="*/ 301 w 430"/>
                <a:gd name="T33" fmla="*/ 366 h 433"/>
                <a:gd name="T34" fmla="*/ 269 w 430"/>
                <a:gd name="T35" fmla="*/ 382 h 433"/>
                <a:gd name="T36" fmla="*/ 0 w 430"/>
                <a:gd name="T37" fmla="*/ 433 h 433"/>
                <a:gd name="T38" fmla="*/ 0 w 430"/>
                <a:gd name="T39" fmla="*/ 37 h 433"/>
                <a:gd name="T40" fmla="*/ 266 w 430"/>
                <a:gd name="T41" fmla="*/ 6 h 433"/>
                <a:gd name="T42" fmla="*/ 293 w 430"/>
                <a:gd name="T43" fmla="*/ 1 h 433"/>
                <a:gd name="T44" fmla="*/ 317 w 430"/>
                <a:gd name="T4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0" h="433">
                  <a:moveTo>
                    <a:pt x="317" y="0"/>
                  </a:moveTo>
                  <a:lnTo>
                    <a:pt x="341" y="3"/>
                  </a:lnTo>
                  <a:lnTo>
                    <a:pt x="362" y="10"/>
                  </a:lnTo>
                  <a:lnTo>
                    <a:pt x="382" y="22"/>
                  </a:lnTo>
                  <a:lnTo>
                    <a:pt x="398" y="37"/>
                  </a:lnTo>
                  <a:lnTo>
                    <a:pt x="411" y="56"/>
                  </a:lnTo>
                  <a:lnTo>
                    <a:pt x="421" y="77"/>
                  </a:lnTo>
                  <a:lnTo>
                    <a:pt x="427" y="102"/>
                  </a:lnTo>
                  <a:lnTo>
                    <a:pt x="430" y="129"/>
                  </a:lnTo>
                  <a:lnTo>
                    <a:pt x="430" y="153"/>
                  </a:lnTo>
                  <a:lnTo>
                    <a:pt x="426" y="189"/>
                  </a:lnTo>
                  <a:lnTo>
                    <a:pt x="416" y="225"/>
                  </a:lnTo>
                  <a:lnTo>
                    <a:pt x="402" y="259"/>
                  </a:lnTo>
                  <a:lnTo>
                    <a:pt x="383" y="291"/>
                  </a:lnTo>
                  <a:lnTo>
                    <a:pt x="358" y="321"/>
                  </a:lnTo>
                  <a:lnTo>
                    <a:pt x="331" y="345"/>
                  </a:lnTo>
                  <a:lnTo>
                    <a:pt x="301" y="366"/>
                  </a:lnTo>
                  <a:lnTo>
                    <a:pt x="269" y="382"/>
                  </a:lnTo>
                  <a:lnTo>
                    <a:pt x="0" y="433"/>
                  </a:lnTo>
                  <a:lnTo>
                    <a:pt x="0" y="37"/>
                  </a:lnTo>
                  <a:lnTo>
                    <a:pt x="266" y="6"/>
                  </a:lnTo>
                  <a:lnTo>
                    <a:pt x="293" y="1"/>
                  </a:lnTo>
                  <a:lnTo>
                    <a:pt x="3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20"/>
            <p:cNvSpPr>
              <a:spLocks/>
            </p:cNvSpPr>
            <p:nvPr/>
          </p:nvSpPr>
          <p:spPr bwMode="auto">
            <a:xfrm>
              <a:off x="865" y="291"/>
              <a:ext cx="245" cy="420"/>
            </a:xfrm>
            <a:custGeom>
              <a:avLst/>
              <a:gdLst>
                <a:gd name="T0" fmla="*/ 1304 w 1472"/>
                <a:gd name="T1" fmla="*/ 0 h 2521"/>
                <a:gd name="T2" fmla="*/ 1363 w 1472"/>
                <a:gd name="T3" fmla="*/ 12 h 2521"/>
                <a:gd name="T4" fmla="*/ 1412 w 1472"/>
                <a:gd name="T5" fmla="*/ 40 h 2521"/>
                <a:gd name="T6" fmla="*/ 1449 w 1472"/>
                <a:gd name="T7" fmla="*/ 85 h 2521"/>
                <a:gd name="T8" fmla="*/ 1469 w 1472"/>
                <a:gd name="T9" fmla="*/ 140 h 2521"/>
                <a:gd name="T10" fmla="*/ 1472 w 1472"/>
                <a:gd name="T11" fmla="*/ 2351 h 2521"/>
                <a:gd name="T12" fmla="*/ 1461 w 1472"/>
                <a:gd name="T13" fmla="*/ 2411 h 2521"/>
                <a:gd name="T14" fmla="*/ 1432 w 1472"/>
                <a:gd name="T15" fmla="*/ 2461 h 2521"/>
                <a:gd name="T16" fmla="*/ 1388 w 1472"/>
                <a:gd name="T17" fmla="*/ 2498 h 2521"/>
                <a:gd name="T18" fmla="*/ 1334 w 1472"/>
                <a:gd name="T19" fmla="*/ 2519 h 2521"/>
                <a:gd name="T20" fmla="*/ 947 w 1472"/>
                <a:gd name="T21" fmla="*/ 2521 h 2521"/>
                <a:gd name="T22" fmla="*/ 955 w 1472"/>
                <a:gd name="T23" fmla="*/ 2488 h 2521"/>
                <a:gd name="T24" fmla="*/ 961 w 1472"/>
                <a:gd name="T25" fmla="*/ 2467 h 2521"/>
                <a:gd name="T26" fmla="*/ 977 w 1472"/>
                <a:gd name="T27" fmla="*/ 2383 h 2521"/>
                <a:gd name="T28" fmla="*/ 823 w 1472"/>
                <a:gd name="T29" fmla="*/ 2367 h 2521"/>
                <a:gd name="T30" fmla="*/ 838 w 1472"/>
                <a:gd name="T31" fmla="*/ 2330 h 2521"/>
                <a:gd name="T32" fmla="*/ 837 w 1472"/>
                <a:gd name="T33" fmla="*/ 2286 h 2521"/>
                <a:gd name="T34" fmla="*/ 816 w 1472"/>
                <a:gd name="T35" fmla="*/ 2244 h 2521"/>
                <a:gd name="T36" fmla="*/ 780 w 1472"/>
                <a:gd name="T37" fmla="*/ 2215 h 2521"/>
                <a:gd name="T38" fmla="*/ 733 w 1472"/>
                <a:gd name="T39" fmla="*/ 2203 h 2521"/>
                <a:gd name="T40" fmla="*/ 686 w 1472"/>
                <a:gd name="T41" fmla="*/ 2215 h 2521"/>
                <a:gd name="T42" fmla="*/ 650 w 1472"/>
                <a:gd name="T43" fmla="*/ 2244 h 2521"/>
                <a:gd name="T44" fmla="*/ 630 w 1472"/>
                <a:gd name="T45" fmla="*/ 2286 h 2521"/>
                <a:gd name="T46" fmla="*/ 629 w 1472"/>
                <a:gd name="T47" fmla="*/ 2330 h 2521"/>
                <a:gd name="T48" fmla="*/ 643 w 1472"/>
                <a:gd name="T49" fmla="*/ 2367 h 2521"/>
                <a:gd name="T50" fmla="*/ 360 w 1472"/>
                <a:gd name="T51" fmla="*/ 2383 h 2521"/>
                <a:gd name="T52" fmla="*/ 363 w 1472"/>
                <a:gd name="T53" fmla="*/ 2374 h 2521"/>
                <a:gd name="T54" fmla="*/ 369 w 1472"/>
                <a:gd name="T55" fmla="*/ 2356 h 2521"/>
                <a:gd name="T56" fmla="*/ 372 w 1472"/>
                <a:gd name="T57" fmla="*/ 2054 h 2521"/>
                <a:gd name="T58" fmla="*/ 1212 w 1472"/>
                <a:gd name="T59" fmla="*/ 2051 h 2521"/>
                <a:gd name="T60" fmla="*/ 1236 w 1472"/>
                <a:gd name="T61" fmla="*/ 2034 h 2521"/>
                <a:gd name="T62" fmla="*/ 1244 w 1472"/>
                <a:gd name="T63" fmla="*/ 2006 h 2521"/>
                <a:gd name="T64" fmla="*/ 1242 w 1472"/>
                <a:gd name="T65" fmla="*/ 313 h 2521"/>
                <a:gd name="T66" fmla="*/ 1226 w 1472"/>
                <a:gd name="T67" fmla="*/ 290 h 2521"/>
                <a:gd name="T68" fmla="*/ 1198 w 1472"/>
                <a:gd name="T69" fmla="*/ 281 h 2521"/>
                <a:gd name="T70" fmla="*/ 259 w 1472"/>
                <a:gd name="T71" fmla="*/ 284 h 2521"/>
                <a:gd name="T72" fmla="*/ 237 w 1472"/>
                <a:gd name="T73" fmla="*/ 300 h 2521"/>
                <a:gd name="T74" fmla="*/ 228 w 1472"/>
                <a:gd name="T75" fmla="*/ 328 h 2521"/>
                <a:gd name="T76" fmla="*/ 0 w 1472"/>
                <a:gd name="T77" fmla="*/ 1459 h 2521"/>
                <a:gd name="T78" fmla="*/ 3 w 1472"/>
                <a:gd name="T79" fmla="*/ 140 h 2521"/>
                <a:gd name="T80" fmla="*/ 23 w 1472"/>
                <a:gd name="T81" fmla="*/ 85 h 2521"/>
                <a:gd name="T82" fmla="*/ 60 w 1472"/>
                <a:gd name="T83" fmla="*/ 40 h 2521"/>
                <a:gd name="T84" fmla="*/ 110 w 1472"/>
                <a:gd name="T85" fmla="*/ 12 h 2521"/>
                <a:gd name="T86" fmla="*/ 169 w 1472"/>
                <a:gd name="T87" fmla="*/ 0 h 2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72" h="2521">
                  <a:moveTo>
                    <a:pt x="169" y="0"/>
                  </a:moveTo>
                  <a:lnTo>
                    <a:pt x="1304" y="0"/>
                  </a:lnTo>
                  <a:lnTo>
                    <a:pt x="1334" y="3"/>
                  </a:lnTo>
                  <a:lnTo>
                    <a:pt x="1363" y="12"/>
                  </a:lnTo>
                  <a:lnTo>
                    <a:pt x="1388" y="24"/>
                  </a:lnTo>
                  <a:lnTo>
                    <a:pt x="1412" y="40"/>
                  </a:lnTo>
                  <a:lnTo>
                    <a:pt x="1432" y="61"/>
                  </a:lnTo>
                  <a:lnTo>
                    <a:pt x="1449" y="85"/>
                  </a:lnTo>
                  <a:lnTo>
                    <a:pt x="1461" y="112"/>
                  </a:lnTo>
                  <a:lnTo>
                    <a:pt x="1469" y="140"/>
                  </a:lnTo>
                  <a:lnTo>
                    <a:pt x="1472" y="170"/>
                  </a:lnTo>
                  <a:lnTo>
                    <a:pt x="1472" y="2351"/>
                  </a:lnTo>
                  <a:lnTo>
                    <a:pt x="1469" y="2382"/>
                  </a:lnTo>
                  <a:lnTo>
                    <a:pt x="1461" y="2411"/>
                  </a:lnTo>
                  <a:lnTo>
                    <a:pt x="1449" y="2437"/>
                  </a:lnTo>
                  <a:lnTo>
                    <a:pt x="1432" y="2461"/>
                  </a:lnTo>
                  <a:lnTo>
                    <a:pt x="1412" y="2482"/>
                  </a:lnTo>
                  <a:lnTo>
                    <a:pt x="1388" y="2498"/>
                  </a:lnTo>
                  <a:lnTo>
                    <a:pt x="1363" y="2511"/>
                  </a:lnTo>
                  <a:lnTo>
                    <a:pt x="1334" y="2519"/>
                  </a:lnTo>
                  <a:lnTo>
                    <a:pt x="1304" y="2521"/>
                  </a:lnTo>
                  <a:lnTo>
                    <a:pt x="947" y="2521"/>
                  </a:lnTo>
                  <a:lnTo>
                    <a:pt x="952" y="2503"/>
                  </a:lnTo>
                  <a:lnTo>
                    <a:pt x="955" y="2488"/>
                  </a:lnTo>
                  <a:lnTo>
                    <a:pt x="959" y="2476"/>
                  </a:lnTo>
                  <a:lnTo>
                    <a:pt x="961" y="2467"/>
                  </a:lnTo>
                  <a:lnTo>
                    <a:pt x="961" y="2463"/>
                  </a:lnTo>
                  <a:lnTo>
                    <a:pt x="977" y="2383"/>
                  </a:lnTo>
                  <a:lnTo>
                    <a:pt x="811" y="2383"/>
                  </a:lnTo>
                  <a:lnTo>
                    <a:pt x="823" y="2367"/>
                  </a:lnTo>
                  <a:lnTo>
                    <a:pt x="832" y="2350"/>
                  </a:lnTo>
                  <a:lnTo>
                    <a:pt x="838" y="2330"/>
                  </a:lnTo>
                  <a:lnTo>
                    <a:pt x="840" y="2311"/>
                  </a:lnTo>
                  <a:lnTo>
                    <a:pt x="837" y="2286"/>
                  </a:lnTo>
                  <a:lnTo>
                    <a:pt x="829" y="2263"/>
                  </a:lnTo>
                  <a:lnTo>
                    <a:pt x="816" y="2244"/>
                  </a:lnTo>
                  <a:lnTo>
                    <a:pt x="800" y="2227"/>
                  </a:lnTo>
                  <a:lnTo>
                    <a:pt x="780" y="2215"/>
                  </a:lnTo>
                  <a:lnTo>
                    <a:pt x="758" y="2206"/>
                  </a:lnTo>
                  <a:lnTo>
                    <a:pt x="733" y="2203"/>
                  </a:lnTo>
                  <a:lnTo>
                    <a:pt x="709" y="2206"/>
                  </a:lnTo>
                  <a:lnTo>
                    <a:pt x="686" y="2215"/>
                  </a:lnTo>
                  <a:lnTo>
                    <a:pt x="667" y="2227"/>
                  </a:lnTo>
                  <a:lnTo>
                    <a:pt x="650" y="2244"/>
                  </a:lnTo>
                  <a:lnTo>
                    <a:pt x="638" y="2263"/>
                  </a:lnTo>
                  <a:lnTo>
                    <a:pt x="630" y="2286"/>
                  </a:lnTo>
                  <a:lnTo>
                    <a:pt x="627" y="2311"/>
                  </a:lnTo>
                  <a:lnTo>
                    <a:pt x="629" y="2330"/>
                  </a:lnTo>
                  <a:lnTo>
                    <a:pt x="635" y="2350"/>
                  </a:lnTo>
                  <a:lnTo>
                    <a:pt x="643" y="2367"/>
                  </a:lnTo>
                  <a:lnTo>
                    <a:pt x="656" y="2383"/>
                  </a:lnTo>
                  <a:lnTo>
                    <a:pt x="360" y="2383"/>
                  </a:lnTo>
                  <a:lnTo>
                    <a:pt x="361" y="2381"/>
                  </a:lnTo>
                  <a:lnTo>
                    <a:pt x="363" y="2374"/>
                  </a:lnTo>
                  <a:lnTo>
                    <a:pt x="365" y="2366"/>
                  </a:lnTo>
                  <a:lnTo>
                    <a:pt x="369" y="2356"/>
                  </a:lnTo>
                  <a:lnTo>
                    <a:pt x="372" y="2345"/>
                  </a:lnTo>
                  <a:lnTo>
                    <a:pt x="372" y="2054"/>
                  </a:lnTo>
                  <a:lnTo>
                    <a:pt x="1198" y="2054"/>
                  </a:lnTo>
                  <a:lnTo>
                    <a:pt x="1212" y="2051"/>
                  </a:lnTo>
                  <a:lnTo>
                    <a:pt x="1226" y="2044"/>
                  </a:lnTo>
                  <a:lnTo>
                    <a:pt x="1236" y="2034"/>
                  </a:lnTo>
                  <a:lnTo>
                    <a:pt x="1242" y="2022"/>
                  </a:lnTo>
                  <a:lnTo>
                    <a:pt x="1244" y="2006"/>
                  </a:lnTo>
                  <a:lnTo>
                    <a:pt x="1244" y="328"/>
                  </a:lnTo>
                  <a:lnTo>
                    <a:pt x="1242" y="313"/>
                  </a:lnTo>
                  <a:lnTo>
                    <a:pt x="1236" y="300"/>
                  </a:lnTo>
                  <a:lnTo>
                    <a:pt x="1226" y="290"/>
                  </a:lnTo>
                  <a:lnTo>
                    <a:pt x="1212" y="284"/>
                  </a:lnTo>
                  <a:lnTo>
                    <a:pt x="1198" y="281"/>
                  </a:lnTo>
                  <a:lnTo>
                    <a:pt x="275" y="281"/>
                  </a:lnTo>
                  <a:lnTo>
                    <a:pt x="259" y="284"/>
                  </a:lnTo>
                  <a:lnTo>
                    <a:pt x="247" y="290"/>
                  </a:lnTo>
                  <a:lnTo>
                    <a:pt x="237" y="300"/>
                  </a:lnTo>
                  <a:lnTo>
                    <a:pt x="231" y="313"/>
                  </a:lnTo>
                  <a:lnTo>
                    <a:pt x="228" y="328"/>
                  </a:lnTo>
                  <a:lnTo>
                    <a:pt x="228" y="1459"/>
                  </a:lnTo>
                  <a:lnTo>
                    <a:pt x="0" y="1459"/>
                  </a:lnTo>
                  <a:lnTo>
                    <a:pt x="0" y="170"/>
                  </a:lnTo>
                  <a:lnTo>
                    <a:pt x="3" y="140"/>
                  </a:lnTo>
                  <a:lnTo>
                    <a:pt x="11" y="112"/>
                  </a:lnTo>
                  <a:lnTo>
                    <a:pt x="23" y="85"/>
                  </a:lnTo>
                  <a:lnTo>
                    <a:pt x="40" y="61"/>
                  </a:lnTo>
                  <a:lnTo>
                    <a:pt x="60" y="40"/>
                  </a:lnTo>
                  <a:lnTo>
                    <a:pt x="83" y="24"/>
                  </a:lnTo>
                  <a:lnTo>
                    <a:pt x="110" y="12"/>
                  </a:lnTo>
                  <a:lnTo>
                    <a:pt x="139" y="3"/>
                  </a:lnTo>
                  <a:lnTo>
                    <a:pt x="1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Freeform 21"/>
            <p:cNvSpPr>
              <a:spLocks/>
            </p:cNvSpPr>
            <p:nvPr/>
          </p:nvSpPr>
          <p:spPr bwMode="auto">
            <a:xfrm>
              <a:off x="638" y="439"/>
              <a:ext cx="403" cy="390"/>
            </a:xfrm>
            <a:custGeom>
              <a:avLst/>
              <a:gdLst>
                <a:gd name="T0" fmla="*/ 1252 w 2416"/>
                <a:gd name="T1" fmla="*/ 666 h 2337"/>
                <a:gd name="T2" fmla="*/ 2225 w 2416"/>
                <a:gd name="T3" fmla="*/ 669 h 2337"/>
                <a:gd name="T4" fmla="*/ 2293 w 2416"/>
                <a:gd name="T5" fmla="*/ 689 h 2337"/>
                <a:gd name="T6" fmla="*/ 2349 w 2416"/>
                <a:gd name="T7" fmla="*/ 727 h 2337"/>
                <a:gd name="T8" fmla="*/ 2390 w 2416"/>
                <a:gd name="T9" fmla="*/ 780 h 2337"/>
                <a:gd name="T10" fmla="*/ 2413 w 2416"/>
                <a:gd name="T11" fmla="*/ 843 h 2337"/>
                <a:gd name="T12" fmla="*/ 2413 w 2416"/>
                <a:gd name="T13" fmla="*/ 912 h 2337"/>
                <a:gd name="T14" fmla="*/ 2390 w 2416"/>
                <a:gd name="T15" fmla="*/ 976 h 2337"/>
                <a:gd name="T16" fmla="*/ 2349 w 2416"/>
                <a:gd name="T17" fmla="*/ 1029 h 2337"/>
                <a:gd name="T18" fmla="*/ 2293 w 2416"/>
                <a:gd name="T19" fmla="*/ 1067 h 2337"/>
                <a:gd name="T20" fmla="*/ 2225 w 2416"/>
                <a:gd name="T21" fmla="*/ 1087 h 2337"/>
                <a:gd name="T22" fmla="*/ 1616 w 2416"/>
                <a:gd name="T23" fmla="*/ 1090 h 2337"/>
                <a:gd name="T24" fmla="*/ 1604 w 2416"/>
                <a:gd name="T25" fmla="*/ 1504 h 2337"/>
                <a:gd name="T26" fmla="*/ 1572 w 2416"/>
                <a:gd name="T27" fmla="*/ 1577 h 2337"/>
                <a:gd name="T28" fmla="*/ 1532 w 2416"/>
                <a:gd name="T29" fmla="*/ 1647 h 2337"/>
                <a:gd name="T30" fmla="*/ 1489 w 2416"/>
                <a:gd name="T31" fmla="*/ 1714 h 2337"/>
                <a:gd name="T32" fmla="*/ 1443 w 2416"/>
                <a:gd name="T33" fmla="*/ 1775 h 2337"/>
                <a:gd name="T34" fmla="*/ 1400 w 2416"/>
                <a:gd name="T35" fmla="*/ 1829 h 2337"/>
                <a:gd name="T36" fmla="*/ 1360 w 2416"/>
                <a:gd name="T37" fmla="*/ 1873 h 2337"/>
                <a:gd name="T38" fmla="*/ 1329 w 2416"/>
                <a:gd name="T39" fmla="*/ 1907 h 2337"/>
                <a:gd name="T40" fmla="*/ 1307 w 2416"/>
                <a:gd name="T41" fmla="*/ 1929 h 2337"/>
                <a:gd name="T42" fmla="*/ 1298 w 2416"/>
                <a:gd name="T43" fmla="*/ 1937 h 2337"/>
                <a:gd name="T44" fmla="*/ 1280 w 2416"/>
                <a:gd name="T45" fmla="*/ 1968 h 2337"/>
                <a:gd name="T46" fmla="*/ 1279 w 2416"/>
                <a:gd name="T47" fmla="*/ 2002 h 2337"/>
                <a:gd name="T48" fmla="*/ 1295 w 2416"/>
                <a:gd name="T49" fmla="*/ 2034 h 2337"/>
                <a:gd name="T50" fmla="*/ 1327 w 2416"/>
                <a:gd name="T51" fmla="*/ 2053 h 2337"/>
                <a:gd name="T52" fmla="*/ 1360 w 2416"/>
                <a:gd name="T53" fmla="*/ 2054 h 2337"/>
                <a:gd name="T54" fmla="*/ 1390 w 2416"/>
                <a:gd name="T55" fmla="*/ 2037 h 2337"/>
                <a:gd name="T56" fmla="*/ 1401 w 2416"/>
                <a:gd name="T57" fmla="*/ 2026 h 2337"/>
                <a:gd name="T58" fmla="*/ 1427 w 2416"/>
                <a:gd name="T59" fmla="*/ 2001 h 2337"/>
                <a:gd name="T60" fmla="*/ 1463 w 2416"/>
                <a:gd name="T61" fmla="*/ 1963 h 2337"/>
                <a:gd name="T62" fmla="*/ 1506 w 2416"/>
                <a:gd name="T63" fmla="*/ 1913 h 2337"/>
                <a:gd name="T64" fmla="*/ 1554 w 2416"/>
                <a:gd name="T65" fmla="*/ 1855 h 2337"/>
                <a:gd name="T66" fmla="*/ 1603 w 2416"/>
                <a:gd name="T67" fmla="*/ 1787 h 2337"/>
                <a:gd name="T68" fmla="*/ 1651 w 2416"/>
                <a:gd name="T69" fmla="*/ 1712 h 2337"/>
                <a:gd name="T70" fmla="*/ 1695 w 2416"/>
                <a:gd name="T71" fmla="*/ 1633 h 2337"/>
                <a:gd name="T72" fmla="*/ 2205 w 2416"/>
                <a:gd name="T73" fmla="*/ 1592 h 2337"/>
                <a:gd name="T74" fmla="*/ 2203 w 2416"/>
                <a:gd name="T75" fmla="*/ 1604 h 2337"/>
                <a:gd name="T76" fmla="*/ 2195 w 2416"/>
                <a:gd name="T77" fmla="*/ 1637 h 2337"/>
                <a:gd name="T78" fmla="*/ 2181 w 2416"/>
                <a:gd name="T79" fmla="*/ 1686 h 2337"/>
                <a:gd name="T80" fmla="*/ 2161 w 2416"/>
                <a:gd name="T81" fmla="*/ 1746 h 2337"/>
                <a:gd name="T82" fmla="*/ 2134 w 2416"/>
                <a:gd name="T83" fmla="*/ 1814 h 2337"/>
                <a:gd name="T84" fmla="*/ 2102 w 2416"/>
                <a:gd name="T85" fmla="*/ 1886 h 2337"/>
                <a:gd name="T86" fmla="*/ 2061 w 2416"/>
                <a:gd name="T87" fmla="*/ 1955 h 2337"/>
                <a:gd name="T88" fmla="*/ 2011 w 2416"/>
                <a:gd name="T89" fmla="*/ 2017 h 2337"/>
                <a:gd name="T90" fmla="*/ 1954 w 2416"/>
                <a:gd name="T91" fmla="*/ 2068 h 2337"/>
                <a:gd name="T92" fmla="*/ 1829 w 2416"/>
                <a:gd name="T93" fmla="*/ 2148 h 2337"/>
                <a:gd name="T94" fmla="*/ 1705 w 2416"/>
                <a:gd name="T95" fmla="*/ 2212 h 2337"/>
                <a:gd name="T96" fmla="*/ 1596 w 2416"/>
                <a:gd name="T97" fmla="*/ 2265 h 2337"/>
                <a:gd name="T98" fmla="*/ 1539 w 2416"/>
                <a:gd name="T99" fmla="*/ 2291 h 2337"/>
                <a:gd name="T100" fmla="*/ 1474 w 2416"/>
                <a:gd name="T101" fmla="*/ 2314 h 2337"/>
                <a:gd name="T102" fmla="*/ 1408 w 2416"/>
                <a:gd name="T103" fmla="*/ 2331 h 2337"/>
                <a:gd name="T104" fmla="*/ 1346 w 2416"/>
                <a:gd name="T105" fmla="*/ 2337 h 2337"/>
                <a:gd name="T106" fmla="*/ 73 w 2416"/>
                <a:gd name="T107" fmla="*/ 2335 h 2337"/>
                <a:gd name="T108" fmla="*/ 35 w 2416"/>
                <a:gd name="T109" fmla="*/ 2320 h 2337"/>
                <a:gd name="T110" fmla="*/ 9 w 2416"/>
                <a:gd name="T111" fmla="*/ 2292 h 2337"/>
                <a:gd name="T112" fmla="*/ 0 w 2416"/>
                <a:gd name="T113" fmla="*/ 2255 h 2337"/>
                <a:gd name="T114" fmla="*/ 8 w 2416"/>
                <a:gd name="T115" fmla="*/ 2211 h 2337"/>
                <a:gd name="T116" fmla="*/ 623 w 2416"/>
                <a:gd name="T117" fmla="*/ 542 h 2337"/>
                <a:gd name="T118" fmla="*/ 674 w 2416"/>
                <a:gd name="T119" fmla="*/ 458 h 2337"/>
                <a:gd name="T120" fmla="*/ 738 w 2416"/>
                <a:gd name="T121" fmla="*/ 377 h 2337"/>
                <a:gd name="T122" fmla="*/ 810 w 2416"/>
                <a:gd name="T123" fmla="*/ 306 h 2337"/>
                <a:gd name="T124" fmla="*/ 882 w 2416"/>
                <a:gd name="T125" fmla="*/ 251 h 2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16" h="2337">
                  <a:moveTo>
                    <a:pt x="1252" y="0"/>
                  </a:moveTo>
                  <a:lnTo>
                    <a:pt x="1252" y="666"/>
                  </a:lnTo>
                  <a:lnTo>
                    <a:pt x="2189" y="666"/>
                  </a:lnTo>
                  <a:lnTo>
                    <a:pt x="2225" y="669"/>
                  </a:lnTo>
                  <a:lnTo>
                    <a:pt x="2260" y="676"/>
                  </a:lnTo>
                  <a:lnTo>
                    <a:pt x="2293" y="689"/>
                  </a:lnTo>
                  <a:lnTo>
                    <a:pt x="2323" y="707"/>
                  </a:lnTo>
                  <a:lnTo>
                    <a:pt x="2349" y="727"/>
                  </a:lnTo>
                  <a:lnTo>
                    <a:pt x="2372" y="752"/>
                  </a:lnTo>
                  <a:lnTo>
                    <a:pt x="2390" y="780"/>
                  </a:lnTo>
                  <a:lnTo>
                    <a:pt x="2403" y="811"/>
                  </a:lnTo>
                  <a:lnTo>
                    <a:pt x="2413" y="843"/>
                  </a:lnTo>
                  <a:lnTo>
                    <a:pt x="2416" y="878"/>
                  </a:lnTo>
                  <a:lnTo>
                    <a:pt x="2413" y="912"/>
                  </a:lnTo>
                  <a:lnTo>
                    <a:pt x="2403" y="945"/>
                  </a:lnTo>
                  <a:lnTo>
                    <a:pt x="2390" y="976"/>
                  </a:lnTo>
                  <a:lnTo>
                    <a:pt x="2372" y="1004"/>
                  </a:lnTo>
                  <a:lnTo>
                    <a:pt x="2349" y="1029"/>
                  </a:lnTo>
                  <a:lnTo>
                    <a:pt x="2323" y="1049"/>
                  </a:lnTo>
                  <a:lnTo>
                    <a:pt x="2293" y="1067"/>
                  </a:lnTo>
                  <a:lnTo>
                    <a:pt x="2260" y="1080"/>
                  </a:lnTo>
                  <a:lnTo>
                    <a:pt x="2225" y="1087"/>
                  </a:lnTo>
                  <a:lnTo>
                    <a:pt x="2189" y="1090"/>
                  </a:lnTo>
                  <a:lnTo>
                    <a:pt x="1616" y="1090"/>
                  </a:lnTo>
                  <a:lnTo>
                    <a:pt x="1616" y="1467"/>
                  </a:lnTo>
                  <a:lnTo>
                    <a:pt x="1604" y="1504"/>
                  </a:lnTo>
                  <a:lnTo>
                    <a:pt x="1589" y="1541"/>
                  </a:lnTo>
                  <a:lnTo>
                    <a:pt x="1572" y="1577"/>
                  </a:lnTo>
                  <a:lnTo>
                    <a:pt x="1553" y="1613"/>
                  </a:lnTo>
                  <a:lnTo>
                    <a:pt x="1532" y="1647"/>
                  </a:lnTo>
                  <a:lnTo>
                    <a:pt x="1511" y="1681"/>
                  </a:lnTo>
                  <a:lnTo>
                    <a:pt x="1489" y="1714"/>
                  </a:lnTo>
                  <a:lnTo>
                    <a:pt x="1466" y="1745"/>
                  </a:lnTo>
                  <a:lnTo>
                    <a:pt x="1443" y="1775"/>
                  </a:lnTo>
                  <a:lnTo>
                    <a:pt x="1422" y="1803"/>
                  </a:lnTo>
                  <a:lnTo>
                    <a:pt x="1400" y="1829"/>
                  </a:lnTo>
                  <a:lnTo>
                    <a:pt x="1380" y="1853"/>
                  </a:lnTo>
                  <a:lnTo>
                    <a:pt x="1360" y="1873"/>
                  </a:lnTo>
                  <a:lnTo>
                    <a:pt x="1343" y="1892"/>
                  </a:lnTo>
                  <a:lnTo>
                    <a:pt x="1329" y="1907"/>
                  </a:lnTo>
                  <a:lnTo>
                    <a:pt x="1316" y="1920"/>
                  </a:lnTo>
                  <a:lnTo>
                    <a:pt x="1307" y="1929"/>
                  </a:lnTo>
                  <a:lnTo>
                    <a:pt x="1301" y="1935"/>
                  </a:lnTo>
                  <a:lnTo>
                    <a:pt x="1298" y="1937"/>
                  </a:lnTo>
                  <a:lnTo>
                    <a:pt x="1287" y="1952"/>
                  </a:lnTo>
                  <a:lnTo>
                    <a:pt x="1280" y="1968"/>
                  </a:lnTo>
                  <a:lnTo>
                    <a:pt x="1276" y="1985"/>
                  </a:lnTo>
                  <a:lnTo>
                    <a:pt x="1279" y="2002"/>
                  </a:lnTo>
                  <a:lnTo>
                    <a:pt x="1285" y="2019"/>
                  </a:lnTo>
                  <a:lnTo>
                    <a:pt x="1295" y="2034"/>
                  </a:lnTo>
                  <a:lnTo>
                    <a:pt x="1309" y="2046"/>
                  </a:lnTo>
                  <a:lnTo>
                    <a:pt x="1327" y="2053"/>
                  </a:lnTo>
                  <a:lnTo>
                    <a:pt x="1344" y="2056"/>
                  </a:lnTo>
                  <a:lnTo>
                    <a:pt x="1360" y="2054"/>
                  </a:lnTo>
                  <a:lnTo>
                    <a:pt x="1376" y="2048"/>
                  </a:lnTo>
                  <a:lnTo>
                    <a:pt x="1390" y="2037"/>
                  </a:lnTo>
                  <a:lnTo>
                    <a:pt x="1394" y="2034"/>
                  </a:lnTo>
                  <a:lnTo>
                    <a:pt x="1401" y="2026"/>
                  </a:lnTo>
                  <a:lnTo>
                    <a:pt x="1413" y="2016"/>
                  </a:lnTo>
                  <a:lnTo>
                    <a:pt x="1427" y="2001"/>
                  </a:lnTo>
                  <a:lnTo>
                    <a:pt x="1443" y="1984"/>
                  </a:lnTo>
                  <a:lnTo>
                    <a:pt x="1463" y="1963"/>
                  </a:lnTo>
                  <a:lnTo>
                    <a:pt x="1483" y="1939"/>
                  </a:lnTo>
                  <a:lnTo>
                    <a:pt x="1506" y="1913"/>
                  </a:lnTo>
                  <a:lnTo>
                    <a:pt x="1529" y="1885"/>
                  </a:lnTo>
                  <a:lnTo>
                    <a:pt x="1554" y="1855"/>
                  </a:lnTo>
                  <a:lnTo>
                    <a:pt x="1578" y="1822"/>
                  </a:lnTo>
                  <a:lnTo>
                    <a:pt x="1603" y="1787"/>
                  </a:lnTo>
                  <a:lnTo>
                    <a:pt x="1628" y="1751"/>
                  </a:lnTo>
                  <a:lnTo>
                    <a:pt x="1651" y="1712"/>
                  </a:lnTo>
                  <a:lnTo>
                    <a:pt x="1674" y="1673"/>
                  </a:lnTo>
                  <a:lnTo>
                    <a:pt x="1695" y="1633"/>
                  </a:lnTo>
                  <a:lnTo>
                    <a:pt x="1714" y="1592"/>
                  </a:lnTo>
                  <a:lnTo>
                    <a:pt x="2205" y="1592"/>
                  </a:lnTo>
                  <a:lnTo>
                    <a:pt x="2204" y="1595"/>
                  </a:lnTo>
                  <a:lnTo>
                    <a:pt x="2203" y="1604"/>
                  </a:lnTo>
                  <a:lnTo>
                    <a:pt x="2199" y="1619"/>
                  </a:lnTo>
                  <a:lnTo>
                    <a:pt x="2195" y="1637"/>
                  </a:lnTo>
                  <a:lnTo>
                    <a:pt x="2189" y="1660"/>
                  </a:lnTo>
                  <a:lnTo>
                    <a:pt x="2181" y="1686"/>
                  </a:lnTo>
                  <a:lnTo>
                    <a:pt x="2172" y="1715"/>
                  </a:lnTo>
                  <a:lnTo>
                    <a:pt x="2161" y="1746"/>
                  </a:lnTo>
                  <a:lnTo>
                    <a:pt x="2149" y="1780"/>
                  </a:lnTo>
                  <a:lnTo>
                    <a:pt x="2134" y="1814"/>
                  </a:lnTo>
                  <a:lnTo>
                    <a:pt x="2119" y="1851"/>
                  </a:lnTo>
                  <a:lnTo>
                    <a:pt x="2102" y="1886"/>
                  </a:lnTo>
                  <a:lnTo>
                    <a:pt x="2082" y="1921"/>
                  </a:lnTo>
                  <a:lnTo>
                    <a:pt x="2061" y="1955"/>
                  </a:lnTo>
                  <a:lnTo>
                    <a:pt x="2037" y="1987"/>
                  </a:lnTo>
                  <a:lnTo>
                    <a:pt x="2011" y="2017"/>
                  </a:lnTo>
                  <a:lnTo>
                    <a:pt x="1984" y="2044"/>
                  </a:lnTo>
                  <a:lnTo>
                    <a:pt x="1954" y="2068"/>
                  </a:lnTo>
                  <a:lnTo>
                    <a:pt x="1893" y="2110"/>
                  </a:lnTo>
                  <a:lnTo>
                    <a:pt x="1829" y="2148"/>
                  </a:lnTo>
                  <a:lnTo>
                    <a:pt x="1766" y="2182"/>
                  </a:lnTo>
                  <a:lnTo>
                    <a:pt x="1705" y="2212"/>
                  </a:lnTo>
                  <a:lnTo>
                    <a:pt x="1648" y="2239"/>
                  </a:lnTo>
                  <a:lnTo>
                    <a:pt x="1596" y="2265"/>
                  </a:lnTo>
                  <a:lnTo>
                    <a:pt x="1568" y="2279"/>
                  </a:lnTo>
                  <a:lnTo>
                    <a:pt x="1539" y="2291"/>
                  </a:lnTo>
                  <a:lnTo>
                    <a:pt x="1507" y="2303"/>
                  </a:lnTo>
                  <a:lnTo>
                    <a:pt x="1474" y="2314"/>
                  </a:lnTo>
                  <a:lnTo>
                    <a:pt x="1440" y="2324"/>
                  </a:lnTo>
                  <a:lnTo>
                    <a:pt x="1408" y="2331"/>
                  </a:lnTo>
                  <a:lnTo>
                    <a:pt x="1376" y="2336"/>
                  </a:lnTo>
                  <a:lnTo>
                    <a:pt x="1346" y="2337"/>
                  </a:lnTo>
                  <a:lnTo>
                    <a:pt x="96" y="2337"/>
                  </a:lnTo>
                  <a:lnTo>
                    <a:pt x="73" y="2335"/>
                  </a:lnTo>
                  <a:lnTo>
                    <a:pt x="52" y="2330"/>
                  </a:lnTo>
                  <a:lnTo>
                    <a:pt x="35" y="2320"/>
                  </a:lnTo>
                  <a:lnTo>
                    <a:pt x="20" y="2307"/>
                  </a:lnTo>
                  <a:lnTo>
                    <a:pt x="9" y="2292"/>
                  </a:lnTo>
                  <a:lnTo>
                    <a:pt x="3" y="2274"/>
                  </a:lnTo>
                  <a:lnTo>
                    <a:pt x="0" y="2255"/>
                  </a:lnTo>
                  <a:lnTo>
                    <a:pt x="2" y="2233"/>
                  </a:lnTo>
                  <a:lnTo>
                    <a:pt x="8" y="2211"/>
                  </a:lnTo>
                  <a:lnTo>
                    <a:pt x="605" y="582"/>
                  </a:lnTo>
                  <a:lnTo>
                    <a:pt x="623" y="542"/>
                  </a:lnTo>
                  <a:lnTo>
                    <a:pt x="646" y="500"/>
                  </a:lnTo>
                  <a:lnTo>
                    <a:pt x="674" y="458"/>
                  </a:lnTo>
                  <a:lnTo>
                    <a:pt x="704" y="417"/>
                  </a:lnTo>
                  <a:lnTo>
                    <a:pt x="738" y="377"/>
                  </a:lnTo>
                  <a:lnTo>
                    <a:pt x="773" y="340"/>
                  </a:lnTo>
                  <a:lnTo>
                    <a:pt x="810" y="306"/>
                  </a:lnTo>
                  <a:lnTo>
                    <a:pt x="847" y="276"/>
                  </a:lnTo>
                  <a:lnTo>
                    <a:pt x="882" y="251"/>
                  </a:lnTo>
                  <a:lnTo>
                    <a:pt x="12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68" name="Freeform 26"/>
          <p:cNvSpPr>
            <a:spLocks noEditPoints="1"/>
          </p:cNvSpPr>
          <p:nvPr/>
        </p:nvSpPr>
        <p:spPr bwMode="auto">
          <a:xfrm>
            <a:off x="6549005" y="3730542"/>
            <a:ext cx="355600" cy="695325"/>
          </a:xfrm>
          <a:custGeom>
            <a:avLst/>
            <a:gdLst>
              <a:gd name="T0" fmla="*/ 765 w 1790"/>
              <a:gd name="T1" fmla="*/ 1570 h 3502"/>
              <a:gd name="T2" fmla="*/ 778 w 1790"/>
              <a:gd name="T3" fmla="*/ 1793 h 3502"/>
              <a:gd name="T4" fmla="*/ 871 w 1790"/>
              <a:gd name="T5" fmla="*/ 1683 h 3502"/>
              <a:gd name="T6" fmla="*/ 1004 w 1790"/>
              <a:gd name="T7" fmla="*/ 1655 h 3502"/>
              <a:gd name="T8" fmla="*/ 1083 w 1790"/>
              <a:gd name="T9" fmla="*/ 1817 h 3502"/>
              <a:gd name="T10" fmla="*/ 1132 w 1790"/>
              <a:gd name="T11" fmla="*/ 1601 h 3502"/>
              <a:gd name="T12" fmla="*/ 942 w 1790"/>
              <a:gd name="T13" fmla="*/ 1469 h 3502"/>
              <a:gd name="T14" fmla="*/ 660 w 1790"/>
              <a:gd name="T15" fmla="*/ 1357 h 3502"/>
              <a:gd name="T16" fmla="*/ 517 w 1790"/>
              <a:gd name="T17" fmla="*/ 1673 h 3502"/>
              <a:gd name="T18" fmla="*/ 667 w 1790"/>
              <a:gd name="T19" fmla="*/ 1992 h 3502"/>
              <a:gd name="T20" fmla="*/ 775 w 1790"/>
              <a:gd name="T21" fmla="*/ 1920 h 3502"/>
              <a:gd name="T22" fmla="*/ 640 w 1790"/>
              <a:gd name="T23" fmla="*/ 1673 h 3502"/>
              <a:gd name="T24" fmla="*/ 777 w 1790"/>
              <a:gd name="T25" fmla="*/ 1421 h 3502"/>
              <a:gd name="T26" fmla="*/ 1068 w 1790"/>
              <a:gd name="T27" fmla="*/ 1401 h 3502"/>
              <a:gd name="T28" fmla="*/ 1239 w 1790"/>
              <a:gd name="T29" fmla="*/ 1629 h 3502"/>
              <a:gd name="T30" fmla="*/ 1133 w 1790"/>
              <a:gd name="T31" fmla="*/ 1903 h 3502"/>
              <a:gd name="T32" fmla="*/ 1228 w 1790"/>
              <a:gd name="T33" fmla="*/ 1980 h 3502"/>
              <a:gd name="T34" fmla="*/ 1365 w 1790"/>
              <a:gd name="T35" fmla="*/ 1673 h 3502"/>
              <a:gd name="T36" fmla="*/ 1223 w 1790"/>
              <a:gd name="T37" fmla="*/ 1357 h 3502"/>
              <a:gd name="T38" fmla="*/ 942 w 1790"/>
              <a:gd name="T39" fmla="*/ 1203 h 3502"/>
              <a:gd name="T40" fmla="*/ 1276 w 1790"/>
              <a:gd name="T41" fmla="*/ 1340 h 3502"/>
              <a:gd name="T42" fmla="*/ 1414 w 1790"/>
              <a:gd name="T43" fmla="*/ 1673 h 3502"/>
              <a:gd name="T44" fmla="*/ 1279 w 1790"/>
              <a:gd name="T45" fmla="*/ 2000 h 3502"/>
              <a:gd name="T46" fmla="*/ 1090 w 1790"/>
              <a:gd name="T47" fmla="*/ 2385 h 3502"/>
              <a:gd name="T48" fmla="*/ 1166 w 1790"/>
              <a:gd name="T49" fmla="*/ 2179 h 3502"/>
              <a:gd name="T50" fmla="*/ 1288 w 1790"/>
              <a:gd name="T51" fmla="*/ 2232 h 3502"/>
              <a:gd name="T52" fmla="*/ 1346 w 1790"/>
              <a:gd name="T53" fmla="*/ 2232 h 3502"/>
              <a:gd name="T54" fmla="*/ 1468 w 1790"/>
              <a:gd name="T55" fmla="*/ 2179 h 3502"/>
              <a:gd name="T56" fmla="*/ 1543 w 1790"/>
              <a:gd name="T57" fmla="*/ 2385 h 3502"/>
              <a:gd name="T58" fmla="*/ 1637 w 1790"/>
              <a:gd name="T59" fmla="*/ 2187 h 3502"/>
              <a:gd name="T60" fmla="*/ 1768 w 1790"/>
              <a:gd name="T61" fmla="*/ 2213 h 3502"/>
              <a:gd name="T62" fmla="*/ 1789 w 1790"/>
              <a:gd name="T63" fmla="*/ 3085 h 3502"/>
              <a:gd name="T64" fmla="*/ 1779 w 1790"/>
              <a:gd name="T65" fmla="*/ 3164 h 3502"/>
              <a:gd name="T66" fmla="*/ 1707 w 1790"/>
              <a:gd name="T67" fmla="*/ 3330 h 3502"/>
              <a:gd name="T68" fmla="*/ 1511 w 1790"/>
              <a:gd name="T69" fmla="*/ 3473 h 3502"/>
              <a:gd name="T70" fmla="*/ 1163 w 1790"/>
              <a:gd name="T71" fmla="*/ 3487 h 3502"/>
              <a:gd name="T72" fmla="*/ 934 w 1790"/>
              <a:gd name="T73" fmla="*/ 3373 h 3502"/>
              <a:gd name="T74" fmla="*/ 858 w 1790"/>
              <a:gd name="T75" fmla="*/ 3263 h 3502"/>
              <a:gd name="T76" fmla="*/ 768 w 1790"/>
              <a:gd name="T77" fmla="*/ 3106 h 3502"/>
              <a:gd name="T78" fmla="*/ 630 w 1790"/>
              <a:gd name="T79" fmla="*/ 2864 h 3502"/>
              <a:gd name="T80" fmla="*/ 521 w 1790"/>
              <a:gd name="T81" fmla="*/ 2667 h 3502"/>
              <a:gd name="T82" fmla="*/ 507 w 1790"/>
              <a:gd name="T83" fmla="*/ 2517 h 3502"/>
              <a:gd name="T84" fmla="*/ 636 w 1790"/>
              <a:gd name="T85" fmla="*/ 2496 h 3502"/>
              <a:gd name="T86" fmla="*/ 816 w 1790"/>
              <a:gd name="T87" fmla="*/ 2700 h 3502"/>
              <a:gd name="T88" fmla="*/ 615 w 1790"/>
              <a:gd name="T89" fmla="*/ 2011 h 3502"/>
              <a:gd name="T90" fmla="*/ 469 w 1790"/>
              <a:gd name="T91" fmla="*/ 1673 h 3502"/>
              <a:gd name="T92" fmla="*/ 608 w 1790"/>
              <a:gd name="T93" fmla="*/ 1340 h 3502"/>
              <a:gd name="T94" fmla="*/ 942 w 1790"/>
              <a:gd name="T95" fmla="*/ 1203 h 3502"/>
              <a:gd name="T96" fmla="*/ 639 w 1790"/>
              <a:gd name="T97" fmla="*/ 188 h 3502"/>
              <a:gd name="T98" fmla="*/ 1056 w 1790"/>
              <a:gd name="T99" fmla="*/ 141 h 3502"/>
              <a:gd name="T100" fmla="*/ 1625 w 1790"/>
              <a:gd name="T101" fmla="*/ 46 h 3502"/>
              <a:gd name="T102" fmla="*/ 1558 w 1790"/>
              <a:gd name="T103" fmla="*/ 2034 h 3502"/>
              <a:gd name="T104" fmla="*/ 161 w 1790"/>
              <a:gd name="T105" fmla="*/ 2902 h 3502"/>
              <a:gd name="T106" fmla="*/ 3 w 1790"/>
              <a:gd name="T107" fmla="*/ 2744 h 3502"/>
              <a:gd name="T108" fmla="*/ 71 w 1790"/>
              <a:gd name="T109" fmla="*/ 46 h 3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90" h="3502">
                <a:moveTo>
                  <a:pt x="942" y="1469"/>
                </a:moveTo>
                <a:lnTo>
                  <a:pt x="904" y="1472"/>
                </a:lnTo>
                <a:lnTo>
                  <a:pt x="870" y="1482"/>
                </a:lnTo>
                <a:lnTo>
                  <a:pt x="839" y="1498"/>
                </a:lnTo>
                <a:lnTo>
                  <a:pt x="810" y="1518"/>
                </a:lnTo>
                <a:lnTo>
                  <a:pt x="786" y="1542"/>
                </a:lnTo>
                <a:lnTo>
                  <a:pt x="765" y="1570"/>
                </a:lnTo>
                <a:lnTo>
                  <a:pt x="751" y="1602"/>
                </a:lnTo>
                <a:lnTo>
                  <a:pt x="741" y="1636"/>
                </a:lnTo>
                <a:lnTo>
                  <a:pt x="737" y="1673"/>
                </a:lnTo>
                <a:lnTo>
                  <a:pt x="741" y="1706"/>
                </a:lnTo>
                <a:lnTo>
                  <a:pt x="748" y="1737"/>
                </a:lnTo>
                <a:lnTo>
                  <a:pt x="761" y="1766"/>
                </a:lnTo>
                <a:lnTo>
                  <a:pt x="778" y="1793"/>
                </a:lnTo>
                <a:lnTo>
                  <a:pt x="798" y="1816"/>
                </a:lnTo>
                <a:lnTo>
                  <a:pt x="822" y="1837"/>
                </a:lnTo>
                <a:lnTo>
                  <a:pt x="850" y="1852"/>
                </a:lnTo>
                <a:lnTo>
                  <a:pt x="850" y="1744"/>
                </a:lnTo>
                <a:lnTo>
                  <a:pt x="852" y="1721"/>
                </a:lnTo>
                <a:lnTo>
                  <a:pt x="860" y="1700"/>
                </a:lnTo>
                <a:lnTo>
                  <a:pt x="871" y="1683"/>
                </a:lnTo>
                <a:lnTo>
                  <a:pt x="887" y="1667"/>
                </a:lnTo>
                <a:lnTo>
                  <a:pt x="905" y="1655"/>
                </a:lnTo>
                <a:lnTo>
                  <a:pt x="926" y="1649"/>
                </a:lnTo>
                <a:lnTo>
                  <a:pt x="950" y="1645"/>
                </a:lnTo>
                <a:lnTo>
                  <a:pt x="960" y="1645"/>
                </a:lnTo>
                <a:lnTo>
                  <a:pt x="983" y="1649"/>
                </a:lnTo>
                <a:lnTo>
                  <a:pt x="1004" y="1655"/>
                </a:lnTo>
                <a:lnTo>
                  <a:pt x="1021" y="1667"/>
                </a:lnTo>
                <a:lnTo>
                  <a:pt x="1037" y="1683"/>
                </a:lnTo>
                <a:lnTo>
                  <a:pt x="1049" y="1701"/>
                </a:lnTo>
                <a:lnTo>
                  <a:pt x="1056" y="1721"/>
                </a:lnTo>
                <a:lnTo>
                  <a:pt x="1059" y="1744"/>
                </a:lnTo>
                <a:lnTo>
                  <a:pt x="1059" y="1838"/>
                </a:lnTo>
                <a:lnTo>
                  <a:pt x="1083" y="1817"/>
                </a:lnTo>
                <a:lnTo>
                  <a:pt x="1104" y="1794"/>
                </a:lnTo>
                <a:lnTo>
                  <a:pt x="1122" y="1766"/>
                </a:lnTo>
                <a:lnTo>
                  <a:pt x="1134" y="1738"/>
                </a:lnTo>
                <a:lnTo>
                  <a:pt x="1142" y="1706"/>
                </a:lnTo>
                <a:lnTo>
                  <a:pt x="1145" y="1673"/>
                </a:lnTo>
                <a:lnTo>
                  <a:pt x="1142" y="1636"/>
                </a:lnTo>
                <a:lnTo>
                  <a:pt x="1132" y="1601"/>
                </a:lnTo>
                <a:lnTo>
                  <a:pt x="1118" y="1570"/>
                </a:lnTo>
                <a:lnTo>
                  <a:pt x="1098" y="1542"/>
                </a:lnTo>
                <a:lnTo>
                  <a:pt x="1072" y="1518"/>
                </a:lnTo>
                <a:lnTo>
                  <a:pt x="1045" y="1498"/>
                </a:lnTo>
                <a:lnTo>
                  <a:pt x="1013" y="1482"/>
                </a:lnTo>
                <a:lnTo>
                  <a:pt x="978" y="1472"/>
                </a:lnTo>
                <a:lnTo>
                  <a:pt x="942" y="1469"/>
                </a:lnTo>
                <a:close/>
                <a:moveTo>
                  <a:pt x="942" y="1251"/>
                </a:moveTo>
                <a:lnTo>
                  <a:pt x="889" y="1254"/>
                </a:lnTo>
                <a:lnTo>
                  <a:pt x="837" y="1263"/>
                </a:lnTo>
                <a:lnTo>
                  <a:pt x="788" y="1279"/>
                </a:lnTo>
                <a:lnTo>
                  <a:pt x="743" y="1300"/>
                </a:lnTo>
                <a:lnTo>
                  <a:pt x="700" y="1326"/>
                </a:lnTo>
                <a:lnTo>
                  <a:pt x="660" y="1357"/>
                </a:lnTo>
                <a:lnTo>
                  <a:pt x="625" y="1392"/>
                </a:lnTo>
                <a:lnTo>
                  <a:pt x="594" y="1432"/>
                </a:lnTo>
                <a:lnTo>
                  <a:pt x="567" y="1475"/>
                </a:lnTo>
                <a:lnTo>
                  <a:pt x="546" y="1520"/>
                </a:lnTo>
                <a:lnTo>
                  <a:pt x="531" y="1569"/>
                </a:lnTo>
                <a:lnTo>
                  <a:pt x="521" y="1620"/>
                </a:lnTo>
                <a:lnTo>
                  <a:pt x="517" y="1673"/>
                </a:lnTo>
                <a:lnTo>
                  <a:pt x="522" y="1727"/>
                </a:lnTo>
                <a:lnTo>
                  <a:pt x="532" y="1778"/>
                </a:lnTo>
                <a:lnTo>
                  <a:pt x="547" y="1828"/>
                </a:lnTo>
                <a:lnTo>
                  <a:pt x="569" y="1874"/>
                </a:lnTo>
                <a:lnTo>
                  <a:pt x="597" y="1917"/>
                </a:lnTo>
                <a:lnTo>
                  <a:pt x="629" y="1957"/>
                </a:lnTo>
                <a:lnTo>
                  <a:pt x="667" y="1992"/>
                </a:lnTo>
                <a:lnTo>
                  <a:pt x="707" y="2023"/>
                </a:lnTo>
                <a:lnTo>
                  <a:pt x="752" y="2049"/>
                </a:lnTo>
                <a:lnTo>
                  <a:pt x="799" y="2069"/>
                </a:lnTo>
                <a:lnTo>
                  <a:pt x="850" y="2083"/>
                </a:lnTo>
                <a:lnTo>
                  <a:pt x="850" y="1957"/>
                </a:lnTo>
                <a:lnTo>
                  <a:pt x="810" y="1941"/>
                </a:lnTo>
                <a:lnTo>
                  <a:pt x="775" y="1920"/>
                </a:lnTo>
                <a:lnTo>
                  <a:pt x="742" y="1895"/>
                </a:lnTo>
                <a:lnTo>
                  <a:pt x="713" y="1866"/>
                </a:lnTo>
                <a:lnTo>
                  <a:pt x="688" y="1833"/>
                </a:lnTo>
                <a:lnTo>
                  <a:pt x="668" y="1797"/>
                </a:lnTo>
                <a:lnTo>
                  <a:pt x="653" y="1757"/>
                </a:lnTo>
                <a:lnTo>
                  <a:pt x="643" y="1716"/>
                </a:lnTo>
                <a:lnTo>
                  <a:pt x="640" y="1673"/>
                </a:lnTo>
                <a:lnTo>
                  <a:pt x="643" y="1629"/>
                </a:lnTo>
                <a:lnTo>
                  <a:pt x="653" y="1586"/>
                </a:lnTo>
                <a:lnTo>
                  <a:pt x="669" y="1546"/>
                </a:lnTo>
                <a:lnTo>
                  <a:pt x="689" y="1510"/>
                </a:lnTo>
                <a:lnTo>
                  <a:pt x="714" y="1476"/>
                </a:lnTo>
                <a:lnTo>
                  <a:pt x="744" y="1446"/>
                </a:lnTo>
                <a:lnTo>
                  <a:pt x="777" y="1421"/>
                </a:lnTo>
                <a:lnTo>
                  <a:pt x="815" y="1401"/>
                </a:lnTo>
                <a:lnTo>
                  <a:pt x="855" y="1385"/>
                </a:lnTo>
                <a:lnTo>
                  <a:pt x="897" y="1376"/>
                </a:lnTo>
                <a:lnTo>
                  <a:pt x="942" y="1372"/>
                </a:lnTo>
                <a:lnTo>
                  <a:pt x="986" y="1376"/>
                </a:lnTo>
                <a:lnTo>
                  <a:pt x="1028" y="1385"/>
                </a:lnTo>
                <a:lnTo>
                  <a:pt x="1068" y="1401"/>
                </a:lnTo>
                <a:lnTo>
                  <a:pt x="1105" y="1421"/>
                </a:lnTo>
                <a:lnTo>
                  <a:pt x="1139" y="1446"/>
                </a:lnTo>
                <a:lnTo>
                  <a:pt x="1168" y="1476"/>
                </a:lnTo>
                <a:lnTo>
                  <a:pt x="1194" y="1510"/>
                </a:lnTo>
                <a:lnTo>
                  <a:pt x="1215" y="1546"/>
                </a:lnTo>
                <a:lnTo>
                  <a:pt x="1230" y="1586"/>
                </a:lnTo>
                <a:lnTo>
                  <a:pt x="1239" y="1629"/>
                </a:lnTo>
                <a:lnTo>
                  <a:pt x="1243" y="1673"/>
                </a:lnTo>
                <a:lnTo>
                  <a:pt x="1239" y="1718"/>
                </a:lnTo>
                <a:lnTo>
                  <a:pt x="1229" y="1761"/>
                </a:lnTo>
                <a:lnTo>
                  <a:pt x="1213" y="1801"/>
                </a:lnTo>
                <a:lnTo>
                  <a:pt x="1192" y="1840"/>
                </a:lnTo>
                <a:lnTo>
                  <a:pt x="1164" y="1873"/>
                </a:lnTo>
                <a:lnTo>
                  <a:pt x="1133" y="1903"/>
                </a:lnTo>
                <a:lnTo>
                  <a:pt x="1098" y="1928"/>
                </a:lnTo>
                <a:lnTo>
                  <a:pt x="1059" y="1948"/>
                </a:lnTo>
                <a:lnTo>
                  <a:pt x="1059" y="2076"/>
                </a:lnTo>
                <a:lnTo>
                  <a:pt x="1105" y="2059"/>
                </a:lnTo>
                <a:lnTo>
                  <a:pt x="1150" y="2037"/>
                </a:lnTo>
                <a:lnTo>
                  <a:pt x="1191" y="2011"/>
                </a:lnTo>
                <a:lnTo>
                  <a:pt x="1228" y="1980"/>
                </a:lnTo>
                <a:lnTo>
                  <a:pt x="1262" y="1946"/>
                </a:lnTo>
                <a:lnTo>
                  <a:pt x="1292" y="1907"/>
                </a:lnTo>
                <a:lnTo>
                  <a:pt x="1318" y="1865"/>
                </a:lnTo>
                <a:lnTo>
                  <a:pt x="1338" y="1820"/>
                </a:lnTo>
                <a:lnTo>
                  <a:pt x="1353" y="1773"/>
                </a:lnTo>
                <a:lnTo>
                  <a:pt x="1362" y="1723"/>
                </a:lnTo>
                <a:lnTo>
                  <a:pt x="1365" y="1673"/>
                </a:lnTo>
                <a:lnTo>
                  <a:pt x="1362" y="1620"/>
                </a:lnTo>
                <a:lnTo>
                  <a:pt x="1352" y="1569"/>
                </a:lnTo>
                <a:lnTo>
                  <a:pt x="1336" y="1520"/>
                </a:lnTo>
                <a:lnTo>
                  <a:pt x="1315" y="1475"/>
                </a:lnTo>
                <a:lnTo>
                  <a:pt x="1289" y="1432"/>
                </a:lnTo>
                <a:lnTo>
                  <a:pt x="1258" y="1392"/>
                </a:lnTo>
                <a:lnTo>
                  <a:pt x="1223" y="1357"/>
                </a:lnTo>
                <a:lnTo>
                  <a:pt x="1184" y="1326"/>
                </a:lnTo>
                <a:lnTo>
                  <a:pt x="1141" y="1300"/>
                </a:lnTo>
                <a:lnTo>
                  <a:pt x="1094" y="1279"/>
                </a:lnTo>
                <a:lnTo>
                  <a:pt x="1046" y="1263"/>
                </a:lnTo>
                <a:lnTo>
                  <a:pt x="995" y="1254"/>
                </a:lnTo>
                <a:lnTo>
                  <a:pt x="942" y="1251"/>
                </a:lnTo>
                <a:close/>
                <a:moveTo>
                  <a:pt x="942" y="1203"/>
                </a:moveTo>
                <a:lnTo>
                  <a:pt x="996" y="1206"/>
                </a:lnTo>
                <a:lnTo>
                  <a:pt x="1049" y="1215"/>
                </a:lnTo>
                <a:lnTo>
                  <a:pt x="1101" y="1230"/>
                </a:lnTo>
                <a:lnTo>
                  <a:pt x="1149" y="1250"/>
                </a:lnTo>
                <a:lnTo>
                  <a:pt x="1194" y="1275"/>
                </a:lnTo>
                <a:lnTo>
                  <a:pt x="1237" y="1306"/>
                </a:lnTo>
                <a:lnTo>
                  <a:pt x="1276" y="1340"/>
                </a:lnTo>
                <a:lnTo>
                  <a:pt x="1310" y="1379"/>
                </a:lnTo>
                <a:lnTo>
                  <a:pt x="1340" y="1421"/>
                </a:lnTo>
                <a:lnTo>
                  <a:pt x="1365" y="1466"/>
                </a:lnTo>
                <a:lnTo>
                  <a:pt x="1386" y="1514"/>
                </a:lnTo>
                <a:lnTo>
                  <a:pt x="1401" y="1565"/>
                </a:lnTo>
                <a:lnTo>
                  <a:pt x="1411" y="1618"/>
                </a:lnTo>
                <a:lnTo>
                  <a:pt x="1414" y="1673"/>
                </a:lnTo>
                <a:lnTo>
                  <a:pt x="1411" y="1727"/>
                </a:lnTo>
                <a:lnTo>
                  <a:pt x="1402" y="1778"/>
                </a:lnTo>
                <a:lnTo>
                  <a:pt x="1386" y="1828"/>
                </a:lnTo>
                <a:lnTo>
                  <a:pt x="1366" y="1875"/>
                </a:lnTo>
                <a:lnTo>
                  <a:pt x="1342" y="1920"/>
                </a:lnTo>
                <a:lnTo>
                  <a:pt x="1312" y="1961"/>
                </a:lnTo>
                <a:lnTo>
                  <a:pt x="1279" y="2000"/>
                </a:lnTo>
                <a:lnTo>
                  <a:pt x="1241" y="2034"/>
                </a:lnTo>
                <a:lnTo>
                  <a:pt x="1201" y="2063"/>
                </a:lnTo>
                <a:lnTo>
                  <a:pt x="1155" y="2090"/>
                </a:lnTo>
                <a:lnTo>
                  <a:pt x="1109" y="2111"/>
                </a:lnTo>
                <a:lnTo>
                  <a:pt x="1059" y="2126"/>
                </a:lnTo>
                <a:lnTo>
                  <a:pt x="1059" y="2385"/>
                </a:lnTo>
                <a:lnTo>
                  <a:pt x="1090" y="2385"/>
                </a:lnTo>
                <a:lnTo>
                  <a:pt x="1090" y="2275"/>
                </a:lnTo>
                <a:lnTo>
                  <a:pt x="1093" y="2252"/>
                </a:lnTo>
                <a:lnTo>
                  <a:pt x="1100" y="2232"/>
                </a:lnTo>
                <a:lnTo>
                  <a:pt x="1112" y="2213"/>
                </a:lnTo>
                <a:lnTo>
                  <a:pt x="1128" y="2198"/>
                </a:lnTo>
                <a:lnTo>
                  <a:pt x="1145" y="2187"/>
                </a:lnTo>
                <a:lnTo>
                  <a:pt x="1166" y="2179"/>
                </a:lnTo>
                <a:lnTo>
                  <a:pt x="1188" y="2177"/>
                </a:lnTo>
                <a:lnTo>
                  <a:pt x="1199" y="2177"/>
                </a:lnTo>
                <a:lnTo>
                  <a:pt x="1222" y="2179"/>
                </a:lnTo>
                <a:lnTo>
                  <a:pt x="1243" y="2187"/>
                </a:lnTo>
                <a:lnTo>
                  <a:pt x="1261" y="2198"/>
                </a:lnTo>
                <a:lnTo>
                  <a:pt x="1276" y="2213"/>
                </a:lnTo>
                <a:lnTo>
                  <a:pt x="1288" y="2232"/>
                </a:lnTo>
                <a:lnTo>
                  <a:pt x="1296" y="2252"/>
                </a:lnTo>
                <a:lnTo>
                  <a:pt x="1298" y="2275"/>
                </a:lnTo>
                <a:lnTo>
                  <a:pt x="1298" y="2385"/>
                </a:lnTo>
                <a:lnTo>
                  <a:pt x="1336" y="2385"/>
                </a:lnTo>
                <a:lnTo>
                  <a:pt x="1336" y="2275"/>
                </a:lnTo>
                <a:lnTo>
                  <a:pt x="1339" y="2252"/>
                </a:lnTo>
                <a:lnTo>
                  <a:pt x="1346" y="2232"/>
                </a:lnTo>
                <a:lnTo>
                  <a:pt x="1357" y="2213"/>
                </a:lnTo>
                <a:lnTo>
                  <a:pt x="1373" y="2198"/>
                </a:lnTo>
                <a:lnTo>
                  <a:pt x="1391" y="2187"/>
                </a:lnTo>
                <a:lnTo>
                  <a:pt x="1412" y="2179"/>
                </a:lnTo>
                <a:lnTo>
                  <a:pt x="1435" y="2177"/>
                </a:lnTo>
                <a:lnTo>
                  <a:pt x="1446" y="2177"/>
                </a:lnTo>
                <a:lnTo>
                  <a:pt x="1468" y="2179"/>
                </a:lnTo>
                <a:lnTo>
                  <a:pt x="1489" y="2187"/>
                </a:lnTo>
                <a:lnTo>
                  <a:pt x="1507" y="2198"/>
                </a:lnTo>
                <a:lnTo>
                  <a:pt x="1522" y="2213"/>
                </a:lnTo>
                <a:lnTo>
                  <a:pt x="1533" y="2232"/>
                </a:lnTo>
                <a:lnTo>
                  <a:pt x="1541" y="2252"/>
                </a:lnTo>
                <a:lnTo>
                  <a:pt x="1543" y="2275"/>
                </a:lnTo>
                <a:lnTo>
                  <a:pt x="1543" y="2385"/>
                </a:lnTo>
                <a:lnTo>
                  <a:pt x="1582" y="2385"/>
                </a:lnTo>
                <a:lnTo>
                  <a:pt x="1582" y="2275"/>
                </a:lnTo>
                <a:lnTo>
                  <a:pt x="1584" y="2252"/>
                </a:lnTo>
                <a:lnTo>
                  <a:pt x="1592" y="2232"/>
                </a:lnTo>
                <a:lnTo>
                  <a:pt x="1603" y="2213"/>
                </a:lnTo>
                <a:lnTo>
                  <a:pt x="1618" y="2198"/>
                </a:lnTo>
                <a:lnTo>
                  <a:pt x="1637" y="2187"/>
                </a:lnTo>
                <a:lnTo>
                  <a:pt x="1657" y="2179"/>
                </a:lnTo>
                <a:lnTo>
                  <a:pt x="1680" y="2177"/>
                </a:lnTo>
                <a:lnTo>
                  <a:pt x="1690" y="2177"/>
                </a:lnTo>
                <a:lnTo>
                  <a:pt x="1713" y="2179"/>
                </a:lnTo>
                <a:lnTo>
                  <a:pt x="1734" y="2187"/>
                </a:lnTo>
                <a:lnTo>
                  <a:pt x="1752" y="2198"/>
                </a:lnTo>
                <a:lnTo>
                  <a:pt x="1768" y="2213"/>
                </a:lnTo>
                <a:lnTo>
                  <a:pt x="1780" y="2232"/>
                </a:lnTo>
                <a:lnTo>
                  <a:pt x="1786" y="2252"/>
                </a:lnTo>
                <a:lnTo>
                  <a:pt x="1790" y="2275"/>
                </a:lnTo>
                <a:lnTo>
                  <a:pt x="1790" y="2482"/>
                </a:lnTo>
                <a:lnTo>
                  <a:pt x="1789" y="2482"/>
                </a:lnTo>
                <a:lnTo>
                  <a:pt x="1789" y="2483"/>
                </a:lnTo>
                <a:lnTo>
                  <a:pt x="1789" y="3085"/>
                </a:lnTo>
                <a:lnTo>
                  <a:pt x="1789" y="3087"/>
                </a:lnTo>
                <a:lnTo>
                  <a:pt x="1789" y="3093"/>
                </a:lnTo>
                <a:lnTo>
                  <a:pt x="1788" y="3101"/>
                </a:lnTo>
                <a:lnTo>
                  <a:pt x="1786" y="3113"/>
                </a:lnTo>
                <a:lnTo>
                  <a:pt x="1785" y="3128"/>
                </a:lnTo>
                <a:lnTo>
                  <a:pt x="1782" y="3145"/>
                </a:lnTo>
                <a:lnTo>
                  <a:pt x="1779" y="3164"/>
                </a:lnTo>
                <a:lnTo>
                  <a:pt x="1773" y="3186"/>
                </a:lnTo>
                <a:lnTo>
                  <a:pt x="1767" y="3208"/>
                </a:lnTo>
                <a:lnTo>
                  <a:pt x="1759" y="3231"/>
                </a:lnTo>
                <a:lnTo>
                  <a:pt x="1749" y="3256"/>
                </a:lnTo>
                <a:lnTo>
                  <a:pt x="1737" y="3281"/>
                </a:lnTo>
                <a:lnTo>
                  <a:pt x="1723" y="3306"/>
                </a:lnTo>
                <a:lnTo>
                  <a:pt x="1707" y="3330"/>
                </a:lnTo>
                <a:lnTo>
                  <a:pt x="1688" y="3356"/>
                </a:lnTo>
                <a:lnTo>
                  <a:pt x="1666" y="3379"/>
                </a:lnTo>
                <a:lnTo>
                  <a:pt x="1642" y="3401"/>
                </a:lnTo>
                <a:lnTo>
                  <a:pt x="1614" y="3422"/>
                </a:lnTo>
                <a:lnTo>
                  <a:pt x="1583" y="3441"/>
                </a:lnTo>
                <a:lnTo>
                  <a:pt x="1549" y="3459"/>
                </a:lnTo>
                <a:lnTo>
                  <a:pt x="1511" y="3473"/>
                </a:lnTo>
                <a:lnTo>
                  <a:pt x="1469" y="3485"/>
                </a:lnTo>
                <a:lnTo>
                  <a:pt x="1424" y="3494"/>
                </a:lnTo>
                <a:lnTo>
                  <a:pt x="1374" y="3500"/>
                </a:lnTo>
                <a:lnTo>
                  <a:pt x="1320" y="3502"/>
                </a:lnTo>
                <a:lnTo>
                  <a:pt x="1264" y="3500"/>
                </a:lnTo>
                <a:lnTo>
                  <a:pt x="1212" y="3495"/>
                </a:lnTo>
                <a:lnTo>
                  <a:pt x="1163" y="3487"/>
                </a:lnTo>
                <a:lnTo>
                  <a:pt x="1120" y="3477"/>
                </a:lnTo>
                <a:lnTo>
                  <a:pt x="1080" y="3463"/>
                </a:lnTo>
                <a:lnTo>
                  <a:pt x="1044" y="3448"/>
                </a:lnTo>
                <a:lnTo>
                  <a:pt x="1011" y="3431"/>
                </a:lnTo>
                <a:lnTo>
                  <a:pt x="983" y="3413"/>
                </a:lnTo>
                <a:lnTo>
                  <a:pt x="956" y="3394"/>
                </a:lnTo>
                <a:lnTo>
                  <a:pt x="934" y="3373"/>
                </a:lnTo>
                <a:lnTo>
                  <a:pt x="914" y="3353"/>
                </a:lnTo>
                <a:lnTo>
                  <a:pt x="898" y="3332"/>
                </a:lnTo>
                <a:lnTo>
                  <a:pt x="884" y="3312"/>
                </a:lnTo>
                <a:lnTo>
                  <a:pt x="873" y="3292"/>
                </a:lnTo>
                <a:lnTo>
                  <a:pt x="864" y="3273"/>
                </a:lnTo>
                <a:lnTo>
                  <a:pt x="862" y="3270"/>
                </a:lnTo>
                <a:lnTo>
                  <a:pt x="858" y="3263"/>
                </a:lnTo>
                <a:lnTo>
                  <a:pt x="851" y="3251"/>
                </a:lnTo>
                <a:lnTo>
                  <a:pt x="842" y="3234"/>
                </a:lnTo>
                <a:lnTo>
                  <a:pt x="830" y="3215"/>
                </a:lnTo>
                <a:lnTo>
                  <a:pt x="817" y="3192"/>
                </a:lnTo>
                <a:lnTo>
                  <a:pt x="803" y="3165"/>
                </a:lnTo>
                <a:lnTo>
                  <a:pt x="786" y="3137"/>
                </a:lnTo>
                <a:lnTo>
                  <a:pt x="768" y="3106"/>
                </a:lnTo>
                <a:lnTo>
                  <a:pt x="749" y="3074"/>
                </a:lnTo>
                <a:lnTo>
                  <a:pt x="731" y="3040"/>
                </a:lnTo>
                <a:lnTo>
                  <a:pt x="711" y="3004"/>
                </a:lnTo>
                <a:lnTo>
                  <a:pt x="691" y="2969"/>
                </a:lnTo>
                <a:lnTo>
                  <a:pt x="670" y="2934"/>
                </a:lnTo>
                <a:lnTo>
                  <a:pt x="650" y="2898"/>
                </a:lnTo>
                <a:lnTo>
                  <a:pt x="630" y="2864"/>
                </a:lnTo>
                <a:lnTo>
                  <a:pt x="611" y="2829"/>
                </a:lnTo>
                <a:lnTo>
                  <a:pt x="593" y="2796"/>
                </a:lnTo>
                <a:lnTo>
                  <a:pt x="575" y="2766"/>
                </a:lnTo>
                <a:lnTo>
                  <a:pt x="559" y="2737"/>
                </a:lnTo>
                <a:lnTo>
                  <a:pt x="545" y="2711"/>
                </a:lnTo>
                <a:lnTo>
                  <a:pt x="532" y="2686"/>
                </a:lnTo>
                <a:lnTo>
                  <a:pt x="521" y="2667"/>
                </a:lnTo>
                <a:lnTo>
                  <a:pt x="512" y="2650"/>
                </a:lnTo>
                <a:lnTo>
                  <a:pt x="500" y="2621"/>
                </a:lnTo>
                <a:lnTo>
                  <a:pt x="492" y="2596"/>
                </a:lnTo>
                <a:lnTo>
                  <a:pt x="490" y="2572"/>
                </a:lnTo>
                <a:lnTo>
                  <a:pt x="492" y="2551"/>
                </a:lnTo>
                <a:lnTo>
                  <a:pt x="497" y="2532"/>
                </a:lnTo>
                <a:lnTo>
                  <a:pt x="507" y="2517"/>
                </a:lnTo>
                <a:lnTo>
                  <a:pt x="520" y="2504"/>
                </a:lnTo>
                <a:lnTo>
                  <a:pt x="534" y="2494"/>
                </a:lnTo>
                <a:lnTo>
                  <a:pt x="552" y="2487"/>
                </a:lnTo>
                <a:lnTo>
                  <a:pt x="572" y="2484"/>
                </a:lnTo>
                <a:lnTo>
                  <a:pt x="591" y="2483"/>
                </a:lnTo>
                <a:lnTo>
                  <a:pt x="614" y="2486"/>
                </a:lnTo>
                <a:lnTo>
                  <a:pt x="636" y="2496"/>
                </a:lnTo>
                <a:lnTo>
                  <a:pt x="659" y="2511"/>
                </a:lnTo>
                <a:lnTo>
                  <a:pt x="681" y="2533"/>
                </a:lnTo>
                <a:lnTo>
                  <a:pt x="705" y="2561"/>
                </a:lnTo>
                <a:lnTo>
                  <a:pt x="731" y="2592"/>
                </a:lnTo>
                <a:lnTo>
                  <a:pt x="757" y="2626"/>
                </a:lnTo>
                <a:lnTo>
                  <a:pt x="785" y="2662"/>
                </a:lnTo>
                <a:lnTo>
                  <a:pt x="816" y="2700"/>
                </a:lnTo>
                <a:lnTo>
                  <a:pt x="850" y="2737"/>
                </a:lnTo>
                <a:lnTo>
                  <a:pt x="850" y="2133"/>
                </a:lnTo>
                <a:lnTo>
                  <a:pt x="797" y="2120"/>
                </a:lnTo>
                <a:lnTo>
                  <a:pt x="746" y="2100"/>
                </a:lnTo>
                <a:lnTo>
                  <a:pt x="699" y="2076"/>
                </a:lnTo>
                <a:lnTo>
                  <a:pt x="654" y="2046"/>
                </a:lnTo>
                <a:lnTo>
                  <a:pt x="615" y="2011"/>
                </a:lnTo>
                <a:lnTo>
                  <a:pt x="578" y="1972"/>
                </a:lnTo>
                <a:lnTo>
                  <a:pt x="546" y="1930"/>
                </a:lnTo>
                <a:lnTo>
                  <a:pt x="520" y="1884"/>
                </a:lnTo>
                <a:lnTo>
                  <a:pt x="499" y="1835"/>
                </a:lnTo>
                <a:lnTo>
                  <a:pt x="482" y="1783"/>
                </a:lnTo>
                <a:lnTo>
                  <a:pt x="473" y="1729"/>
                </a:lnTo>
                <a:lnTo>
                  <a:pt x="469" y="1673"/>
                </a:lnTo>
                <a:lnTo>
                  <a:pt x="472" y="1618"/>
                </a:lnTo>
                <a:lnTo>
                  <a:pt x="482" y="1565"/>
                </a:lnTo>
                <a:lnTo>
                  <a:pt x="496" y="1514"/>
                </a:lnTo>
                <a:lnTo>
                  <a:pt x="517" y="1466"/>
                </a:lnTo>
                <a:lnTo>
                  <a:pt x="543" y="1421"/>
                </a:lnTo>
                <a:lnTo>
                  <a:pt x="573" y="1379"/>
                </a:lnTo>
                <a:lnTo>
                  <a:pt x="608" y="1340"/>
                </a:lnTo>
                <a:lnTo>
                  <a:pt x="647" y="1306"/>
                </a:lnTo>
                <a:lnTo>
                  <a:pt x="689" y="1275"/>
                </a:lnTo>
                <a:lnTo>
                  <a:pt x="734" y="1250"/>
                </a:lnTo>
                <a:lnTo>
                  <a:pt x="783" y="1230"/>
                </a:lnTo>
                <a:lnTo>
                  <a:pt x="834" y="1215"/>
                </a:lnTo>
                <a:lnTo>
                  <a:pt x="887" y="1206"/>
                </a:lnTo>
                <a:lnTo>
                  <a:pt x="942" y="1203"/>
                </a:lnTo>
                <a:close/>
                <a:moveTo>
                  <a:pt x="639" y="141"/>
                </a:moveTo>
                <a:lnTo>
                  <a:pt x="628" y="144"/>
                </a:lnTo>
                <a:lnTo>
                  <a:pt x="619" y="153"/>
                </a:lnTo>
                <a:lnTo>
                  <a:pt x="616" y="165"/>
                </a:lnTo>
                <a:lnTo>
                  <a:pt x="619" y="177"/>
                </a:lnTo>
                <a:lnTo>
                  <a:pt x="628" y="185"/>
                </a:lnTo>
                <a:lnTo>
                  <a:pt x="639" y="188"/>
                </a:lnTo>
                <a:lnTo>
                  <a:pt x="1056" y="188"/>
                </a:lnTo>
                <a:lnTo>
                  <a:pt x="1068" y="185"/>
                </a:lnTo>
                <a:lnTo>
                  <a:pt x="1077" y="177"/>
                </a:lnTo>
                <a:lnTo>
                  <a:pt x="1080" y="165"/>
                </a:lnTo>
                <a:lnTo>
                  <a:pt x="1077" y="153"/>
                </a:lnTo>
                <a:lnTo>
                  <a:pt x="1068" y="144"/>
                </a:lnTo>
                <a:lnTo>
                  <a:pt x="1056" y="141"/>
                </a:lnTo>
                <a:lnTo>
                  <a:pt x="639" y="141"/>
                </a:lnTo>
                <a:close/>
                <a:moveTo>
                  <a:pt x="197" y="0"/>
                </a:moveTo>
                <a:lnTo>
                  <a:pt x="1498" y="0"/>
                </a:lnTo>
                <a:lnTo>
                  <a:pt x="1533" y="2"/>
                </a:lnTo>
                <a:lnTo>
                  <a:pt x="1566" y="12"/>
                </a:lnTo>
                <a:lnTo>
                  <a:pt x="1597" y="26"/>
                </a:lnTo>
                <a:lnTo>
                  <a:pt x="1625" y="46"/>
                </a:lnTo>
                <a:lnTo>
                  <a:pt x="1648" y="69"/>
                </a:lnTo>
                <a:lnTo>
                  <a:pt x="1668" y="97"/>
                </a:lnTo>
                <a:lnTo>
                  <a:pt x="1683" y="127"/>
                </a:lnTo>
                <a:lnTo>
                  <a:pt x="1692" y="160"/>
                </a:lnTo>
                <a:lnTo>
                  <a:pt x="1696" y="196"/>
                </a:lnTo>
                <a:lnTo>
                  <a:pt x="1696" y="2034"/>
                </a:lnTo>
                <a:lnTo>
                  <a:pt x="1558" y="2034"/>
                </a:lnTo>
                <a:lnTo>
                  <a:pt x="1558" y="310"/>
                </a:lnTo>
                <a:lnTo>
                  <a:pt x="137" y="310"/>
                </a:lnTo>
                <a:lnTo>
                  <a:pt x="137" y="2542"/>
                </a:lnTo>
                <a:lnTo>
                  <a:pt x="356" y="2542"/>
                </a:lnTo>
                <a:lnTo>
                  <a:pt x="551" y="2905"/>
                </a:lnTo>
                <a:lnTo>
                  <a:pt x="197" y="2905"/>
                </a:lnTo>
                <a:lnTo>
                  <a:pt x="161" y="2902"/>
                </a:lnTo>
                <a:lnTo>
                  <a:pt x="128" y="2892"/>
                </a:lnTo>
                <a:lnTo>
                  <a:pt x="98" y="2878"/>
                </a:lnTo>
                <a:lnTo>
                  <a:pt x="71" y="2858"/>
                </a:lnTo>
                <a:lnTo>
                  <a:pt x="46" y="2835"/>
                </a:lnTo>
                <a:lnTo>
                  <a:pt x="27" y="2807"/>
                </a:lnTo>
                <a:lnTo>
                  <a:pt x="12" y="2777"/>
                </a:lnTo>
                <a:lnTo>
                  <a:pt x="3" y="2744"/>
                </a:lnTo>
                <a:lnTo>
                  <a:pt x="0" y="2708"/>
                </a:lnTo>
                <a:lnTo>
                  <a:pt x="0" y="196"/>
                </a:lnTo>
                <a:lnTo>
                  <a:pt x="3" y="160"/>
                </a:lnTo>
                <a:lnTo>
                  <a:pt x="12" y="127"/>
                </a:lnTo>
                <a:lnTo>
                  <a:pt x="27" y="97"/>
                </a:lnTo>
                <a:lnTo>
                  <a:pt x="46" y="69"/>
                </a:lnTo>
                <a:lnTo>
                  <a:pt x="71" y="46"/>
                </a:lnTo>
                <a:lnTo>
                  <a:pt x="98" y="26"/>
                </a:lnTo>
                <a:lnTo>
                  <a:pt x="128" y="12"/>
                </a:lnTo>
                <a:lnTo>
                  <a:pt x="161" y="2"/>
                </a:lnTo>
                <a:lnTo>
                  <a:pt x="19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48" y="55633"/>
            <a:ext cx="1343005" cy="575049"/>
          </a:xfrm>
          <a:prstGeom prst="rect">
            <a:avLst/>
          </a:prstGeom>
        </p:spPr>
      </p:pic>
      <p:sp>
        <p:nvSpPr>
          <p:cNvPr id="5" name="Slide Number Placeholder 4"/>
          <p:cNvSpPr>
            <a:spLocks noGrp="1"/>
          </p:cNvSpPr>
          <p:nvPr>
            <p:ph type="sldNum" sz="quarter" idx="12"/>
          </p:nvPr>
        </p:nvSpPr>
        <p:spPr/>
        <p:txBody>
          <a:bodyPr/>
          <a:lstStyle/>
          <a:p>
            <a:fld id="{38A635C9-4A98-4745-BD96-9D0E32025E69}" type="slidenum">
              <a:rPr lang="en-IN" smtClean="0"/>
              <a:t>11</a:t>
            </a:fld>
            <a:endParaRPr lang="en-IN" dirty="0"/>
          </a:p>
        </p:txBody>
      </p:sp>
      <p:sp>
        <p:nvSpPr>
          <p:cNvPr id="6" name="Freeform 6">
            <a:extLst>
              <a:ext uri="{FF2B5EF4-FFF2-40B4-BE49-F238E27FC236}">
                <a16:creationId xmlns:a16="http://schemas.microsoft.com/office/drawing/2014/main" id="{78652AA4-3828-6F0B-3ADB-3713C1BEB58A}"/>
              </a:ext>
            </a:extLst>
          </p:cNvPr>
          <p:cNvSpPr>
            <a:spLocks noEditPoints="1"/>
          </p:cNvSpPr>
          <p:nvPr/>
        </p:nvSpPr>
        <p:spPr bwMode="auto">
          <a:xfrm>
            <a:off x="1193317" y="1416242"/>
            <a:ext cx="8086086" cy="4397479"/>
          </a:xfrm>
          <a:custGeom>
            <a:avLst/>
            <a:gdLst>
              <a:gd name="T0" fmla="*/ 1078 w 3366"/>
              <a:gd name="T1" fmla="*/ 2244 h 3464"/>
              <a:gd name="T2" fmla="*/ 1804 w 3366"/>
              <a:gd name="T3" fmla="*/ 2131 h 3464"/>
              <a:gd name="T4" fmla="*/ 1741 w 3366"/>
              <a:gd name="T5" fmla="*/ 452 h 3464"/>
              <a:gd name="T6" fmla="*/ 1878 w 3366"/>
              <a:gd name="T7" fmla="*/ 927 h 3464"/>
              <a:gd name="T8" fmla="*/ 1741 w 3366"/>
              <a:gd name="T9" fmla="*/ 452 h 3464"/>
              <a:gd name="T10" fmla="*/ 281 w 3366"/>
              <a:gd name="T11" fmla="*/ 3183 h 3464"/>
              <a:gd name="T12" fmla="*/ 2387 w 3366"/>
              <a:gd name="T13" fmla="*/ 1716 h 3464"/>
              <a:gd name="T14" fmla="*/ 2088 w 3366"/>
              <a:gd name="T15" fmla="*/ 2021 h 3464"/>
              <a:gd name="T16" fmla="*/ 1886 w 3366"/>
              <a:gd name="T17" fmla="*/ 2215 h 3464"/>
              <a:gd name="T18" fmla="*/ 2088 w 3366"/>
              <a:gd name="T19" fmla="*/ 2463 h 3464"/>
              <a:gd name="T20" fmla="*/ 580 w 3366"/>
              <a:gd name="T21" fmla="*/ 2604 h 3464"/>
              <a:gd name="T22" fmla="*/ 870 w 3366"/>
              <a:gd name="T23" fmla="*/ 2463 h 3464"/>
              <a:gd name="T24" fmla="*/ 580 w 3366"/>
              <a:gd name="T25" fmla="*/ 2021 h 3464"/>
              <a:gd name="T26" fmla="*/ 1110 w 3366"/>
              <a:gd name="T27" fmla="*/ 1880 h 3464"/>
              <a:gd name="T28" fmla="*/ 1366 w 3366"/>
              <a:gd name="T29" fmla="*/ 1438 h 3464"/>
              <a:gd name="T30" fmla="*/ 580 w 3366"/>
              <a:gd name="T31" fmla="*/ 1296 h 3464"/>
              <a:gd name="T32" fmla="*/ 1666 w 3366"/>
              <a:gd name="T33" fmla="*/ 1138 h 3464"/>
              <a:gd name="T34" fmla="*/ 1532 w 3366"/>
              <a:gd name="T35" fmla="*/ 281 h 3464"/>
              <a:gd name="T36" fmla="*/ 0 w 3366"/>
              <a:gd name="T37" fmla="*/ 0 h 3464"/>
              <a:gd name="T38" fmla="*/ 2241 w 3366"/>
              <a:gd name="T39" fmla="*/ 565 h 3464"/>
              <a:gd name="T40" fmla="*/ 2661 w 3366"/>
              <a:gd name="T41" fmla="*/ 150 h 3464"/>
              <a:gd name="T42" fmla="*/ 2712 w 3366"/>
              <a:gd name="T43" fmla="*/ 117 h 3464"/>
              <a:gd name="T44" fmla="*/ 2765 w 3366"/>
              <a:gd name="T45" fmla="*/ 97 h 3464"/>
              <a:gd name="T46" fmla="*/ 2816 w 3366"/>
              <a:gd name="T47" fmla="*/ 90 h 3464"/>
              <a:gd name="T48" fmla="*/ 2863 w 3366"/>
              <a:gd name="T49" fmla="*/ 100 h 3464"/>
              <a:gd name="T50" fmla="*/ 2900 w 3366"/>
              <a:gd name="T51" fmla="*/ 125 h 3464"/>
              <a:gd name="T52" fmla="*/ 3347 w 3366"/>
              <a:gd name="T53" fmla="*/ 578 h 3464"/>
              <a:gd name="T54" fmla="*/ 3364 w 3366"/>
              <a:gd name="T55" fmla="*/ 626 h 3464"/>
              <a:gd name="T56" fmla="*/ 3363 w 3366"/>
              <a:gd name="T57" fmla="*/ 680 h 3464"/>
              <a:gd name="T58" fmla="*/ 3344 w 3366"/>
              <a:gd name="T59" fmla="*/ 739 h 3464"/>
              <a:gd name="T60" fmla="*/ 3310 w 3366"/>
              <a:gd name="T61" fmla="*/ 796 h 3464"/>
              <a:gd name="T62" fmla="*/ 2668 w 3366"/>
              <a:gd name="T63" fmla="*/ 1437 h 3464"/>
              <a:gd name="T64" fmla="*/ 0 w 3366"/>
              <a:gd name="T65" fmla="*/ 3464 h 3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6" h="3464">
                <a:moveTo>
                  <a:pt x="1323" y="1647"/>
                </a:moveTo>
                <a:lnTo>
                  <a:pt x="1078" y="2244"/>
                </a:lnTo>
                <a:lnTo>
                  <a:pt x="1207" y="2372"/>
                </a:lnTo>
                <a:lnTo>
                  <a:pt x="1804" y="2131"/>
                </a:lnTo>
                <a:lnTo>
                  <a:pt x="1323" y="1647"/>
                </a:lnTo>
                <a:close/>
                <a:moveTo>
                  <a:pt x="1741" y="452"/>
                </a:moveTo>
                <a:lnTo>
                  <a:pt x="1741" y="927"/>
                </a:lnTo>
                <a:lnTo>
                  <a:pt x="1878" y="927"/>
                </a:lnTo>
                <a:lnTo>
                  <a:pt x="2041" y="763"/>
                </a:lnTo>
                <a:lnTo>
                  <a:pt x="1741" y="452"/>
                </a:lnTo>
                <a:close/>
                <a:moveTo>
                  <a:pt x="281" y="281"/>
                </a:moveTo>
                <a:lnTo>
                  <a:pt x="281" y="3183"/>
                </a:lnTo>
                <a:lnTo>
                  <a:pt x="2387" y="3183"/>
                </a:lnTo>
                <a:lnTo>
                  <a:pt x="2387" y="1716"/>
                </a:lnTo>
                <a:lnTo>
                  <a:pt x="2088" y="2014"/>
                </a:lnTo>
                <a:lnTo>
                  <a:pt x="2088" y="2021"/>
                </a:lnTo>
                <a:lnTo>
                  <a:pt x="2082" y="2021"/>
                </a:lnTo>
                <a:lnTo>
                  <a:pt x="1886" y="2215"/>
                </a:lnTo>
                <a:lnTo>
                  <a:pt x="1275" y="2463"/>
                </a:lnTo>
                <a:lnTo>
                  <a:pt x="2088" y="2463"/>
                </a:lnTo>
                <a:lnTo>
                  <a:pt x="2088" y="2604"/>
                </a:lnTo>
                <a:lnTo>
                  <a:pt x="580" y="2604"/>
                </a:lnTo>
                <a:lnTo>
                  <a:pt x="580" y="2463"/>
                </a:lnTo>
                <a:lnTo>
                  <a:pt x="870" y="2463"/>
                </a:lnTo>
                <a:lnTo>
                  <a:pt x="1052" y="2021"/>
                </a:lnTo>
                <a:lnTo>
                  <a:pt x="580" y="2021"/>
                </a:lnTo>
                <a:lnTo>
                  <a:pt x="580" y="1880"/>
                </a:lnTo>
                <a:lnTo>
                  <a:pt x="1110" y="1880"/>
                </a:lnTo>
                <a:lnTo>
                  <a:pt x="1238" y="1564"/>
                </a:lnTo>
                <a:lnTo>
                  <a:pt x="1366" y="1438"/>
                </a:lnTo>
                <a:lnTo>
                  <a:pt x="580" y="1438"/>
                </a:lnTo>
                <a:lnTo>
                  <a:pt x="580" y="1296"/>
                </a:lnTo>
                <a:lnTo>
                  <a:pt x="1506" y="1296"/>
                </a:lnTo>
                <a:lnTo>
                  <a:pt x="1666" y="1138"/>
                </a:lnTo>
                <a:lnTo>
                  <a:pt x="1532" y="1138"/>
                </a:lnTo>
                <a:lnTo>
                  <a:pt x="1532" y="281"/>
                </a:lnTo>
                <a:lnTo>
                  <a:pt x="281" y="281"/>
                </a:lnTo>
                <a:close/>
                <a:moveTo>
                  <a:pt x="0" y="0"/>
                </a:moveTo>
                <a:lnTo>
                  <a:pt x="1696" y="0"/>
                </a:lnTo>
                <a:lnTo>
                  <a:pt x="2241" y="565"/>
                </a:lnTo>
                <a:lnTo>
                  <a:pt x="2637" y="171"/>
                </a:lnTo>
                <a:lnTo>
                  <a:pt x="2661" y="150"/>
                </a:lnTo>
                <a:lnTo>
                  <a:pt x="2686" y="131"/>
                </a:lnTo>
                <a:lnTo>
                  <a:pt x="2712" y="117"/>
                </a:lnTo>
                <a:lnTo>
                  <a:pt x="2739" y="104"/>
                </a:lnTo>
                <a:lnTo>
                  <a:pt x="2765" y="97"/>
                </a:lnTo>
                <a:lnTo>
                  <a:pt x="2791" y="91"/>
                </a:lnTo>
                <a:lnTo>
                  <a:pt x="2816" y="90"/>
                </a:lnTo>
                <a:lnTo>
                  <a:pt x="2840" y="93"/>
                </a:lnTo>
                <a:lnTo>
                  <a:pt x="2863" y="100"/>
                </a:lnTo>
                <a:lnTo>
                  <a:pt x="2882" y="110"/>
                </a:lnTo>
                <a:lnTo>
                  <a:pt x="2900" y="125"/>
                </a:lnTo>
                <a:lnTo>
                  <a:pt x="3332" y="558"/>
                </a:lnTo>
                <a:lnTo>
                  <a:pt x="3347" y="578"/>
                </a:lnTo>
                <a:lnTo>
                  <a:pt x="3358" y="600"/>
                </a:lnTo>
                <a:lnTo>
                  <a:pt x="3364" y="626"/>
                </a:lnTo>
                <a:lnTo>
                  <a:pt x="3366" y="652"/>
                </a:lnTo>
                <a:lnTo>
                  <a:pt x="3363" y="680"/>
                </a:lnTo>
                <a:lnTo>
                  <a:pt x="3356" y="710"/>
                </a:lnTo>
                <a:lnTo>
                  <a:pt x="3344" y="739"/>
                </a:lnTo>
                <a:lnTo>
                  <a:pt x="3329" y="767"/>
                </a:lnTo>
                <a:lnTo>
                  <a:pt x="3310" y="796"/>
                </a:lnTo>
                <a:lnTo>
                  <a:pt x="3286" y="822"/>
                </a:lnTo>
                <a:lnTo>
                  <a:pt x="2668" y="1437"/>
                </a:lnTo>
                <a:lnTo>
                  <a:pt x="2668" y="3464"/>
                </a:lnTo>
                <a:lnTo>
                  <a:pt x="0" y="3464"/>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000" dirty="0"/>
          </a:p>
        </p:txBody>
      </p:sp>
    </p:spTree>
    <p:extLst>
      <p:ext uri="{BB962C8B-B14F-4D97-AF65-F5344CB8AC3E}">
        <p14:creationId xmlns:p14="http://schemas.microsoft.com/office/powerpoint/2010/main" val="4034264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D7DD1-9FF8-116C-6AE0-7444EB84763D}"/>
            </a:ext>
          </a:extLst>
        </p:cNvPr>
        <p:cNvGrpSpPr/>
        <p:nvPr/>
      </p:nvGrpSpPr>
      <p:grpSpPr>
        <a:xfrm>
          <a:off x="0" y="0"/>
          <a:ext cx="0" cy="0"/>
          <a:chOff x="0" y="0"/>
          <a:chExt cx="0" cy="0"/>
        </a:xfrm>
      </p:grpSpPr>
      <p:grpSp>
        <p:nvGrpSpPr>
          <p:cNvPr id="85" name="Group 84">
            <a:extLst>
              <a:ext uri="{FF2B5EF4-FFF2-40B4-BE49-F238E27FC236}">
                <a16:creationId xmlns:a16="http://schemas.microsoft.com/office/drawing/2014/main" id="{2853269E-CE2C-A5A6-571E-5D536D21B9B9}"/>
              </a:ext>
            </a:extLst>
          </p:cNvPr>
          <p:cNvGrpSpPr/>
          <p:nvPr/>
        </p:nvGrpSpPr>
        <p:grpSpPr>
          <a:xfrm>
            <a:off x="-1" y="6408002"/>
            <a:ext cx="12192000" cy="476250"/>
            <a:chOff x="0" y="6381750"/>
            <a:chExt cx="12192000" cy="476250"/>
          </a:xfrm>
          <a:solidFill>
            <a:srgbClr val="C00000"/>
          </a:solidFill>
        </p:grpSpPr>
        <p:sp>
          <p:nvSpPr>
            <p:cNvPr id="86" name="Rectangle 85">
              <a:extLst>
                <a:ext uri="{FF2B5EF4-FFF2-40B4-BE49-F238E27FC236}">
                  <a16:creationId xmlns:a16="http://schemas.microsoft.com/office/drawing/2014/main" id="{389A7B06-ECA8-69BD-D4AE-B5BAADD6CAF1}"/>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88" name="Group 87">
              <a:extLst>
                <a:ext uri="{FF2B5EF4-FFF2-40B4-BE49-F238E27FC236}">
                  <a16:creationId xmlns:a16="http://schemas.microsoft.com/office/drawing/2014/main" id="{F688961E-3FAC-CD5E-0615-C0266AA601D6}"/>
                </a:ext>
              </a:extLst>
            </p:cNvPr>
            <p:cNvGrpSpPr/>
            <p:nvPr/>
          </p:nvGrpSpPr>
          <p:grpSpPr>
            <a:xfrm>
              <a:off x="160089" y="6467143"/>
              <a:ext cx="4087748" cy="273466"/>
              <a:chOff x="4366684" y="2926127"/>
              <a:chExt cx="3278335" cy="2571063"/>
            </a:xfrm>
            <a:grpFill/>
          </p:grpSpPr>
          <p:sp>
            <p:nvSpPr>
              <p:cNvPr id="89" name="Freeform: Shape 4">
                <a:extLst>
                  <a:ext uri="{FF2B5EF4-FFF2-40B4-BE49-F238E27FC236}">
                    <a16:creationId xmlns:a16="http://schemas.microsoft.com/office/drawing/2014/main" id="{25BF752E-8F82-108F-73D0-BA19D46D3E4B}"/>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0" name="Freeform: Shape 5">
                <a:extLst>
                  <a:ext uri="{FF2B5EF4-FFF2-40B4-BE49-F238E27FC236}">
                    <a16:creationId xmlns:a16="http://schemas.microsoft.com/office/drawing/2014/main" id="{7C8177D3-9B80-05AB-B7DC-B955A45686E7}"/>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1" name="Freeform: Shape 6">
                <a:extLst>
                  <a:ext uri="{FF2B5EF4-FFF2-40B4-BE49-F238E27FC236}">
                    <a16:creationId xmlns:a16="http://schemas.microsoft.com/office/drawing/2014/main" id="{57D72EFC-C1C5-FA4F-BD23-B41E83CF149B}"/>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2" name="Freeform: Shape 7">
                <a:extLst>
                  <a:ext uri="{FF2B5EF4-FFF2-40B4-BE49-F238E27FC236}">
                    <a16:creationId xmlns:a16="http://schemas.microsoft.com/office/drawing/2014/main" id="{90B97144-E383-0E79-5435-530EA71EB250}"/>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3" name="Freeform: Shape 8">
                <a:extLst>
                  <a:ext uri="{FF2B5EF4-FFF2-40B4-BE49-F238E27FC236}">
                    <a16:creationId xmlns:a16="http://schemas.microsoft.com/office/drawing/2014/main" id="{C23531F9-6F44-DC93-82BC-7413E9FBFE48}"/>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4" name="Freeform: Shape 9">
                <a:extLst>
                  <a:ext uri="{FF2B5EF4-FFF2-40B4-BE49-F238E27FC236}">
                    <a16:creationId xmlns:a16="http://schemas.microsoft.com/office/drawing/2014/main" id="{07BDF567-3A0B-655C-78A5-FD0406FF7AF2}"/>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5" name="Freeform: Shape 10">
                <a:extLst>
                  <a:ext uri="{FF2B5EF4-FFF2-40B4-BE49-F238E27FC236}">
                    <a16:creationId xmlns:a16="http://schemas.microsoft.com/office/drawing/2014/main" id="{E5E16993-9519-3D72-8BC0-9D3A0348E1D5}"/>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6" name="Freeform: Shape 11">
                <a:extLst>
                  <a:ext uri="{FF2B5EF4-FFF2-40B4-BE49-F238E27FC236}">
                    <a16:creationId xmlns:a16="http://schemas.microsoft.com/office/drawing/2014/main" id="{23455D8A-2550-915B-AE04-34E667FC226F}"/>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7" name="Freeform: Shape 12">
                <a:extLst>
                  <a:ext uri="{FF2B5EF4-FFF2-40B4-BE49-F238E27FC236}">
                    <a16:creationId xmlns:a16="http://schemas.microsoft.com/office/drawing/2014/main" id="{F73B55E6-ECB2-41E9-1319-9F383DE42A3F}"/>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8" name="Freeform: Shape 13">
                <a:extLst>
                  <a:ext uri="{FF2B5EF4-FFF2-40B4-BE49-F238E27FC236}">
                    <a16:creationId xmlns:a16="http://schemas.microsoft.com/office/drawing/2014/main" id="{21E3FB86-8217-4419-97E9-ADBC256CC819}"/>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9" name="Freeform: Shape 14">
                <a:extLst>
                  <a:ext uri="{FF2B5EF4-FFF2-40B4-BE49-F238E27FC236}">
                    <a16:creationId xmlns:a16="http://schemas.microsoft.com/office/drawing/2014/main" id="{81718D15-57A9-5F25-C72D-57AA2FAD6647}"/>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0" name="Freeform: Shape 15">
                <a:extLst>
                  <a:ext uri="{FF2B5EF4-FFF2-40B4-BE49-F238E27FC236}">
                    <a16:creationId xmlns:a16="http://schemas.microsoft.com/office/drawing/2014/main" id="{F7FA2124-CE9C-5558-2964-90C33A902F3D}"/>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1" name="Freeform: Shape 16">
                <a:extLst>
                  <a:ext uri="{FF2B5EF4-FFF2-40B4-BE49-F238E27FC236}">
                    <a16:creationId xmlns:a16="http://schemas.microsoft.com/office/drawing/2014/main" id="{D10418DE-7B0A-8DEC-41D6-28BAEF44F62A}"/>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2" name="Freeform: Shape 17">
                <a:extLst>
                  <a:ext uri="{FF2B5EF4-FFF2-40B4-BE49-F238E27FC236}">
                    <a16:creationId xmlns:a16="http://schemas.microsoft.com/office/drawing/2014/main" id="{72F3ED1B-BBA6-EF28-D42D-4609BF2CF6CF}"/>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3" name="Freeform: Shape 18">
                <a:extLst>
                  <a:ext uri="{FF2B5EF4-FFF2-40B4-BE49-F238E27FC236}">
                    <a16:creationId xmlns:a16="http://schemas.microsoft.com/office/drawing/2014/main" id="{AB4F22C4-2D9A-1CB8-23E3-620497DE452B}"/>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4" name="Freeform: Shape 19">
                <a:extLst>
                  <a:ext uri="{FF2B5EF4-FFF2-40B4-BE49-F238E27FC236}">
                    <a16:creationId xmlns:a16="http://schemas.microsoft.com/office/drawing/2014/main" id="{1215E3D8-DA0B-1334-21B8-646ECBAF16A5}"/>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5" name="Freeform: Shape 20">
                <a:extLst>
                  <a:ext uri="{FF2B5EF4-FFF2-40B4-BE49-F238E27FC236}">
                    <a16:creationId xmlns:a16="http://schemas.microsoft.com/office/drawing/2014/main" id="{F9D8F71F-76C7-3F6E-8AF6-44DD23869C90}"/>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6" name="Freeform: Shape 21">
                <a:extLst>
                  <a:ext uri="{FF2B5EF4-FFF2-40B4-BE49-F238E27FC236}">
                    <a16:creationId xmlns:a16="http://schemas.microsoft.com/office/drawing/2014/main" id="{7191A1BF-BDD2-608B-6D90-A373CA5BB020}"/>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7" name="Freeform: Shape 22">
                <a:extLst>
                  <a:ext uri="{FF2B5EF4-FFF2-40B4-BE49-F238E27FC236}">
                    <a16:creationId xmlns:a16="http://schemas.microsoft.com/office/drawing/2014/main" id="{2D2CC8AB-64F2-F2F4-CE2E-AD57B4696618}"/>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8" name="Freeform: Shape 23">
                <a:extLst>
                  <a:ext uri="{FF2B5EF4-FFF2-40B4-BE49-F238E27FC236}">
                    <a16:creationId xmlns:a16="http://schemas.microsoft.com/office/drawing/2014/main" id="{B590705E-4BD0-53BC-D53B-9DBC647E31B1}"/>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9" name="Freeform: Shape 24">
                <a:extLst>
                  <a:ext uri="{FF2B5EF4-FFF2-40B4-BE49-F238E27FC236}">
                    <a16:creationId xmlns:a16="http://schemas.microsoft.com/office/drawing/2014/main" id="{0068167B-D379-31CB-D84D-78F87F1FE54D}"/>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0" name="Freeform: Shape 25">
                <a:extLst>
                  <a:ext uri="{FF2B5EF4-FFF2-40B4-BE49-F238E27FC236}">
                    <a16:creationId xmlns:a16="http://schemas.microsoft.com/office/drawing/2014/main" id="{929FE0CC-3DDF-C22A-B091-CDB9EB90DF67}"/>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1" name="Freeform: Shape 26">
                <a:extLst>
                  <a:ext uri="{FF2B5EF4-FFF2-40B4-BE49-F238E27FC236}">
                    <a16:creationId xmlns:a16="http://schemas.microsoft.com/office/drawing/2014/main" id="{9CED5C57-F718-C86E-BBB1-F58622F2667D}"/>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2" name="Freeform: Shape 27">
                <a:extLst>
                  <a:ext uri="{FF2B5EF4-FFF2-40B4-BE49-F238E27FC236}">
                    <a16:creationId xmlns:a16="http://schemas.microsoft.com/office/drawing/2014/main" id="{F0192183-F27A-4089-78A0-22E757510102}"/>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3" name="Freeform: Shape 28">
                <a:extLst>
                  <a:ext uri="{FF2B5EF4-FFF2-40B4-BE49-F238E27FC236}">
                    <a16:creationId xmlns:a16="http://schemas.microsoft.com/office/drawing/2014/main" id="{59888BC2-812A-F101-4051-FFC63BE8822F}"/>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4" name="Freeform: Shape 29">
                <a:extLst>
                  <a:ext uri="{FF2B5EF4-FFF2-40B4-BE49-F238E27FC236}">
                    <a16:creationId xmlns:a16="http://schemas.microsoft.com/office/drawing/2014/main" id="{3D8D3AEB-0B09-F52E-1B0E-69154B9E45DF}"/>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5" name="Freeform: Shape 30">
                <a:extLst>
                  <a:ext uri="{FF2B5EF4-FFF2-40B4-BE49-F238E27FC236}">
                    <a16:creationId xmlns:a16="http://schemas.microsoft.com/office/drawing/2014/main" id="{D1CA4ED6-75F7-8713-A925-CA5C4F25C7EE}"/>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6" name="Freeform: Shape 31">
                <a:extLst>
                  <a:ext uri="{FF2B5EF4-FFF2-40B4-BE49-F238E27FC236}">
                    <a16:creationId xmlns:a16="http://schemas.microsoft.com/office/drawing/2014/main" id="{1561AEE2-F4A2-B489-870C-1BECE72DBC5B}"/>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7" name="Freeform: Shape 32">
                <a:extLst>
                  <a:ext uri="{FF2B5EF4-FFF2-40B4-BE49-F238E27FC236}">
                    <a16:creationId xmlns:a16="http://schemas.microsoft.com/office/drawing/2014/main" id="{759850E4-D14C-2FDD-BBA1-BFECA44F9308}"/>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8" name="Freeform: Shape 33">
                <a:extLst>
                  <a:ext uri="{FF2B5EF4-FFF2-40B4-BE49-F238E27FC236}">
                    <a16:creationId xmlns:a16="http://schemas.microsoft.com/office/drawing/2014/main" id="{92FC9839-0D6A-3FDA-D635-B7E154D5BE7F}"/>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9" name="Freeform: Shape 34">
                <a:extLst>
                  <a:ext uri="{FF2B5EF4-FFF2-40B4-BE49-F238E27FC236}">
                    <a16:creationId xmlns:a16="http://schemas.microsoft.com/office/drawing/2014/main" id="{45F8940C-3B11-7935-53AB-AEC041150358}"/>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0" name="Freeform: Shape 35">
                <a:extLst>
                  <a:ext uri="{FF2B5EF4-FFF2-40B4-BE49-F238E27FC236}">
                    <a16:creationId xmlns:a16="http://schemas.microsoft.com/office/drawing/2014/main" id="{83D55307-5CD9-74C7-883A-01FC462490AE}"/>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1" name="Freeform: Shape 36">
                <a:extLst>
                  <a:ext uri="{FF2B5EF4-FFF2-40B4-BE49-F238E27FC236}">
                    <a16:creationId xmlns:a16="http://schemas.microsoft.com/office/drawing/2014/main" id="{0DBA107F-00F8-5102-86EE-FAE0AFEC06EE}"/>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2" name="Freeform: Shape 37">
                <a:extLst>
                  <a:ext uri="{FF2B5EF4-FFF2-40B4-BE49-F238E27FC236}">
                    <a16:creationId xmlns:a16="http://schemas.microsoft.com/office/drawing/2014/main" id="{30D29986-EF73-D988-8579-494F14E5FFC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3" name="Freeform: Shape 38">
                <a:extLst>
                  <a:ext uri="{FF2B5EF4-FFF2-40B4-BE49-F238E27FC236}">
                    <a16:creationId xmlns:a16="http://schemas.microsoft.com/office/drawing/2014/main" id="{AF948BAA-9999-4469-25F0-0A2AF7E7FFE5}"/>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grpSp>
        <p:nvGrpSpPr>
          <p:cNvPr id="124" name="Group 123">
            <a:extLst>
              <a:ext uri="{FF2B5EF4-FFF2-40B4-BE49-F238E27FC236}">
                <a16:creationId xmlns:a16="http://schemas.microsoft.com/office/drawing/2014/main" id="{773553EB-AFDA-DB19-3670-EFE9A08E7B9B}"/>
              </a:ext>
            </a:extLst>
          </p:cNvPr>
          <p:cNvGrpSpPr/>
          <p:nvPr/>
        </p:nvGrpSpPr>
        <p:grpSpPr>
          <a:xfrm>
            <a:off x="166248" y="6490548"/>
            <a:ext cx="4247655" cy="273466"/>
            <a:chOff x="4366684" y="2926127"/>
            <a:chExt cx="3278335" cy="2571063"/>
          </a:xfrm>
        </p:grpSpPr>
        <p:sp>
          <p:nvSpPr>
            <p:cNvPr id="125" name="Freeform: Shape 4">
              <a:extLst>
                <a:ext uri="{FF2B5EF4-FFF2-40B4-BE49-F238E27FC236}">
                  <a16:creationId xmlns:a16="http://schemas.microsoft.com/office/drawing/2014/main" id="{65B373F0-D5B1-DD18-40FD-5E537D57408E}"/>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6" name="Freeform: Shape 5">
              <a:extLst>
                <a:ext uri="{FF2B5EF4-FFF2-40B4-BE49-F238E27FC236}">
                  <a16:creationId xmlns:a16="http://schemas.microsoft.com/office/drawing/2014/main" id="{BCF01115-0DB9-329B-2233-5FAA40B54E91}"/>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7" name="Freeform: Shape 6">
              <a:extLst>
                <a:ext uri="{FF2B5EF4-FFF2-40B4-BE49-F238E27FC236}">
                  <a16:creationId xmlns:a16="http://schemas.microsoft.com/office/drawing/2014/main" id="{D8B6C5E3-40F3-1AC9-17A1-D5097E8118CA}"/>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8" name="Freeform: Shape 7">
              <a:extLst>
                <a:ext uri="{FF2B5EF4-FFF2-40B4-BE49-F238E27FC236}">
                  <a16:creationId xmlns:a16="http://schemas.microsoft.com/office/drawing/2014/main" id="{B23FB0ED-99B3-1743-2B37-90DEBEB41864}"/>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9" name="Freeform: Shape 8">
              <a:extLst>
                <a:ext uri="{FF2B5EF4-FFF2-40B4-BE49-F238E27FC236}">
                  <a16:creationId xmlns:a16="http://schemas.microsoft.com/office/drawing/2014/main" id="{BC2A495F-153C-D14E-5EFF-1FBAAD648D84}"/>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0" name="Freeform: Shape 9">
              <a:extLst>
                <a:ext uri="{FF2B5EF4-FFF2-40B4-BE49-F238E27FC236}">
                  <a16:creationId xmlns:a16="http://schemas.microsoft.com/office/drawing/2014/main" id="{622EAFC1-8B2D-FC2F-34E8-CB883DDCB4A7}"/>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1" name="Freeform: Shape 10">
              <a:extLst>
                <a:ext uri="{FF2B5EF4-FFF2-40B4-BE49-F238E27FC236}">
                  <a16:creationId xmlns:a16="http://schemas.microsoft.com/office/drawing/2014/main" id="{1809A1F7-E9E9-483A-5F3B-23E2C5CC4AAC}"/>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2" name="Freeform: Shape 11">
              <a:extLst>
                <a:ext uri="{FF2B5EF4-FFF2-40B4-BE49-F238E27FC236}">
                  <a16:creationId xmlns:a16="http://schemas.microsoft.com/office/drawing/2014/main" id="{80D8422D-D413-2A79-7FD9-E204A752FB1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3" name="Freeform: Shape 12">
              <a:extLst>
                <a:ext uri="{FF2B5EF4-FFF2-40B4-BE49-F238E27FC236}">
                  <a16:creationId xmlns:a16="http://schemas.microsoft.com/office/drawing/2014/main" id="{4B7BD129-F386-466B-D9F6-4B438F76A586}"/>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4" name="Freeform: Shape 13">
              <a:extLst>
                <a:ext uri="{FF2B5EF4-FFF2-40B4-BE49-F238E27FC236}">
                  <a16:creationId xmlns:a16="http://schemas.microsoft.com/office/drawing/2014/main" id="{8A922D88-9931-BAA2-F07C-2836D940B8F9}"/>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5" name="Freeform: Shape 14">
              <a:extLst>
                <a:ext uri="{FF2B5EF4-FFF2-40B4-BE49-F238E27FC236}">
                  <a16:creationId xmlns:a16="http://schemas.microsoft.com/office/drawing/2014/main" id="{F29CF406-484F-7EEB-B5FE-DD67867A13E4}"/>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6" name="Freeform: Shape 15">
              <a:extLst>
                <a:ext uri="{FF2B5EF4-FFF2-40B4-BE49-F238E27FC236}">
                  <a16:creationId xmlns:a16="http://schemas.microsoft.com/office/drawing/2014/main" id="{F2F4051A-6849-2932-6BD7-CA2C3F45C76C}"/>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7" name="Freeform: Shape 16">
              <a:extLst>
                <a:ext uri="{FF2B5EF4-FFF2-40B4-BE49-F238E27FC236}">
                  <a16:creationId xmlns:a16="http://schemas.microsoft.com/office/drawing/2014/main" id="{BF22913E-0574-C358-7C50-73AFD639012C}"/>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8" name="Freeform: Shape 17">
              <a:extLst>
                <a:ext uri="{FF2B5EF4-FFF2-40B4-BE49-F238E27FC236}">
                  <a16:creationId xmlns:a16="http://schemas.microsoft.com/office/drawing/2014/main" id="{B0356785-33EA-7573-5D94-DE779BE6D302}"/>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9" name="Freeform: Shape 18">
              <a:extLst>
                <a:ext uri="{FF2B5EF4-FFF2-40B4-BE49-F238E27FC236}">
                  <a16:creationId xmlns:a16="http://schemas.microsoft.com/office/drawing/2014/main" id="{AD927956-EBB6-8B4E-EE52-B9EBC4E798B7}"/>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0" name="Freeform: Shape 19">
              <a:extLst>
                <a:ext uri="{FF2B5EF4-FFF2-40B4-BE49-F238E27FC236}">
                  <a16:creationId xmlns:a16="http://schemas.microsoft.com/office/drawing/2014/main" id="{2DFE8CB2-8E65-24E0-5A74-8767741E19BC}"/>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1" name="Freeform: Shape 20">
              <a:extLst>
                <a:ext uri="{FF2B5EF4-FFF2-40B4-BE49-F238E27FC236}">
                  <a16:creationId xmlns:a16="http://schemas.microsoft.com/office/drawing/2014/main" id="{ABE34E9B-80B3-9A1C-E28C-14C7C37E7CF4}"/>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2" name="Freeform: Shape 21">
              <a:extLst>
                <a:ext uri="{FF2B5EF4-FFF2-40B4-BE49-F238E27FC236}">
                  <a16:creationId xmlns:a16="http://schemas.microsoft.com/office/drawing/2014/main" id="{8A8B1122-B81C-3F3F-6CAC-BE82538F80D0}"/>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3" name="Freeform: Shape 22">
              <a:extLst>
                <a:ext uri="{FF2B5EF4-FFF2-40B4-BE49-F238E27FC236}">
                  <a16:creationId xmlns:a16="http://schemas.microsoft.com/office/drawing/2014/main" id="{FEB53878-10F0-908C-72C1-530246FEF17B}"/>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4" name="Freeform: Shape 23">
              <a:extLst>
                <a:ext uri="{FF2B5EF4-FFF2-40B4-BE49-F238E27FC236}">
                  <a16:creationId xmlns:a16="http://schemas.microsoft.com/office/drawing/2014/main" id="{FB091B9F-18EA-E12E-6FE7-7EC944EB10AA}"/>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5" name="Freeform: Shape 24">
              <a:extLst>
                <a:ext uri="{FF2B5EF4-FFF2-40B4-BE49-F238E27FC236}">
                  <a16:creationId xmlns:a16="http://schemas.microsoft.com/office/drawing/2014/main" id="{09D2C47B-D125-5067-0CF8-FE6F0F2B5F99}"/>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6" name="Freeform: Shape 25">
              <a:extLst>
                <a:ext uri="{FF2B5EF4-FFF2-40B4-BE49-F238E27FC236}">
                  <a16:creationId xmlns:a16="http://schemas.microsoft.com/office/drawing/2014/main" id="{79849F3B-9778-D910-8EBF-E587D26FF452}"/>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7" name="Freeform: Shape 26">
              <a:extLst>
                <a:ext uri="{FF2B5EF4-FFF2-40B4-BE49-F238E27FC236}">
                  <a16:creationId xmlns:a16="http://schemas.microsoft.com/office/drawing/2014/main" id="{62337BF9-A183-B56B-8AF6-9F5E48A66846}"/>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8" name="Freeform: Shape 27">
              <a:extLst>
                <a:ext uri="{FF2B5EF4-FFF2-40B4-BE49-F238E27FC236}">
                  <a16:creationId xmlns:a16="http://schemas.microsoft.com/office/drawing/2014/main" id="{5E3E5895-93B5-A522-4D7F-7D6C088DBCF3}"/>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9" name="Freeform: Shape 28">
              <a:extLst>
                <a:ext uri="{FF2B5EF4-FFF2-40B4-BE49-F238E27FC236}">
                  <a16:creationId xmlns:a16="http://schemas.microsoft.com/office/drawing/2014/main" id="{449EAC52-0B73-795E-6044-1B962BCD5743}"/>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0" name="Freeform: Shape 29">
              <a:extLst>
                <a:ext uri="{FF2B5EF4-FFF2-40B4-BE49-F238E27FC236}">
                  <a16:creationId xmlns:a16="http://schemas.microsoft.com/office/drawing/2014/main" id="{6E144836-FDAE-E548-70F9-DF34BD5CB021}"/>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1" name="Freeform: Shape 30">
              <a:extLst>
                <a:ext uri="{FF2B5EF4-FFF2-40B4-BE49-F238E27FC236}">
                  <a16:creationId xmlns:a16="http://schemas.microsoft.com/office/drawing/2014/main" id="{0D102FE7-60FF-9698-CEE9-BE83C2B21919}"/>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2" name="Freeform: Shape 31">
              <a:extLst>
                <a:ext uri="{FF2B5EF4-FFF2-40B4-BE49-F238E27FC236}">
                  <a16:creationId xmlns:a16="http://schemas.microsoft.com/office/drawing/2014/main" id="{51547EF8-C5EF-49AB-56E2-E555C6D20579}"/>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3" name="Freeform: Shape 32">
              <a:extLst>
                <a:ext uri="{FF2B5EF4-FFF2-40B4-BE49-F238E27FC236}">
                  <a16:creationId xmlns:a16="http://schemas.microsoft.com/office/drawing/2014/main" id="{91073FCE-18D8-B0D1-3640-D5E19C18E240}"/>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4" name="Freeform: Shape 33">
              <a:extLst>
                <a:ext uri="{FF2B5EF4-FFF2-40B4-BE49-F238E27FC236}">
                  <a16:creationId xmlns:a16="http://schemas.microsoft.com/office/drawing/2014/main" id="{3550B2A5-FAC4-80E3-4640-1C47F2A87FA5}"/>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5" name="Freeform: Shape 34">
              <a:extLst>
                <a:ext uri="{FF2B5EF4-FFF2-40B4-BE49-F238E27FC236}">
                  <a16:creationId xmlns:a16="http://schemas.microsoft.com/office/drawing/2014/main" id="{53DC5CF2-0D4D-B928-F930-AEA780D8DD77}"/>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6" name="Freeform: Shape 35">
              <a:extLst>
                <a:ext uri="{FF2B5EF4-FFF2-40B4-BE49-F238E27FC236}">
                  <a16:creationId xmlns:a16="http://schemas.microsoft.com/office/drawing/2014/main" id="{D96A9926-B1E5-1B37-E97F-F066BE3B93CC}"/>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7" name="Freeform: Shape 36">
              <a:extLst>
                <a:ext uri="{FF2B5EF4-FFF2-40B4-BE49-F238E27FC236}">
                  <a16:creationId xmlns:a16="http://schemas.microsoft.com/office/drawing/2014/main" id="{7E6A9BFE-9B17-987F-E37E-C1F49E56FF81}"/>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8" name="Freeform: Shape 37">
              <a:extLst>
                <a:ext uri="{FF2B5EF4-FFF2-40B4-BE49-F238E27FC236}">
                  <a16:creationId xmlns:a16="http://schemas.microsoft.com/office/drawing/2014/main" id="{6708E7F9-CD4A-8F3C-F53B-D314203A824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9" name="Freeform: Shape 38">
              <a:extLst>
                <a:ext uri="{FF2B5EF4-FFF2-40B4-BE49-F238E27FC236}">
                  <a16:creationId xmlns:a16="http://schemas.microsoft.com/office/drawing/2014/main" id="{83F7DABA-6303-4E95-A16E-B137BC23779F}"/>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2" name="Rectangle 1">
            <a:extLst>
              <a:ext uri="{FF2B5EF4-FFF2-40B4-BE49-F238E27FC236}">
                <a16:creationId xmlns:a16="http://schemas.microsoft.com/office/drawing/2014/main" id="{2B925268-D645-B626-8431-317411501C83}"/>
              </a:ext>
            </a:extLst>
          </p:cNvPr>
          <p:cNvSpPr/>
          <p:nvPr/>
        </p:nvSpPr>
        <p:spPr>
          <a:xfrm>
            <a:off x="-42406" y="-4083"/>
            <a:ext cx="12191999" cy="646331"/>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gn="ctr"/>
            <a:r>
              <a:rPr lang="en-IN" altLang="ko-KR" sz="3600" dirty="0">
                <a:solidFill>
                  <a:srgbClr val="00B0F0"/>
                </a:solidFill>
                <a:latin typeface="Times New Roman" pitchFamily="18" charset="0"/>
                <a:cs typeface="Times New Roman" pitchFamily="18" charset="0"/>
              </a:rPr>
              <a:t>Visualization using bar chart </a:t>
            </a:r>
            <a:endParaRPr lang="ko-KR" altLang="en-US" sz="3600" dirty="0">
              <a:solidFill>
                <a:srgbClr val="00B0F0"/>
              </a:solidFill>
              <a:latin typeface="Times New Roman" pitchFamily="18" charset="0"/>
              <a:cs typeface="Times New Roman" pitchFamily="18" charset="0"/>
            </a:endParaRPr>
          </a:p>
        </p:txBody>
      </p:sp>
      <p:sp>
        <p:nvSpPr>
          <p:cNvPr id="352" name="TextBox 351">
            <a:extLst>
              <a:ext uri="{FF2B5EF4-FFF2-40B4-BE49-F238E27FC236}">
                <a16:creationId xmlns:a16="http://schemas.microsoft.com/office/drawing/2014/main" id="{181A753B-EB62-A96C-2D3E-EFD527F3B2D6}"/>
              </a:ext>
            </a:extLst>
          </p:cNvPr>
          <p:cNvSpPr txBox="1"/>
          <p:nvPr/>
        </p:nvSpPr>
        <p:spPr>
          <a:xfrm>
            <a:off x="7483294" y="2282149"/>
            <a:ext cx="1280161"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2</a:t>
            </a:r>
          </a:p>
        </p:txBody>
      </p:sp>
      <p:sp>
        <p:nvSpPr>
          <p:cNvPr id="353" name="TextBox 352">
            <a:extLst>
              <a:ext uri="{FF2B5EF4-FFF2-40B4-BE49-F238E27FC236}">
                <a16:creationId xmlns:a16="http://schemas.microsoft.com/office/drawing/2014/main" id="{A64613B5-ED0A-53C3-D878-33226582667C}"/>
              </a:ext>
            </a:extLst>
          </p:cNvPr>
          <p:cNvSpPr txBox="1"/>
          <p:nvPr/>
        </p:nvSpPr>
        <p:spPr>
          <a:xfrm>
            <a:off x="6095999" y="4927086"/>
            <a:ext cx="1280161"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3</a:t>
            </a:r>
          </a:p>
        </p:txBody>
      </p:sp>
      <p:sp>
        <p:nvSpPr>
          <p:cNvPr id="355" name="Rectangle 354">
            <a:extLst>
              <a:ext uri="{FF2B5EF4-FFF2-40B4-BE49-F238E27FC236}">
                <a16:creationId xmlns:a16="http://schemas.microsoft.com/office/drawing/2014/main" id="{9939EAEA-0445-5041-42FD-88142812CAD7}"/>
              </a:ext>
            </a:extLst>
          </p:cNvPr>
          <p:cNvSpPr/>
          <p:nvPr/>
        </p:nvSpPr>
        <p:spPr>
          <a:xfrm>
            <a:off x="6318076" y="990172"/>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0000"/>
              </a:solidFill>
              <a:latin typeface="Arial" panose="020B0604020202020204" pitchFamily="34" charset="0"/>
              <a:cs typeface="Arial" panose="020B0604020202020204" pitchFamily="34" charset="0"/>
            </a:endParaRPr>
          </a:p>
        </p:txBody>
      </p:sp>
      <p:sp>
        <p:nvSpPr>
          <p:cNvPr id="356" name="Rectangle 355">
            <a:extLst>
              <a:ext uri="{FF2B5EF4-FFF2-40B4-BE49-F238E27FC236}">
                <a16:creationId xmlns:a16="http://schemas.microsoft.com/office/drawing/2014/main" id="{D1783CDE-315F-66F9-7345-F5B3E7D17BD7}"/>
              </a:ext>
            </a:extLst>
          </p:cNvPr>
          <p:cNvSpPr/>
          <p:nvPr/>
        </p:nvSpPr>
        <p:spPr>
          <a:xfrm>
            <a:off x="7788323" y="3758972"/>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57" name="Rectangle 356">
            <a:extLst>
              <a:ext uri="{FF2B5EF4-FFF2-40B4-BE49-F238E27FC236}">
                <a16:creationId xmlns:a16="http://schemas.microsoft.com/office/drawing/2014/main" id="{60968CEA-8467-A007-BD67-CE81BA090F45}"/>
              </a:ext>
            </a:extLst>
          </p:cNvPr>
          <p:cNvSpPr/>
          <p:nvPr/>
        </p:nvSpPr>
        <p:spPr>
          <a:xfrm>
            <a:off x="1960267" y="4958610"/>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B050"/>
              </a:solidFill>
              <a:latin typeface="Arial" panose="020B0604020202020204" pitchFamily="34" charset="0"/>
              <a:cs typeface="Arial" panose="020B0604020202020204" pitchFamily="34" charset="0"/>
            </a:endParaRPr>
          </a:p>
        </p:txBody>
      </p:sp>
      <p:sp>
        <p:nvSpPr>
          <p:cNvPr id="358" name="Rectangle 357">
            <a:extLst>
              <a:ext uri="{FF2B5EF4-FFF2-40B4-BE49-F238E27FC236}">
                <a16:creationId xmlns:a16="http://schemas.microsoft.com/office/drawing/2014/main" id="{96E5BBAC-3FF4-D8FA-74FD-BB3B6E64EDA7}"/>
              </a:ext>
            </a:extLst>
          </p:cNvPr>
          <p:cNvSpPr/>
          <p:nvPr/>
        </p:nvSpPr>
        <p:spPr>
          <a:xfrm>
            <a:off x="832619" y="2041403"/>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accent2">
                  <a:lumMod val="75000"/>
                </a:schemeClr>
              </a:solidFill>
              <a:latin typeface="Arial" panose="020B0604020202020204" pitchFamily="34" charset="0"/>
              <a:cs typeface="Arial" panose="020B0604020202020204" pitchFamily="34" charset="0"/>
            </a:endParaRPr>
          </a:p>
        </p:txBody>
      </p:sp>
      <p:sp>
        <p:nvSpPr>
          <p:cNvPr id="359" name="Freeform 6">
            <a:extLst>
              <a:ext uri="{FF2B5EF4-FFF2-40B4-BE49-F238E27FC236}">
                <a16:creationId xmlns:a16="http://schemas.microsoft.com/office/drawing/2014/main" id="{B4E2CCE6-BBC2-3848-1154-91CCC4FF6ED0}"/>
              </a:ext>
            </a:extLst>
          </p:cNvPr>
          <p:cNvSpPr>
            <a:spLocks noEditPoints="1"/>
          </p:cNvSpPr>
          <p:nvPr/>
        </p:nvSpPr>
        <p:spPr bwMode="auto">
          <a:xfrm>
            <a:off x="5133215" y="3730542"/>
            <a:ext cx="668338" cy="687387"/>
          </a:xfrm>
          <a:custGeom>
            <a:avLst/>
            <a:gdLst>
              <a:gd name="T0" fmla="*/ 1078 w 3366"/>
              <a:gd name="T1" fmla="*/ 2244 h 3464"/>
              <a:gd name="T2" fmla="*/ 1804 w 3366"/>
              <a:gd name="T3" fmla="*/ 2131 h 3464"/>
              <a:gd name="T4" fmla="*/ 1741 w 3366"/>
              <a:gd name="T5" fmla="*/ 452 h 3464"/>
              <a:gd name="T6" fmla="*/ 1878 w 3366"/>
              <a:gd name="T7" fmla="*/ 927 h 3464"/>
              <a:gd name="T8" fmla="*/ 1741 w 3366"/>
              <a:gd name="T9" fmla="*/ 452 h 3464"/>
              <a:gd name="T10" fmla="*/ 281 w 3366"/>
              <a:gd name="T11" fmla="*/ 3183 h 3464"/>
              <a:gd name="T12" fmla="*/ 2387 w 3366"/>
              <a:gd name="T13" fmla="*/ 1716 h 3464"/>
              <a:gd name="T14" fmla="*/ 2088 w 3366"/>
              <a:gd name="T15" fmla="*/ 2021 h 3464"/>
              <a:gd name="T16" fmla="*/ 1886 w 3366"/>
              <a:gd name="T17" fmla="*/ 2215 h 3464"/>
              <a:gd name="T18" fmla="*/ 2088 w 3366"/>
              <a:gd name="T19" fmla="*/ 2463 h 3464"/>
              <a:gd name="T20" fmla="*/ 580 w 3366"/>
              <a:gd name="T21" fmla="*/ 2604 h 3464"/>
              <a:gd name="T22" fmla="*/ 870 w 3366"/>
              <a:gd name="T23" fmla="*/ 2463 h 3464"/>
              <a:gd name="T24" fmla="*/ 580 w 3366"/>
              <a:gd name="T25" fmla="*/ 2021 h 3464"/>
              <a:gd name="T26" fmla="*/ 1110 w 3366"/>
              <a:gd name="T27" fmla="*/ 1880 h 3464"/>
              <a:gd name="T28" fmla="*/ 1366 w 3366"/>
              <a:gd name="T29" fmla="*/ 1438 h 3464"/>
              <a:gd name="T30" fmla="*/ 580 w 3366"/>
              <a:gd name="T31" fmla="*/ 1296 h 3464"/>
              <a:gd name="T32" fmla="*/ 1666 w 3366"/>
              <a:gd name="T33" fmla="*/ 1138 h 3464"/>
              <a:gd name="T34" fmla="*/ 1532 w 3366"/>
              <a:gd name="T35" fmla="*/ 281 h 3464"/>
              <a:gd name="T36" fmla="*/ 0 w 3366"/>
              <a:gd name="T37" fmla="*/ 0 h 3464"/>
              <a:gd name="T38" fmla="*/ 2241 w 3366"/>
              <a:gd name="T39" fmla="*/ 565 h 3464"/>
              <a:gd name="T40" fmla="*/ 2661 w 3366"/>
              <a:gd name="T41" fmla="*/ 150 h 3464"/>
              <a:gd name="T42" fmla="*/ 2712 w 3366"/>
              <a:gd name="T43" fmla="*/ 117 h 3464"/>
              <a:gd name="T44" fmla="*/ 2765 w 3366"/>
              <a:gd name="T45" fmla="*/ 97 h 3464"/>
              <a:gd name="T46" fmla="*/ 2816 w 3366"/>
              <a:gd name="T47" fmla="*/ 90 h 3464"/>
              <a:gd name="T48" fmla="*/ 2863 w 3366"/>
              <a:gd name="T49" fmla="*/ 100 h 3464"/>
              <a:gd name="T50" fmla="*/ 2900 w 3366"/>
              <a:gd name="T51" fmla="*/ 125 h 3464"/>
              <a:gd name="T52" fmla="*/ 3347 w 3366"/>
              <a:gd name="T53" fmla="*/ 578 h 3464"/>
              <a:gd name="T54" fmla="*/ 3364 w 3366"/>
              <a:gd name="T55" fmla="*/ 626 h 3464"/>
              <a:gd name="T56" fmla="*/ 3363 w 3366"/>
              <a:gd name="T57" fmla="*/ 680 h 3464"/>
              <a:gd name="T58" fmla="*/ 3344 w 3366"/>
              <a:gd name="T59" fmla="*/ 739 h 3464"/>
              <a:gd name="T60" fmla="*/ 3310 w 3366"/>
              <a:gd name="T61" fmla="*/ 796 h 3464"/>
              <a:gd name="T62" fmla="*/ 2668 w 3366"/>
              <a:gd name="T63" fmla="*/ 1437 h 3464"/>
              <a:gd name="T64" fmla="*/ 0 w 3366"/>
              <a:gd name="T65" fmla="*/ 3464 h 3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6" h="3464">
                <a:moveTo>
                  <a:pt x="1323" y="1647"/>
                </a:moveTo>
                <a:lnTo>
                  <a:pt x="1078" y="2244"/>
                </a:lnTo>
                <a:lnTo>
                  <a:pt x="1207" y="2372"/>
                </a:lnTo>
                <a:lnTo>
                  <a:pt x="1804" y="2131"/>
                </a:lnTo>
                <a:lnTo>
                  <a:pt x="1323" y="1647"/>
                </a:lnTo>
                <a:close/>
                <a:moveTo>
                  <a:pt x="1741" y="452"/>
                </a:moveTo>
                <a:lnTo>
                  <a:pt x="1741" y="927"/>
                </a:lnTo>
                <a:lnTo>
                  <a:pt x="1878" y="927"/>
                </a:lnTo>
                <a:lnTo>
                  <a:pt x="2041" y="763"/>
                </a:lnTo>
                <a:lnTo>
                  <a:pt x="1741" y="452"/>
                </a:lnTo>
                <a:close/>
                <a:moveTo>
                  <a:pt x="281" y="281"/>
                </a:moveTo>
                <a:lnTo>
                  <a:pt x="281" y="3183"/>
                </a:lnTo>
                <a:lnTo>
                  <a:pt x="2387" y="3183"/>
                </a:lnTo>
                <a:lnTo>
                  <a:pt x="2387" y="1716"/>
                </a:lnTo>
                <a:lnTo>
                  <a:pt x="2088" y="2014"/>
                </a:lnTo>
                <a:lnTo>
                  <a:pt x="2088" y="2021"/>
                </a:lnTo>
                <a:lnTo>
                  <a:pt x="2082" y="2021"/>
                </a:lnTo>
                <a:lnTo>
                  <a:pt x="1886" y="2215"/>
                </a:lnTo>
                <a:lnTo>
                  <a:pt x="1275" y="2463"/>
                </a:lnTo>
                <a:lnTo>
                  <a:pt x="2088" y="2463"/>
                </a:lnTo>
                <a:lnTo>
                  <a:pt x="2088" y="2604"/>
                </a:lnTo>
                <a:lnTo>
                  <a:pt x="580" y="2604"/>
                </a:lnTo>
                <a:lnTo>
                  <a:pt x="580" y="2463"/>
                </a:lnTo>
                <a:lnTo>
                  <a:pt x="870" y="2463"/>
                </a:lnTo>
                <a:lnTo>
                  <a:pt x="1052" y="2021"/>
                </a:lnTo>
                <a:lnTo>
                  <a:pt x="580" y="2021"/>
                </a:lnTo>
                <a:lnTo>
                  <a:pt x="580" y="1880"/>
                </a:lnTo>
                <a:lnTo>
                  <a:pt x="1110" y="1880"/>
                </a:lnTo>
                <a:lnTo>
                  <a:pt x="1238" y="1564"/>
                </a:lnTo>
                <a:lnTo>
                  <a:pt x="1366" y="1438"/>
                </a:lnTo>
                <a:lnTo>
                  <a:pt x="580" y="1438"/>
                </a:lnTo>
                <a:lnTo>
                  <a:pt x="580" y="1296"/>
                </a:lnTo>
                <a:lnTo>
                  <a:pt x="1506" y="1296"/>
                </a:lnTo>
                <a:lnTo>
                  <a:pt x="1666" y="1138"/>
                </a:lnTo>
                <a:lnTo>
                  <a:pt x="1532" y="1138"/>
                </a:lnTo>
                <a:lnTo>
                  <a:pt x="1532" y="281"/>
                </a:lnTo>
                <a:lnTo>
                  <a:pt x="281" y="281"/>
                </a:lnTo>
                <a:close/>
                <a:moveTo>
                  <a:pt x="0" y="0"/>
                </a:moveTo>
                <a:lnTo>
                  <a:pt x="1696" y="0"/>
                </a:lnTo>
                <a:lnTo>
                  <a:pt x="2241" y="565"/>
                </a:lnTo>
                <a:lnTo>
                  <a:pt x="2637" y="171"/>
                </a:lnTo>
                <a:lnTo>
                  <a:pt x="2661" y="150"/>
                </a:lnTo>
                <a:lnTo>
                  <a:pt x="2686" y="131"/>
                </a:lnTo>
                <a:lnTo>
                  <a:pt x="2712" y="117"/>
                </a:lnTo>
                <a:lnTo>
                  <a:pt x="2739" y="104"/>
                </a:lnTo>
                <a:lnTo>
                  <a:pt x="2765" y="97"/>
                </a:lnTo>
                <a:lnTo>
                  <a:pt x="2791" y="91"/>
                </a:lnTo>
                <a:lnTo>
                  <a:pt x="2816" y="90"/>
                </a:lnTo>
                <a:lnTo>
                  <a:pt x="2840" y="93"/>
                </a:lnTo>
                <a:lnTo>
                  <a:pt x="2863" y="100"/>
                </a:lnTo>
                <a:lnTo>
                  <a:pt x="2882" y="110"/>
                </a:lnTo>
                <a:lnTo>
                  <a:pt x="2900" y="125"/>
                </a:lnTo>
                <a:lnTo>
                  <a:pt x="3332" y="558"/>
                </a:lnTo>
                <a:lnTo>
                  <a:pt x="3347" y="578"/>
                </a:lnTo>
                <a:lnTo>
                  <a:pt x="3358" y="600"/>
                </a:lnTo>
                <a:lnTo>
                  <a:pt x="3364" y="626"/>
                </a:lnTo>
                <a:lnTo>
                  <a:pt x="3366" y="652"/>
                </a:lnTo>
                <a:lnTo>
                  <a:pt x="3363" y="680"/>
                </a:lnTo>
                <a:lnTo>
                  <a:pt x="3356" y="710"/>
                </a:lnTo>
                <a:lnTo>
                  <a:pt x="3344" y="739"/>
                </a:lnTo>
                <a:lnTo>
                  <a:pt x="3329" y="767"/>
                </a:lnTo>
                <a:lnTo>
                  <a:pt x="3310" y="796"/>
                </a:lnTo>
                <a:lnTo>
                  <a:pt x="3286" y="822"/>
                </a:lnTo>
                <a:lnTo>
                  <a:pt x="2668" y="1437"/>
                </a:lnTo>
                <a:lnTo>
                  <a:pt x="2668" y="3464"/>
                </a:lnTo>
                <a:lnTo>
                  <a:pt x="0" y="3464"/>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Freeform 11">
            <a:extLst>
              <a:ext uri="{FF2B5EF4-FFF2-40B4-BE49-F238E27FC236}">
                <a16:creationId xmlns:a16="http://schemas.microsoft.com/office/drawing/2014/main" id="{13A65AE8-182F-4AFA-7E72-226250A809E4}"/>
              </a:ext>
            </a:extLst>
          </p:cNvPr>
          <p:cNvSpPr>
            <a:spLocks noEditPoints="1"/>
          </p:cNvSpPr>
          <p:nvPr/>
        </p:nvSpPr>
        <p:spPr bwMode="auto">
          <a:xfrm>
            <a:off x="5130834" y="2538361"/>
            <a:ext cx="673100" cy="503238"/>
          </a:xfrm>
          <a:custGeom>
            <a:avLst/>
            <a:gdLst>
              <a:gd name="T0" fmla="*/ 2212 w 3390"/>
              <a:gd name="T1" fmla="*/ 1401 h 2540"/>
              <a:gd name="T2" fmla="*/ 2082 w 3390"/>
              <a:gd name="T3" fmla="*/ 1890 h 2540"/>
              <a:gd name="T4" fmla="*/ 2394 w 3390"/>
              <a:gd name="T5" fmla="*/ 2275 h 2540"/>
              <a:gd name="T6" fmla="*/ 2900 w 3390"/>
              <a:gd name="T7" fmla="*/ 2249 h 2540"/>
              <a:gd name="T8" fmla="*/ 3170 w 3390"/>
              <a:gd name="T9" fmla="*/ 1832 h 2540"/>
              <a:gd name="T10" fmla="*/ 2991 w 3390"/>
              <a:gd name="T11" fmla="*/ 1361 h 2540"/>
              <a:gd name="T12" fmla="*/ 707 w 3390"/>
              <a:gd name="T13" fmla="*/ 1223 h 2540"/>
              <a:gd name="T14" fmla="*/ 290 w 3390"/>
              <a:gd name="T15" fmla="*/ 1493 h 2540"/>
              <a:gd name="T16" fmla="*/ 264 w 3390"/>
              <a:gd name="T17" fmla="*/ 1999 h 2540"/>
              <a:gd name="T18" fmla="*/ 649 w 3390"/>
              <a:gd name="T19" fmla="*/ 2312 h 2540"/>
              <a:gd name="T20" fmla="*/ 1137 w 3390"/>
              <a:gd name="T21" fmla="*/ 2182 h 2540"/>
              <a:gd name="T22" fmla="*/ 1316 w 3390"/>
              <a:gd name="T23" fmla="*/ 1712 h 2540"/>
              <a:gd name="T24" fmla="*/ 1046 w 3390"/>
              <a:gd name="T25" fmla="*/ 1295 h 2540"/>
              <a:gd name="T26" fmla="*/ 1556 w 3390"/>
              <a:gd name="T27" fmla="*/ 896 h 2540"/>
              <a:gd name="T28" fmla="*/ 1337 w 3390"/>
              <a:gd name="T29" fmla="*/ 1029 h 2540"/>
              <a:gd name="T30" fmla="*/ 1556 w 3390"/>
              <a:gd name="T31" fmla="*/ 1160 h 2540"/>
              <a:gd name="T32" fmla="*/ 1947 w 3390"/>
              <a:gd name="T33" fmla="*/ 1130 h 2540"/>
              <a:gd name="T34" fmla="*/ 2024 w 3390"/>
              <a:gd name="T35" fmla="*/ 973 h 2540"/>
              <a:gd name="T36" fmla="*/ 1695 w 3390"/>
              <a:gd name="T37" fmla="*/ 886 h 2540"/>
              <a:gd name="T38" fmla="*/ 1950 w 3390"/>
              <a:gd name="T39" fmla="*/ 406 h 2540"/>
              <a:gd name="T40" fmla="*/ 2007 w 3390"/>
              <a:gd name="T41" fmla="*/ 460 h 2540"/>
              <a:gd name="T42" fmla="*/ 2283 w 3390"/>
              <a:gd name="T43" fmla="*/ 342 h 2540"/>
              <a:gd name="T44" fmla="*/ 2422 w 3390"/>
              <a:gd name="T45" fmla="*/ 372 h 2540"/>
              <a:gd name="T46" fmla="*/ 2439 w 3390"/>
              <a:gd name="T47" fmla="*/ 294 h 2540"/>
              <a:gd name="T48" fmla="*/ 2260 w 3390"/>
              <a:gd name="T49" fmla="*/ 260 h 2540"/>
              <a:gd name="T50" fmla="*/ 954 w 3390"/>
              <a:gd name="T51" fmla="*/ 292 h 2540"/>
              <a:gd name="T52" fmla="*/ 955 w 3390"/>
              <a:gd name="T53" fmla="*/ 371 h 2540"/>
              <a:gd name="T54" fmla="*/ 1078 w 3390"/>
              <a:gd name="T55" fmla="*/ 346 h 2540"/>
              <a:gd name="T56" fmla="*/ 1326 w 3390"/>
              <a:gd name="T57" fmla="*/ 400 h 2540"/>
              <a:gd name="T58" fmla="*/ 1445 w 3390"/>
              <a:gd name="T59" fmla="*/ 441 h 2540"/>
              <a:gd name="T60" fmla="*/ 1225 w 3390"/>
              <a:gd name="T61" fmla="*/ 268 h 2540"/>
              <a:gd name="T62" fmla="*/ 1449 w 3390"/>
              <a:gd name="T63" fmla="*/ 92 h 2540"/>
              <a:gd name="T64" fmla="*/ 1505 w 3390"/>
              <a:gd name="T65" fmla="*/ 324 h 2540"/>
              <a:gd name="T66" fmla="*/ 1529 w 3390"/>
              <a:gd name="T67" fmla="*/ 705 h 2540"/>
              <a:gd name="T68" fmla="*/ 1626 w 3390"/>
              <a:gd name="T69" fmla="*/ 626 h 2540"/>
              <a:gd name="T70" fmla="*/ 1745 w 3390"/>
              <a:gd name="T71" fmla="*/ 610 h 2540"/>
              <a:gd name="T72" fmla="*/ 1828 w 3390"/>
              <a:gd name="T73" fmla="*/ 699 h 2540"/>
              <a:gd name="T74" fmla="*/ 1879 w 3390"/>
              <a:gd name="T75" fmla="*/ 406 h 2540"/>
              <a:gd name="T76" fmla="*/ 1904 w 3390"/>
              <a:gd name="T77" fmla="*/ 153 h 2540"/>
              <a:gd name="T78" fmla="*/ 2166 w 3390"/>
              <a:gd name="T79" fmla="*/ 1 h 2540"/>
              <a:gd name="T80" fmla="*/ 2396 w 3390"/>
              <a:gd name="T81" fmla="*/ 155 h 2540"/>
              <a:gd name="T82" fmla="*/ 2582 w 3390"/>
              <a:gd name="T83" fmla="*/ 410 h 2540"/>
              <a:gd name="T84" fmla="*/ 2844 w 3390"/>
              <a:gd name="T85" fmla="*/ 783 h 2540"/>
              <a:gd name="T86" fmla="*/ 3126 w 3390"/>
              <a:gd name="T87" fmla="*/ 1187 h 2540"/>
              <a:gd name="T88" fmla="*/ 3292 w 3390"/>
              <a:gd name="T89" fmla="*/ 1426 h 2540"/>
              <a:gd name="T90" fmla="*/ 3390 w 3390"/>
              <a:gd name="T91" fmla="*/ 1772 h 2540"/>
              <a:gd name="T92" fmla="*/ 3166 w 3390"/>
              <a:gd name="T93" fmla="*/ 2314 h 2540"/>
              <a:gd name="T94" fmla="*/ 2624 w 3390"/>
              <a:gd name="T95" fmla="*/ 2540 h 2540"/>
              <a:gd name="T96" fmla="*/ 2082 w 3390"/>
              <a:gd name="T97" fmla="*/ 2314 h 2540"/>
              <a:gd name="T98" fmla="*/ 1859 w 3390"/>
              <a:gd name="T99" fmla="*/ 1772 h 2540"/>
              <a:gd name="T100" fmla="*/ 1805 w 3390"/>
              <a:gd name="T101" fmla="*/ 1469 h 2540"/>
              <a:gd name="T102" fmla="*/ 1547 w 3390"/>
              <a:gd name="T103" fmla="*/ 1507 h 2540"/>
              <a:gd name="T104" fmla="*/ 1468 w 3390"/>
              <a:gd name="T105" fmla="*/ 2101 h 2540"/>
              <a:gd name="T106" fmla="*/ 1039 w 3390"/>
              <a:gd name="T107" fmla="*/ 2491 h 2540"/>
              <a:gd name="T108" fmla="*/ 442 w 3390"/>
              <a:gd name="T109" fmla="*/ 2466 h 2540"/>
              <a:gd name="T110" fmla="*/ 48 w 3390"/>
              <a:gd name="T111" fmla="*/ 2039 h 2540"/>
              <a:gd name="T112" fmla="*/ 34 w 3390"/>
              <a:gd name="T113" fmla="*/ 1579 h 2540"/>
              <a:gd name="T114" fmla="*/ 170 w 3390"/>
              <a:gd name="T115" fmla="*/ 1318 h 2540"/>
              <a:gd name="T116" fmla="*/ 413 w 3390"/>
              <a:gd name="T117" fmla="*/ 972 h 2540"/>
              <a:gd name="T118" fmla="*/ 703 w 3390"/>
              <a:gd name="T119" fmla="*/ 558 h 2540"/>
              <a:gd name="T120" fmla="*/ 888 w 3390"/>
              <a:gd name="T121" fmla="*/ 294 h 2540"/>
              <a:gd name="T122" fmla="*/ 1124 w 3390"/>
              <a:gd name="T123" fmla="*/ 34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90" h="2540">
                <a:moveTo>
                  <a:pt x="2622" y="1219"/>
                </a:moveTo>
                <a:lnTo>
                  <a:pt x="2561" y="1223"/>
                </a:lnTo>
                <a:lnTo>
                  <a:pt x="2503" y="1232"/>
                </a:lnTo>
                <a:lnTo>
                  <a:pt x="2447" y="1248"/>
                </a:lnTo>
                <a:lnTo>
                  <a:pt x="2394" y="1269"/>
                </a:lnTo>
                <a:lnTo>
                  <a:pt x="2343" y="1295"/>
                </a:lnTo>
                <a:lnTo>
                  <a:pt x="2296" y="1326"/>
                </a:lnTo>
                <a:lnTo>
                  <a:pt x="2252" y="1361"/>
                </a:lnTo>
                <a:lnTo>
                  <a:pt x="2212" y="1401"/>
                </a:lnTo>
                <a:lnTo>
                  <a:pt x="2176" y="1446"/>
                </a:lnTo>
                <a:lnTo>
                  <a:pt x="2144" y="1493"/>
                </a:lnTo>
                <a:lnTo>
                  <a:pt x="2118" y="1544"/>
                </a:lnTo>
                <a:lnTo>
                  <a:pt x="2097" y="1597"/>
                </a:lnTo>
                <a:lnTo>
                  <a:pt x="2082" y="1653"/>
                </a:lnTo>
                <a:lnTo>
                  <a:pt x="2073" y="1712"/>
                </a:lnTo>
                <a:lnTo>
                  <a:pt x="2070" y="1772"/>
                </a:lnTo>
                <a:lnTo>
                  <a:pt x="2073" y="1832"/>
                </a:lnTo>
                <a:lnTo>
                  <a:pt x="2082" y="1890"/>
                </a:lnTo>
                <a:lnTo>
                  <a:pt x="2097" y="1947"/>
                </a:lnTo>
                <a:lnTo>
                  <a:pt x="2118" y="1999"/>
                </a:lnTo>
                <a:lnTo>
                  <a:pt x="2144" y="2051"/>
                </a:lnTo>
                <a:lnTo>
                  <a:pt x="2176" y="2098"/>
                </a:lnTo>
                <a:lnTo>
                  <a:pt x="2212" y="2142"/>
                </a:lnTo>
                <a:lnTo>
                  <a:pt x="2252" y="2182"/>
                </a:lnTo>
                <a:lnTo>
                  <a:pt x="2296" y="2218"/>
                </a:lnTo>
                <a:lnTo>
                  <a:pt x="2343" y="2249"/>
                </a:lnTo>
                <a:lnTo>
                  <a:pt x="2394" y="2275"/>
                </a:lnTo>
                <a:lnTo>
                  <a:pt x="2447" y="2296"/>
                </a:lnTo>
                <a:lnTo>
                  <a:pt x="2503" y="2312"/>
                </a:lnTo>
                <a:lnTo>
                  <a:pt x="2561" y="2322"/>
                </a:lnTo>
                <a:lnTo>
                  <a:pt x="2622" y="2325"/>
                </a:lnTo>
                <a:lnTo>
                  <a:pt x="2682" y="2322"/>
                </a:lnTo>
                <a:lnTo>
                  <a:pt x="2740" y="2312"/>
                </a:lnTo>
                <a:lnTo>
                  <a:pt x="2795" y="2296"/>
                </a:lnTo>
                <a:lnTo>
                  <a:pt x="2849" y="2275"/>
                </a:lnTo>
                <a:lnTo>
                  <a:pt x="2900" y="2249"/>
                </a:lnTo>
                <a:lnTo>
                  <a:pt x="2947" y="2218"/>
                </a:lnTo>
                <a:lnTo>
                  <a:pt x="2991" y="2182"/>
                </a:lnTo>
                <a:lnTo>
                  <a:pt x="3031" y="2142"/>
                </a:lnTo>
                <a:lnTo>
                  <a:pt x="3067" y="2098"/>
                </a:lnTo>
                <a:lnTo>
                  <a:pt x="3098" y="2051"/>
                </a:lnTo>
                <a:lnTo>
                  <a:pt x="3125" y="1999"/>
                </a:lnTo>
                <a:lnTo>
                  <a:pt x="3146" y="1947"/>
                </a:lnTo>
                <a:lnTo>
                  <a:pt x="3161" y="1890"/>
                </a:lnTo>
                <a:lnTo>
                  <a:pt x="3170" y="1832"/>
                </a:lnTo>
                <a:lnTo>
                  <a:pt x="3173" y="1772"/>
                </a:lnTo>
                <a:lnTo>
                  <a:pt x="3170" y="1712"/>
                </a:lnTo>
                <a:lnTo>
                  <a:pt x="3161" y="1653"/>
                </a:lnTo>
                <a:lnTo>
                  <a:pt x="3146" y="1597"/>
                </a:lnTo>
                <a:lnTo>
                  <a:pt x="3125" y="1544"/>
                </a:lnTo>
                <a:lnTo>
                  <a:pt x="3098" y="1493"/>
                </a:lnTo>
                <a:lnTo>
                  <a:pt x="3067" y="1446"/>
                </a:lnTo>
                <a:lnTo>
                  <a:pt x="3031" y="1401"/>
                </a:lnTo>
                <a:lnTo>
                  <a:pt x="2991" y="1361"/>
                </a:lnTo>
                <a:lnTo>
                  <a:pt x="2947" y="1326"/>
                </a:lnTo>
                <a:lnTo>
                  <a:pt x="2900" y="1295"/>
                </a:lnTo>
                <a:lnTo>
                  <a:pt x="2849" y="1269"/>
                </a:lnTo>
                <a:lnTo>
                  <a:pt x="2795" y="1248"/>
                </a:lnTo>
                <a:lnTo>
                  <a:pt x="2740" y="1232"/>
                </a:lnTo>
                <a:lnTo>
                  <a:pt x="2682" y="1223"/>
                </a:lnTo>
                <a:lnTo>
                  <a:pt x="2622" y="1219"/>
                </a:lnTo>
                <a:close/>
                <a:moveTo>
                  <a:pt x="767" y="1219"/>
                </a:moveTo>
                <a:lnTo>
                  <a:pt x="707" y="1223"/>
                </a:lnTo>
                <a:lnTo>
                  <a:pt x="649" y="1232"/>
                </a:lnTo>
                <a:lnTo>
                  <a:pt x="593" y="1248"/>
                </a:lnTo>
                <a:lnTo>
                  <a:pt x="540" y="1269"/>
                </a:lnTo>
                <a:lnTo>
                  <a:pt x="489" y="1295"/>
                </a:lnTo>
                <a:lnTo>
                  <a:pt x="441" y="1326"/>
                </a:lnTo>
                <a:lnTo>
                  <a:pt x="398" y="1361"/>
                </a:lnTo>
                <a:lnTo>
                  <a:pt x="358" y="1401"/>
                </a:lnTo>
                <a:lnTo>
                  <a:pt x="322" y="1446"/>
                </a:lnTo>
                <a:lnTo>
                  <a:pt x="290" y="1493"/>
                </a:lnTo>
                <a:lnTo>
                  <a:pt x="264" y="1544"/>
                </a:lnTo>
                <a:lnTo>
                  <a:pt x="243" y="1597"/>
                </a:lnTo>
                <a:lnTo>
                  <a:pt x="228" y="1653"/>
                </a:lnTo>
                <a:lnTo>
                  <a:pt x="219" y="1712"/>
                </a:lnTo>
                <a:lnTo>
                  <a:pt x="216" y="1772"/>
                </a:lnTo>
                <a:lnTo>
                  <a:pt x="219" y="1832"/>
                </a:lnTo>
                <a:lnTo>
                  <a:pt x="228" y="1890"/>
                </a:lnTo>
                <a:lnTo>
                  <a:pt x="243" y="1947"/>
                </a:lnTo>
                <a:lnTo>
                  <a:pt x="264" y="1999"/>
                </a:lnTo>
                <a:lnTo>
                  <a:pt x="290" y="2051"/>
                </a:lnTo>
                <a:lnTo>
                  <a:pt x="322" y="2098"/>
                </a:lnTo>
                <a:lnTo>
                  <a:pt x="358" y="2142"/>
                </a:lnTo>
                <a:lnTo>
                  <a:pt x="398" y="2182"/>
                </a:lnTo>
                <a:lnTo>
                  <a:pt x="441" y="2218"/>
                </a:lnTo>
                <a:lnTo>
                  <a:pt x="489" y="2249"/>
                </a:lnTo>
                <a:lnTo>
                  <a:pt x="540" y="2275"/>
                </a:lnTo>
                <a:lnTo>
                  <a:pt x="593" y="2296"/>
                </a:lnTo>
                <a:lnTo>
                  <a:pt x="649" y="2312"/>
                </a:lnTo>
                <a:lnTo>
                  <a:pt x="707" y="2322"/>
                </a:lnTo>
                <a:lnTo>
                  <a:pt x="767" y="2325"/>
                </a:lnTo>
                <a:lnTo>
                  <a:pt x="828" y="2322"/>
                </a:lnTo>
                <a:lnTo>
                  <a:pt x="886" y="2312"/>
                </a:lnTo>
                <a:lnTo>
                  <a:pt x="942" y="2296"/>
                </a:lnTo>
                <a:lnTo>
                  <a:pt x="995" y="2275"/>
                </a:lnTo>
                <a:lnTo>
                  <a:pt x="1046" y="2249"/>
                </a:lnTo>
                <a:lnTo>
                  <a:pt x="1093" y="2218"/>
                </a:lnTo>
                <a:lnTo>
                  <a:pt x="1137" y="2182"/>
                </a:lnTo>
                <a:lnTo>
                  <a:pt x="1177" y="2142"/>
                </a:lnTo>
                <a:lnTo>
                  <a:pt x="1213" y="2098"/>
                </a:lnTo>
                <a:lnTo>
                  <a:pt x="1245" y="2051"/>
                </a:lnTo>
                <a:lnTo>
                  <a:pt x="1271" y="1999"/>
                </a:lnTo>
                <a:lnTo>
                  <a:pt x="1292" y="1947"/>
                </a:lnTo>
                <a:lnTo>
                  <a:pt x="1307" y="1890"/>
                </a:lnTo>
                <a:lnTo>
                  <a:pt x="1316" y="1832"/>
                </a:lnTo>
                <a:lnTo>
                  <a:pt x="1319" y="1772"/>
                </a:lnTo>
                <a:lnTo>
                  <a:pt x="1316" y="1712"/>
                </a:lnTo>
                <a:lnTo>
                  <a:pt x="1307" y="1653"/>
                </a:lnTo>
                <a:lnTo>
                  <a:pt x="1292" y="1597"/>
                </a:lnTo>
                <a:lnTo>
                  <a:pt x="1271" y="1544"/>
                </a:lnTo>
                <a:lnTo>
                  <a:pt x="1245" y="1493"/>
                </a:lnTo>
                <a:lnTo>
                  <a:pt x="1213" y="1446"/>
                </a:lnTo>
                <a:lnTo>
                  <a:pt x="1177" y="1401"/>
                </a:lnTo>
                <a:lnTo>
                  <a:pt x="1137" y="1361"/>
                </a:lnTo>
                <a:lnTo>
                  <a:pt x="1093" y="1326"/>
                </a:lnTo>
                <a:lnTo>
                  <a:pt x="1046" y="1295"/>
                </a:lnTo>
                <a:lnTo>
                  <a:pt x="995" y="1269"/>
                </a:lnTo>
                <a:lnTo>
                  <a:pt x="942" y="1248"/>
                </a:lnTo>
                <a:lnTo>
                  <a:pt x="886" y="1232"/>
                </a:lnTo>
                <a:lnTo>
                  <a:pt x="828" y="1223"/>
                </a:lnTo>
                <a:lnTo>
                  <a:pt x="767" y="1219"/>
                </a:lnTo>
                <a:close/>
                <a:moveTo>
                  <a:pt x="1695" y="886"/>
                </a:moveTo>
                <a:lnTo>
                  <a:pt x="1647" y="887"/>
                </a:lnTo>
                <a:lnTo>
                  <a:pt x="1599" y="891"/>
                </a:lnTo>
                <a:lnTo>
                  <a:pt x="1556" y="896"/>
                </a:lnTo>
                <a:lnTo>
                  <a:pt x="1514" y="905"/>
                </a:lnTo>
                <a:lnTo>
                  <a:pt x="1476" y="915"/>
                </a:lnTo>
                <a:lnTo>
                  <a:pt x="1442" y="927"/>
                </a:lnTo>
                <a:lnTo>
                  <a:pt x="1412" y="941"/>
                </a:lnTo>
                <a:lnTo>
                  <a:pt x="1387" y="956"/>
                </a:lnTo>
                <a:lnTo>
                  <a:pt x="1366" y="973"/>
                </a:lnTo>
                <a:lnTo>
                  <a:pt x="1350" y="991"/>
                </a:lnTo>
                <a:lnTo>
                  <a:pt x="1340" y="1009"/>
                </a:lnTo>
                <a:lnTo>
                  <a:pt x="1337" y="1029"/>
                </a:lnTo>
                <a:lnTo>
                  <a:pt x="1340" y="1048"/>
                </a:lnTo>
                <a:lnTo>
                  <a:pt x="1350" y="1067"/>
                </a:lnTo>
                <a:lnTo>
                  <a:pt x="1366" y="1085"/>
                </a:lnTo>
                <a:lnTo>
                  <a:pt x="1387" y="1100"/>
                </a:lnTo>
                <a:lnTo>
                  <a:pt x="1412" y="1116"/>
                </a:lnTo>
                <a:lnTo>
                  <a:pt x="1442" y="1130"/>
                </a:lnTo>
                <a:lnTo>
                  <a:pt x="1476" y="1143"/>
                </a:lnTo>
                <a:lnTo>
                  <a:pt x="1514" y="1152"/>
                </a:lnTo>
                <a:lnTo>
                  <a:pt x="1556" y="1160"/>
                </a:lnTo>
                <a:lnTo>
                  <a:pt x="1599" y="1167"/>
                </a:lnTo>
                <a:lnTo>
                  <a:pt x="1647" y="1171"/>
                </a:lnTo>
                <a:lnTo>
                  <a:pt x="1695" y="1172"/>
                </a:lnTo>
                <a:lnTo>
                  <a:pt x="1743" y="1171"/>
                </a:lnTo>
                <a:lnTo>
                  <a:pt x="1790" y="1167"/>
                </a:lnTo>
                <a:lnTo>
                  <a:pt x="1834" y="1160"/>
                </a:lnTo>
                <a:lnTo>
                  <a:pt x="1875" y="1152"/>
                </a:lnTo>
                <a:lnTo>
                  <a:pt x="1913" y="1143"/>
                </a:lnTo>
                <a:lnTo>
                  <a:pt x="1947" y="1130"/>
                </a:lnTo>
                <a:lnTo>
                  <a:pt x="1978" y="1116"/>
                </a:lnTo>
                <a:lnTo>
                  <a:pt x="2003" y="1100"/>
                </a:lnTo>
                <a:lnTo>
                  <a:pt x="2024" y="1085"/>
                </a:lnTo>
                <a:lnTo>
                  <a:pt x="2039" y="1067"/>
                </a:lnTo>
                <a:lnTo>
                  <a:pt x="2048" y="1048"/>
                </a:lnTo>
                <a:lnTo>
                  <a:pt x="2052" y="1029"/>
                </a:lnTo>
                <a:lnTo>
                  <a:pt x="2048" y="1009"/>
                </a:lnTo>
                <a:lnTo>
                  <a:pt x="2039" y="991"/>
                </a:lnTo>
                <a:lnTo>
                  <a:pt x="2024" y="973"/>
                </a:lnTo>
                <a:lnTo>
                  <a:pt x="2003" y="956"/>
                </a:lnTo>
                <a:lnTo>
                  <a:pt x="1978" y="941"/>
                </a:lnTo>
                <a:lnTo>
                  <a:pt x="1947" y="927"/>
                </a:lnTo>
                <a:lnTo>
                  <a:pt x="1913" y="915"/>
                </a:lnTo>
                <a:lnTo>
                  <a:pt x="1875" y="905"/>
                </a:lnTo>
                <a:lnTo>
                  <a:pt x="1834" y="896"/>
                </a:lnTo>
                <a:lnTo>
                  <a:pt x="1790" y="891"/>
                </a:lnTo>
                <a:lnTo>
                  <a:pt x="1743" y="887"/>
                </a:lnTo>
                <a:lnTo>
                  <a:pt x="1695" y="886"/>
                </a:lnTo>
                <a:close/>
                <a:moveTo>
                  <a:pt x="2260" y="260"/>
                </a:moveTo>
                <a:lnTo>
                  <a:pt x="2211" y="261"/>
                </a:lnTo>
                <a:lnTo>
                  <a:pt x="2164" y="268"/>
                </a:lnTo>
                <a:lnTo>
                  <a:pt x="2121" y="278"/>
                </a:lnTo>
                <a:lnTo>
                  <a:pt x="2080" y="294"/>
                </a:lnTo>
                <a:lnTo>
                  <a:pt x="2043" y="315"/>
                </a:lnTo>
                <a:lnTo>
                  <a:pt x="2008" y="340"/>
                </a:lnTo>
                <a:lnTo>
                  <a:pt x="1977" y="371"/>
                </a:lnTo>
                <a:lnTo>
                  <a:pt x="1950" y="406"/>
                </a:lnTo>
                <a:lnTo>
                  <a:pt x="1944" y="417"/>
                </a:lnTo>
                <a:lnTo>
                  <a:pt x="1943" y="429"/>
                </a:lnTo>
                <a:lnTo>
                  <a:pt x="1945" y="441"/>
                </a:lnTo>
                <a:lnTo>
                  <a:pt x="1951" y="452"/>
                </a:lnTo>
                <a:lnTo>
                  <a:pt x="1960" y="461"/>
                </a:lnTo>
                <a:lnTo>
                  <a:pt x="1972" y="467"/>
                </a:lnTo>
                <a:lnTo>
                  <a:pt x="1983" y="469"/>
                </a:lnTo>
                <a:lnTo>
                  <a:pt x="1996" y="467"/>
                </a:lnTo>
                <a:lnTo>
                  <a:pt x="2007" y="460"/>
                </a:lnTo>
                <a:lnTo>
                  <a:pt x="2016" y="451"/>
                </a:lnTo>
                <a:lnTo>
                  <a:pt x="2040" y="421"/>
                </a:lnTo>
                <a:lnTo>
                  <a:pt x="2068" y="396"/>
                </a:lnTo>
                <a:lnTo>
                  <a:pt x="2099" y="375"/>
                </a:lnTo>
                <a:lnTo>
                  <a:pt x="2134" y="359"/>
                </a:lnTo>
                <a:lnTo>
                  <a:pt x="2172" y="349"/>
                </a:lnTo>
                <a:lnTo>
                  <a:pt x="2212" y="342"/>
                </a:lnTo>
                <a:lnTo>
                  <a:pt x="2256" y="340"/>
                </a:lnTo>
                <a:lnTo>
                  <a:pt x="2283" y="342"/>
                </a:lnTo>
                <a:lnTo>
                  <a:pt x="2308" y="344"/>
                </a:lnTo>
                <a:lnTo>
                  <a:pt x="2333" y="349"/>
                </a:lnTo>
                <a:lnTo>
                  <a:pt x="2354" y="353"/>
                </a:lnTo>
                <a:lnTo>
                  <a:pt x="2371" y="357"/>
                </a:lnTo>
                <a:lnTo>
                  <a:pt x="2387" y="361"/>
                </a:lnTo>
                <a:lnTo>
                  <a:pt x="2399" y="366"/>
                </a:lnTo>
                <a:lnTo>
                  <a:pt x="2406" y="368"/>
                </a:lnTo>
                <a:lnTo>
                  <a:pt x="2409" y="369"/>
                </a:lnTo>
                <a:lnTo>
                  <a:pt x="2422" y="372"/>
                </a:lnTo>
                <a:lnTo>
                  <a:pt x="2435" y="371"/>
                </a:lnTo>
                <a:lnTo>
                  <a:pt x="2446" y="366"/>
                </a:lnTo>
                <a:lnTo>
                  <a:pt x="2455" y="357"/>
                </a:lnTo>
                <a:lnTo>
                  <a:pt x="2462" y="346"/>
                </a:lnTo>
                <a:lnTo>
                  <a:pt x="2464" y="333"/>
                </a:lnTo>
                <a:lnTo>
                  <a:pt x="2463" y="321"/>
                </a:lnTo>
                <a:lnTo>
                  <a:pt x="2458" y="310"/>
                </a:lnTo>
                <a:lnTo>
                  <a:pt x="2450" y="300"/>
                </a:lnTo>
                <a:lnTo>
                  <a:pt x="2439" y="294"/>
                </a:lnTo>
                <a:lnTo>
                  <a:pt x="2435" y="292"/>
                </a:lnTo>
                <a:lnTo>
                  <a:pt x="2426" y="289"/>
                </a:lnTo>
                <a:lnTo>
                  <a:pt x="2413" y="284"/>
                </a:lnTo>
                <a:lnTo>
                  <a:pt x="2395" y="280"/>
                </a:lnTo>
                <a:lnTo>
                  <a:pt x="2374" y="275"/>
                </a:lnTo>
                <a:lnTo>
                  <a:pt x="2349" y="270"/>
                </a:lnTo>
                <a:lnTo>
                  <a:pt x="2322" y="266"/>
                </a:lnTo>
                <a:lnTo>
                  <a:pt x="2292" y="261"/>
                </a:lnTo>
                <a:lnTo>
                  <a:pt x="2260" y="260"/>
                </a:lnTo>
                <a:close/>
                <a:moveTo>
                  <a:pt x="1130" y="260"/>
                </a:moveTo>
                <a:lnTo>
                  <a:pt x="1097" y="261"/>
                </a:lnTo>
                <a:lnTo>
                  <a:pt x="1068" y="266"/>
                </a:lnTo>
                <a:lnTo>
                  <a:pt x="1041" y="270"/>
                </a:lnTo>
                <a:lnTo>
                  <a:pt x="1015" y="275"/>
                </a:lnTo>
                <a:lnTo>
                  <a:pt x="994" y="280"/>
                </a:lnTo>
                <a:lnTo>
                  <a:pt x="976" y="284"/>
                </a:lnTo>
                <a:lnTo>
                  <a:pt x="964" y="289"/>
                </a:lnTo>
                <a:lnTo>
                  <a:pt x="954" y="292"/>
                </a:lnTo>
                <a:lnTo>
                  <a:pt x="951" y="294"/>
                </a:lnTo>
                <a:lnTo>
                  <a:pt x="940" y="300"/>
                </a:lnTo>
                <a:lnTo>
                  <a:pt x="931" y="310"/>
                </a:lnTo>
                <a:lnTo>
                  <a:pt x="927" y="321"/>
                </a:lnTo>
                <a:lnTo>
                  <a:pt x="925" y="333"/>
                </a:lnTo>
                <a:lnTo>
                  <a:pt x="928" y="346"/>
                </a:lnTo>
                <a:lnTo>
                  <a:pt x="934" y="357"/>
                </a:lnTo>
                <a:lnTo>
                  <a:pt x="944" y="366"/>
                </a:lnTo>
                <a:lnTo>
                  <a:pt x="955" y="371"/>
                </a:lnTo>
                <a:lnTo>
                  <a:pt x="968" y="372"/>
                </a:lnTo>
                <a:lnTo>
                  <a:pt x="981" y="369"/>
                </a:lnTo>
                <a:lnTo>
                  <a:pt x="983" y="368"/>
                </a:lnTo>
                <a:lnTo>
                  <a:pt x="990" y="366"/>
                </a:lnTo>
                <a:lnTo>
                  <a:pt x="1002" y="362"/>
                </a:lnTo>
                <a:lnTo>
                  <a:pt x="1016" y="358"/>
                </a:lnTo>
                <a:lnTo>
                  <a:pt x="1034" y="353"/>
                </a:lnTo>
                <a:lnTo>
                  <a:pt x="1055" y="349"/>
                </a:lnTo>
                <a:lnTo>
                  <a:pt x="1078" y="346"/>
                </a:lnTo>
                <a:lnTo>
                  <a:pt x="1103" y="342"/>
                </a:lnTo>
                <a:lnTo>
                  <a:pt x="1130" y="341"/>
                </a:lnTo>
                <a:lnTo>
                  <a:pt x="1157" y="341"/>
                </a:lnTo>
                <a:lnTo>
                  <a:pt x="1186" y="343"/>
                </a:lnTo>
                <a:lnTo>
                  <a:pt x="1215" y="348"/>
                </a:lnTo>
                <a:lnTo>
                  <a:pt x="1244" y="356"/>
                </a:lnTo>
                <a:lnTo>
                  <a:pt x="1272" y="367"/>
                </a:lnTo>
                <a:lnTo>
                  <a:pt x="1300" y="381"/>
                </a:lnTo>
                <a:lnTo>
                  <a:pt x="1326" y="400"/>
                </a:lnTo>
                <a:lnTo>
                  <a:pt x="1351" y="423"/>
                </a:lnTo>
                <a:lnTo>
                  <a:pt x="1373" y="451"/>
                </a:lnTo>
                <a:lnTo>
                  <a:pt x="1382" y="460"/>
                </a:lnTo>
                <a:lnTo>
                  <a:pt x="1394" y="467"/>
                </a:lnTo>
                <a:lnTo>
                  <a:pt x="1407" y="469"/>
                </a:lnTo>
                <a:lnTo>
                  <a:pt x="1418" y="467"/>
                </a:lnTo>
                <a:lnTo>
                  <a:pt x="1430" y="461"/>
                </a:lnTo>
                <a:lnTo>
                  <a:pt x="1439" y="452"/>
                </a:lnTo>
                <a:lnTo>
                  <a:pt x="1445" y="441"/>
                </a:lnTo>
                <a:lnTo>
                  <a:pt x="1447" y="429"/>
                </a:lnTo>
                <a:lnTo>
                  <a:pt x="1446" y="416"/>
                </a:lnTo>
                <a:lnTo>
                  <a:pt x="1439" y="404"/>
                </a:lnTo>
                <a:lnTo>
                  <a:pt x="1412" y="370"/>
                </a:lnTo>
                <a:lnTo>
                  <a:pt x="1381" y="340"/>
                </a:lnTo>
                <a:lnTo>
                  <a:pt x="1347" y="315"/>
                </a:lnTo>
                <a:lnTo>
                  <a:pt x="1309" y="294"/>
                </a:lnTo>
                <a:lnTo>
                  <a:pt x="1269" y="278"/>
                </a:lnTo>
                <a:lnTo>
                  <a:pt x="1225" y="268"/>
                </a:lnTo>
                <a:lnTo>
                  <a:pt x="1178" y="261"/>
                </a:lnTo>
                <a:lnTo>
                  <a:pt x="1130" y="260"/>
                </a:lnTo>
                <a:close/>
                <a:moveTo>
                  <a:pt x="1249" y="0"/>
                </a:moveTo>
                <a:lnTo>
                  <a:pt x="1288" y="3"/>
                </a:lnTo>
                <a:lnTo>
                  <a:pt x="1326" y="12"/>
                </a:lnTo>
                <a:lnTo>
                  <a:pt x="1361" y="25"/>
                </a:lnTo>
                <a:lnTo>
                  <a:pt x="1394" y="44"/>
                </a:lnTo>
                <a:lnTo>
                  <a:pt x="1424" y="67"/>
                </a:lnTo>
                <a:lnTo>
                  <a:pt x="1449" y="92"/>
                </a:lnTo>
                <a:lnTo>
                  <a:pt x="1470" y="121"/>
                </a:lnTo>
                <a:lnTo>
                  <a:pt x="1485" y="153"/>
                </a:lnTo>
                <a:lnTo>
                  <a:pt x="1494" y="186"/>
                </a:lnTo>
                <a:lnTo>
                  <a:pt x="1495" y="194"/>
                </a:lnTo>
                <a:lnTo>
                  <a:pt x="1496" y="209"/>
                </a:lnTo>
                <a:lnTo>
                  <a:pt x="1498" y="230"/>
                </a:lnTo>
                <a:lnTo>
                  <a:pt x="1500" y="257"/>
                </a:lnTo>
                <a:lnTo>
                  <a:pt x="1502" y="289"/>
                </a:lnTo>
                <a:lnTo>
                  <a:pt x="1505" y="324"/>
                </a:lnTo>
                <a:lnTo>
                  <a:pt x="1508" y="364"/>
                </a:lnTo>
                <a:lnTo>
                  <a:pt x="1511" y="406"/>
                </a:lnTo>
                <a:lnTo>
                  <a:pt x="1513" y="450"/>
                </a:lnTo>
                <a:lnTo>
                  <a:pt x="1516" y="494"/>
                </a:lnTo>
                <a:lnTo>
                  <a:pt x="1519" y="539"/>
                </a:lnTo>
                <a:lnTo>
                  <a:pt x="1521" y="583"/>
                </a:lnTo>
                <a:lnTo>
                  <a:pt x="1525" y="626"/>
                </a:lnTo>
                <a:lnTo>
                  <a:pt x="1527" y="667"/>
                </a:lnTo>
                <a:lnTo>
                  <a:pt x="1529" y="705"/>
                </a:lnTo>
                <a:lnTo>
                  <a:pt x="1547" y="703"/>
                </a:lnTo>
                <a:lnTo>
                  <a:pt x="1561" y="699"/>
                </a:lnTo>
                <a:lnTo>
                  <a:pt x="1573" y="693"/>
                </a:lnTo>
                <a:lnTo>
                  <a:pt x="1582" y="685"/>
                </a:lnTo>
                <a:lnTo>
                  <a:pt x="1591" y="675"/>
                </a:lnTo>
                <a:lnTo>
                  <a:pt x="1599" y="665"/>
                </a:lnTo>
                <a:lnTo>
                  <a:pt x="1607" y="652"/>
                </a:lnTo>
                <a:lnTo>
                  <a:pt x="1615" y="639"/>
                </a:lnTo>
                <a:lnTo>
                  <a:pt x="1626" y="626"/>
                </a:lnTo>
                <a:lnTo>
                  <a:pt x="1638" y="613"/>
                </a:lnTo>
                <a:lnTo>
                  <a:pt x="1643" y="610"/>
                </a:lnTo>
                <a:lnTo>
                  <a:pt x="1654" y="609"/>
                </a:lnTo>
                <a:lnTo>
                  <a:pt x="1669" y="607"/>
                </a:lnTo>
                <a:lnTo>
                  <a:pt x="1685" y="607"/>
                </a:lnTo>
                <a:lnTo>
                  <a:pt x="1703" y="607"/>
                </a:lnTo>
                <a:lnTo>
                  <a:pt x="1720" y="607"/>
                </a:lnTo>
                <a:lnTo>
                  <a:pt x="1735" y="609"/>
                </a:lnTo>
                <a:lnTo>
                  <a:pt x="1745" y="610"/>
                </a:lnTo>
                <a:lnTo>
                  <a:pt x="1752" y="613"/>
                </a:lnTo>
                <a:lnTo>
                  <a:pt x="1764" y="626"/>
                </a:lnTo>
                <a:lnTo>
                  <a:pt x="1774" y="639"/>
                </a:lnTo>
                <a:lnTo>
                  <a:pt x="1782" y="652"/>
                </a:lnTo>
                <a:lnTo>
                  <a:pt x="1791" y="665"/>
                </a:lnTo>
                <a:lnTo>
                  <a:pt x="1798" y="675"/>
                </a:lnTo>
                <a:lnTo>
                  <a:pt x="1806" y="685"/>
                </a:lnTo>
                <a:lnTo>
                  <a:pt x="1816" y="693"/>
                </a:lnTo>
                <a:lnTo>
                  <a:pt x="1828" y="699"/>
                </a:lnTo>
                <a:lnTo>
                  <a:pt x="1842" y="703"/>
                </a:lnTo>
                <a:lnTo>
                  <a:pt x="1860" y="705"/>
                </a:lnTo>
                <a:lnTo>
                  <a:pt x="1862" y="667"/>
                </a:lnTo>
                <a:lnTo>
                  <a:pt x="1865" y="626"/>
                </a:lnTo>
                <a:lnTo>
                  <a:pt x="1868" y="583"/>
                </a:lnTo>
                <a:lnTo>
                  <a:pt x="1871" y="539"/>
                </a:lnTo>
                <a:lnTo>
                  <a:pt x="1873" y="494"/>
                </a:lnTo>
                <a:lnTo>
                  <a:pt x="1876" y="450"/>
                </a:lnTo>
                <a:lnTo>
                  <a:pt x="1879" y="406"/>
                </a:lnTo>
                <a:lnTo>
                  <a:pt x="1881" y="364"/>
                </a:lnTo>
                <a:lnTo>
                  <a:pt x="1884" y="324"/>
                </a:lnTo>
                <a:lnTo>
                  <a:pt x="1886" y="289"/>
                </a:lnTo>
                <a:lnTo>
                  <a:pt x="1889" y="257"/>
                </a:lnTo>
                <a:lnTo>
                  <a:pt x="1891" y="230"/>
                </a:lnTo>
                <a:lnTo>
                  <a:pt x="1893" y="209"/>
                </a:lnTo>
                <a:lnTo>
                  <a:pt x="1894" y="194"/>
                </a:lnTo>
                <a:lnTo>
                  <a:pt x="1895" y="186"/>
                </a:lnTo>
                <a:lnTo>
                  <a:pt x="1904" y="153"/>
                </a:lnTo>
                <a:lnTo>
                  <a:pt x="1920" y="121"/>
                </a:lnTo>
                <a:lnTo>
                  <a:pt x="1940" y="92"/>
                </a:lnTo>
                <a:lnTo>
                  <a:pt x="1965" y="67"/>
                </a:lnTo>
                <a:lnTo>
                  <a:pt x="1995" y="44"/>
                </a:lnTo>
                <a:lnTo>
                  <a:pt x="2028" y="25"/>
                </a:lnTo>
                <a:lnTo>
                  <a:pt x="2063" y="12"/>
                </a:lnTo>
                <a:lnTo>
                  <a:pt x="2101" y="3"/>
                </a:lnTo>
                <a:lnTo>
                  <a:pt x="2140" y="0"/>
                </a:lnTo>
                <a:lnTo>
                  <a:pt x="2166" y="1"/>
                </a:lnTo>
                <a:lnTo>
                  <a:pt x="2192" y="5"/>
                </a:lnTo>
                <a:lnTo>
                  <a:pt x="2217" y="12"/>
                </a:lnTo>
                <a:lnTo>
                  <a:pt x="2241" y="21"/>
                </a:lnTo>
                <a:lnTo>
                  <a:pt x="2265" y="34"/>
                </a:lnTo>
                <a:lnTo>
                  <a:pt x="2289" y="50"/>
                </a:lnTo>
                <a:lnTo>
                  <a:pt x="2315" y="70"/>
                </a:lnTo>
                <a:lnTo>
                  <a:pt x="2340" y="94"/>
                </a:lnTo>
                <a:lnTo>
                  <a:pt x="2367" y="122"/>
                </a:lnTo>
                <a:lnTo>
                  <a:pt x="2396" y="155"/>
                </a:lnTo>
                <a:lnTo>
                  <a:pt x="2426" y="193"/>
                </a:lnTo>
                <a:lnTo>
                  <a:pt x="2458" y="235"/>
                </a:lnTo>
                <a:lnTo>
                  <a:pt x="2494" y="283"/>
                </a:lnTo>
                <a:lnTo>
                  <a:pt x="2501" y="294"/>
                </a:lnTo>
                <a:lnTo>
                  <a:pt x="2511" y="310"/>
                </a:lnTo>
                <a:lnTo>
                  <a:pt x="2525" y="329"/>
                </a:lnTo>
                <a:lnTo>
                  <a:pt x="2542" y="352"/>
                </a:lnTo>
                <a:lnTo>
                  <a:pt x="2561" y="379"/>
                </a:lnTo>
                <a:lnTo>
                  <a:pt x="2582" y="410"/>
                </a:lnTo>
                <a:lnTo>
                  <a:pt x="2605" y="442"/>
                </a:lnTo>
                <a:lnTo>
                  <a:pt x="2631" y="479"/>
                </a:lnTo>
                <a:lnTo>
                  <a:pt x="2658" y="517"/>
                </a:lnTo>
                <a:lnTo>
                  <a:pt x="2686" y="558"/>
                </a:lnTo>
                <a:lnTo>
                  <a:pt x="2717" y="600"/>
                </a:lnTo>
                <a:lnTo>
                  <a:pt x="2747" y="645"/>
                </a:lnTo>
                <a:lnTo>
                  <a:pt x="2779" y="690"/>
                </a:lnTo>
                <a:lnTo>
                  <a:pt x="2811" y="736"/>
                </a:lnTo>
                <a:lnTo>
                  <a:pt x="2844" y="783"/>
                </a:lnTo>
                <a:lnTo>
                  <a:pt x="2878" y="831"/>
                </a:lnTo>
                <a:lnTo>
                  <a:pt x="2910" y="878"/>
                </a:lnTo>
                <a:lnTo>
                  <a:pt x="2944" y="925"/>
                </a:lnTo>
                <a:lnTo>
                  <a:pt x="2976" y="972"/>
                </a:lnTo>
                <a:lnTo>
                  <a:pt x="3008" y="1017"/>
                </a:lnTo>
                <a:lnTo>
                  <a:pt x="3040" y="1062"/>
                </a:lnTo>
                <a:lnTo>
                  <a:pt x="3070" y="1106"/>
                </a:lnTo>
                <a:lnTo>
                  <a:pt x="3098" y="1147"/>
                </a:lnTo>
                <a:lnTo>
                  <a:pt x="3126" y="1187"/>
                </a:lnTo>
                <a:lnTo>
                  <a:pt x="3152" y="1224"/>
                </a:lnTo>
                <a:lnTo>
                  <a:pt x="3176" y="1258"/>
                </a:lnTo>
                <a:lnTo>
                  <a:pt x="3198" y="1290"/>
                </a:lnTo>
                <a:lnTo>
                  <a:pt x="3218" y="1318"/>
                </a:lnTo>
                <a:lnTo>
                  <a:pt x="3236" y="1344"/>
                </a:lnTo>
                <a:lnTo>
                  <a:pt x="3251" y="1366"/>
                </a:lnTo>
                <a:lnTo>
                  <a:pt x="3264" y="1383"/>
                </a:lnTo>
                <a:lnTo>
                  <a:pt x="3272" y="1395"/>
                </a:lnTo>
                <a:lnTo>
                  <a:pt x="3292" y="1426"/>
                </a:lnTo>
                <a:lnTo>
                  <a:pt x="3310" y="1460"/>
                </a:lnTo>
                <a:lnTo>
                  <a:pt x="3327" y="1498"/>
                </a:lnTo>
                <a:lnTo>
                  <a:pt x="3343" y="1538"/>
                </a:lnTo>
                <a:lnTo>
                  <a:pt x="3356" y="1579"/>
                </a:lnTo>
                <a:lnTo>
                  <a:pt x="3368" y="1622"/>
                </a:lnTo>
                <a:lnTo>
                  <a:pt x="3377" y="1663"/>
                </a:lnTo>
                <a:lnTo>
                  <a:pt x="3385" y="1702"/>
                </a:lnTo>
                <a:lnTo>
                  <a:pt x="3389" y="1738"/>
                </a:lnTo>
                <a:lnTo>
                  <a:pt x="3390" y="1772"/>
                </a:lnTo>
                <a:lnTo>
                  <a:pt x="3387" y="1842"/>
                </a:lnTo>
                <a:lnTo>
                  <a:pt x="3378" y="1910"/>
                </a:lnTo>
                <a:lnTo>
                  <a:pt x="3363" y="1976"/>
                </a:lnTo>
                <a:lnTo>
                  <a:pt x="3343" y="2039"/>
                </a:lnTo>
                <a:lnTo>
                  <a:pt x="3316" y="2101"/>
                </a:lnTo>
                <a:lnTo>
                  <a:pt x="3286" y="2160"/>
                </a:lnTo>
                <a:lnTo>
                  <a:pt x="3250" y="2214"/>
                </a:lnTo>
                <a:lnTo>
                  <a:pt x="3210" y="2267"/>
                </a:lnTo>
                <a:lnTo>
                  <a:pt x="3166" y="2314"/>
                </a:lnTo>
                <a:lnTo>
                  <a:pt x="3117" y="2358"/>
                </a:lnTo>
                <a:lnTo>
                  <a:pt x="3066" y="2398"/>
                </a:lnTo>
                <a:lnTo>
                  <a:pt x="3011" y="2434"/>
                </a:lnTo>
                <a:lnTo>
                  <a:pt x="2952" y="2466"/>
                </a:lnTo>
                <a:lnTo>
                  <a:pt x="2891" y="2491"/>
                </a:lnTo>
                <a:lnTo>
                  <a:pt x="2827" y="2512"/>
                </a:lnTo>
                <a:lnTo>
                  <a:pt x="2762" y="2527"/>
                </a:lnTo>
                <a:lnTo>
                  <a:pt x="2693" y="2536"/>
                </a:lnTo>
                <a:lnTo>
                  <a:pt x="2624" y="2540"/>
                </a:lnTo>
                <a:lnTo>
                  <a:pt x="2553" y="2536"/>
                </a:lnTo>
                <a:lnTo>
                  <a:pt x="2486" y="2527"/>
                </a:lnTo>
                <a:lnTo>
                  <a:pt x="2420" y="2512"/>
                </a:lnTo>
                <a:lnTo>
                  <a:pt x="2357" y="2491"/>
                </a:lnTo>
                <a:lnTo>
                  <a:pt x="2296" y="2466"/>
                </a:lnTo>
                <a:lnTo>
                  <a:pt x="2237" y="2434"/>
                </a:lnTo>
                <a:lnTo>
                  <a:pt x="2182" y="2398"/>
                </a:lnTo>
                <a:lnTo>
                  <a:pt x="2131" y="2358"/>
                </a:lnTo>
                <a:lnTo>
                  <a:pt x="2082" y="2314"/>
                </a:lnTo>
                <a:lnTo>
                  <a:pt x="2038" y="2267"/>
                </a:lnTo>
                <a:lnTo>
                  <a:pt x="1998" y="2214"/>
                </a:lnTo>
                <a:lnTo>
                  <a:pt x="1963" y="2160"/>
                </a:lnTo>
                <a:lnTo>
                  <a:pt x="1933" y="2101"/>
                </a:lnTo>
                <a:lnTo>
                  <a:pt x="1906" y="2039"/>
                </a:lnTo>
                <a:lnTo>
                  <a:pt x="1886" y="1976"/>
                </a:lnTo>
                <a:lnTo>
                  <a:pt x="1871" y="1910"/>
                </a:lnTo>
                <a:lnTo>
                  <a:pt x="1862" y="1842"/>
                </a:lnTo>
                <a:lnTo>
                  <a:pt x="1859" y="1772"/>
                </a:lnTo>
                <a:lnTo>
                  <a:pt x="1859" y="1578"/>
                </a:lnTo>
                <a:lnTo>
                  <a:pt x="1858" y="1557"/>
                </a:lnTo>
                <a:lnTo>
                  <a:pt x="1857" y="1538"/>
                </a:lnTo>
                <a:lnTo>
                  <a:pt x="1855" y="1522"/>
                </a:lnTo>
                <a:lnTo>
                  <a:pt x="1850" y="1507"/>
                </a:lnTo>
                <a:lnTo>
                  <a:pt x="1843" y="1494"/>
                </a:lnTo>
                <a:lnTo>
                  <a:pt x="1834" y="1484"/>
                </a:lnTo>
                <a:lnTo>
                  <a:pt x="1821" y="1475"/>
                </a:lnTo>
                <a:lnTo>
                  <a:pt x="1805" y="1469"/>
                </a:lnTo>
                <a:lnTo>
                  <a:pt x="1787" y="1466"/>
                </a:lnTo>
                <a:lnTo>
                  <a:pt x="1762" y="1465"/>
                </a:lnTo>
                <a:lnTo>
                  <a:pt x="1627" y="1465"/>
                </a:lnTo>
                <a:lnTo>
                  <a:pt x="1603" y="1466"/>
                </a:lnTo>
                <a:lnTo>
                  <a:pt x="1584" y="1469"/>
                </a:lnTo>
                <a:lnTo>
                  <a:pt x="1570" y="1475"/>
                </a:lnTo>
                <a:lnTo>
                  <a:pt x="1559" y="1484"/>
                </a:lnTo>
                <a:lnTo>
                  <a:pt x="1552" y="1494"/>
                </a:lnTo>
                <a:lnTo>
                  <a:pt x="1547" y="1507"/>
                </a:lnTo>
                <a:lnTo>
                  <a:pt x="1545" y="1522"/>
                </a:lnTo>
                <a:lnTo>
                  <a:pt x="1543" y="1538"/>
                </a:lnTo>
                <a:lnTo>
                  <a:pt x="1542" y="1557"/>
                </a:lnTo>
                <a:lnTo>
                  <a:pt x="1542" y="1772"/>
                </a:lnTo>
                <a:lnTo>
                  <a:pt x="1539" y="1842"/>
                </a:lnTo>
                <a:lnTo>
                  <a:pt x="1530" y="1910"/>
                </a:lnTo>
                <a:lnTo>
                  <a:pt x="1515" y="1976"/>
                </a:lnTo>
                <a:lnTo>
                  <a:pt x="1494" y="2039"/>
                </a:lnTo>
                <a:lnTo>
                  <a:pt x="1468" y="2101"/>
                </a:lnTo>
                <a:lnTo>
                  <a:pt x="1437" y="2160"/>
                </a:lnTo>
                <a:lnTo>
                  <a:pt x="1401" y="2214"/>
                </a:lnTo>
                <a:lnTo>
                  <a:pt x="1360" y="2267"/>
                </a:lnTo>
                <a:lnTo>
                  <a:pt x="1316" y="2314"/>
                </a:lnTo>
                <a:lnTo>
                  <a:pt x="1268" y="2358"/>
                </a:lnTo>
                <a:lnTo>
                  <a:pt x="1215" y="2398"/>
                </a:lnTo>
                <a:lnTo>
                  <a:pt x="1159" y="2434"/>
                </a:lnTo>
                <a:lnTo>
                  <a:pt x="1102" y="2466"/>
                </a:lnTo>
                <a:lnTo>
                  <a:pt x="1039" y="2491"/>
                </a:lnTo>
                <a:lnTo>
                  <a:pt x="976" y="2512"/>
                </a:lnTo>
                <a:lnTo>
                  <a:pt x="910" y="2527"/>
                </a:lnTo>
                <a:lnTo>
                  <a:pt x="842" y="2536"/>
                </a:lnTo>
                <a:lnTo>
                  <a:pt x="772" y="2540"/>
                </a:lnTo>
                <a:lnTo>
                  <a:pt x="702" y="2536"/>
                </a:lnTo>
                <a:lnTo>
                  <a:pt x="633" y="2527"/>
                </a:lnTo>
                <a:lnTo>
                  <a:pt x="568" y="2512"/>
                </a:lnTo>
                <a:lnTo>
                  <a:pt x="504" y="2491"/>
                </a:lnTo>
                <a:lnTo>
                  <a:pt x="442" y="2466"/>
                </a:lnTo>
                <a:lnTo>
                  <a:pt x="383" y="2434"/>
                </a:lnTo>
                <a:lnTo>
                  <a:pt x="328" y="2398"/>
                </a:lnTo>
                <a:lnTo>
                  <a:pt x="276" y="2358"/>
                </a:lnTo>
                <a:lnTo>
                  <a:pt x="227" y="2314"/>
                </a:lnTo>
                <a:lnTo>
                  <a:pt x="182" y="2267"/>
                </a:lnTo>
                <a:lnTo>
                  <a:pt x="142" y="2214"/>
                </a:lnTo>
                <a:lnTo>
                  <a:pt x="106" y="2160"/>
                </a:lnTo>
                <a:lnTo>
                  <a:pt x="75" y="2101"/>
                </a:lnTo>
                <a:lnTo>
                  <a:pt x="48" y="2039"/>
                </a:lnTo>
                <a:lnTo>
                  <a:pt x="27" y="1976"/>
                </a:lnTo>
                <a:lnTo>
                  <a:pt x="13" y="1910"/>
                </a:lnTo>
                <a:lnTo>
                  <a:pt x="3" y="1842"/>
                </a:lnTo>
                <a:lnTo>
                  <a:pt x="0" y="1772"/>
                </a:lnTo>
                <a:lnTo>
                  <a:pt x="1" y="1738"/>
                </a:lnTo>
                <a:lnTo>
                  <a:pt x="6" y="1702"/>
                </a:lnTo>
                <a:lnTo>
                  <a:pt x="13" y="1663"/>
                </a:lnTo>
                <a:lnTo>
                  <a:pt x="22" y="1622"/>
                </a:lnTo>
                <a:lnTo>
                  <a:pt x="34" y="1579"/>
                </a:lnTo>
                <a:lnTo>
                  <a:pt x="47" y="1538"/>
                </a:lnTo>
                <a:lnTo>
                  <a:pt x="62" y="1498"/>
                </a:lnTo>
                <a:lnTo>
                  <a:pt x="79" y="1460"/>
                </a:lnTo>
                <a:lnTo>
                  <a:pt x="98" y="1426"/>
                </a:lnTo>
                <a:lnTo>
                  <a:pt x="117" y="1395"/>
                </a:lnTo>
                <a:lnTo>
                  <a:pt x="126" y="1383"/>
                </a:lnTo>
                <a:lnTo>
                  <a:pt x="138" y="1366"/>
                </a:lnTo>
                <a:lnTo>
                  <a:pt x="153" y="1344"/>
                </a:lnTo>
                <a:lnTo>
                  <a:pt x="170" y="1318"/>
                </a:lnTo>
                <a:lnTo>
                  <a:pt x="190" y="1290"/>
                </a:lnTo>
                <a:lnTo>
                  <a:pt x="213" y="1258"/>
                </a:lnTo>
                <a:lnTo>
                  <a:pt x="237" y="1224"/>
                </a:lnTo>
                <a:lnTo>
                  <a:pt x="263" y="1187"/>
                </a:lnTo>
                <a:lnTo>
                  <a:pt x="290" y="1147"/>
                </a:lnTo>
                <a:lnTo>
                  <a:pt x="320" y="1106"/>
                </a:lnTo>
                <a:lnTo>
                  <a:pt x="350" y="1062"/>
                </a:lnTo>
                <a:lnTo>
                  <a:pt x="381" y="1017"/>
                </a:lnTo>
                <a:lnTo>
                  <a:pt x="413" y="972"/>
                </a:lnTo>
                <a:lnTo>
                  <a:pt x="446" y="925"/>
                </a:lnTo>
                <a:lnTo>
                  <a:pt x="479" y="878"/>
                </a:lnTo>
                <a:lnTo>
                  <a:pt x="512" y="831"/>
                </a:lnTo>
                <a:lnTo>
                  <a:pt x="545" y="783"/>
                </a:lnTo>
                <a:lnTo>
                  <a:pt x="578" y="736"/>
                </a:lnTo>
                <a:lnTo>
                  <a:pt x="610" y="690"/>
                </a:lnTo>
                <a:lnTo>
                  <a:pt x="642" y="645"/>
                </a:lnTo>
                <a:lnTo>
                  <a:pt x="673" y="600"/>
                </a:lnTo>
                <a:lnTo>
                  <a:pt x="703" y="558"/>
                </a:lnTo>
                <a:lnTo>
                  <a:pt x="731" y="517"/>
                </a:lnTo>
                <a:lnTo>
                  <a:pt x="759" y="479"/>
                </a:lnTo>
                <a:lnTo>
                  <a:pt x="784" y="442"/>
                </a:lnTo>
                <a:lnTo>
                  <a:pt x="807" y="410"/>
                </a:lnTo>
                <a:lnTo>
                  <a:pt x="828" y="379"/>
                </a:lnTo>
                <a:lnTo>
                  <a:pt x="847" y="352"/>
                </a:lnTo>
                <a:lnTo>
                  <a:pt x="864" y="329"/>
                </a:lnTo>
                <a:lnTo>
                  <a:pt x="877" y="310"/>
                </a:lnTo>
                <a:lnTo>
                  <a:pt x="888" y="294"/>
                </a:lnTo>
                <a:lnTo>
                  <a:pt x="895" y="283"/>
                </a:lnTo>
                <a:lnTo>
                  <a:pt x="931" y="235"/>
                </a:lnTo>
                <a:lnTo>
                  <a:pt x="963" y="193"/>
                </a:lnTo>
                <a:lnTo>
                  <a:pt x="993" y="155"/>
                </a:lnTo>
                <a:lnTo>
                  <a:pt x="1022" y="122"/>
                </a:lnTo>
                <a:lnTo>
                  <a:pt x="1049" y="94"/>
                </a:lnTo>
                <a:lnTo>
                  <a:pt x="1075" y="70"/>
                </a:lnTo>
                <a:lnTo>
                  <a:pt x="1099" y="50"/>
                </a:lnTo>
                <a:lnTo>
                  <a:pt x="1124" y="34"/>
                </a:lnTo>
                <a:lnTo>
                  <a:pt x="1148" y="21"/>
                </a:lnTo>
                <a:lnTo>
                  <a:pt x="1172" y="12"/>
                </a:lnTo>
                <a:lnTo>
                  <a:pt x="1197" y="5"/>
                </a:lnTo>
                <a:lnTo>
                  <a:pt x="1223" y="1"/>
                </a:lnTo>
                <a:lnTo>
                  <a:pt x="12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61" name="Group 14">
            <a:extLst>
              <a:ext uri="{FF2B5EF4-FFF2-40B4-BE49-F238E27FC236}">
                <a16:creationId xmlns:a16="http://schemas.microsoft.com/office/drawing/2014/main" id="{D6EF7BBF-92FC-3864-95F8-E39838AA1D0A}"/>
              </a:ext>
            </a:extLst>
          </p:cNvPr>
          <p:cNvGrpSpPr>
            <a:grpSpLocks noChangeAspect="1"/>
          </p:cNvGrpSpPr>
          <p:nvPr/>
        </p:nvGrpSpPr>
        <p:grpSpPr bwMode="auto">
          <a:xfrm>
            <a:off x="6345373" y="2438267"/>
            <a:ext cx="713404" cy="692800"/>
            <a:chOff x="638" y="291"/>
            <a:chExt cx="554" cy="538"/>
          </a:xfrm>
          <a:solidFill>
            <a:schemeClr val="bg1"/>
          </a:solidFill>
        </p:grpSpPr>
        <p:sp>
          <p:nvSpPr>
            <p:cNvPr id="362" name="Freeform 16">
              <a:extLst>
                <a:ext uri="{FF2B5EF4-FFF2-40B4-BE49-F238E27FC236}">
                  <a16:creationId xmlns:a16="http://schemas.microsoft.com/office/drawing/2014/main" id="{780E795A-0036-C5E3-D103-6DBE7CA76093}"/>
                </a:ext>
              </a:extLst>
            </p:cNvPr>
            <p:cNvSpPr>
              <a:spLocks/>
            </p:cNvSpPr>
            <p:nvPr/>
          </p:nvSpPr>
          <p:spPr bwMode="auto">
            <a:xfrm>
              <a:off x="1120" y="444"/>
              <a:ext cx="57" cy="62"/>
            </a:xfrm>
            <a:custGeom>
              <a:avLst/>
              <a:gdLst>
                <a:gd name="T0" fmla="*/ 0 w 341"/>
                <a:gd name="T1" fmla="*/ 0 h 371"/>
                <a:gd name="T2" fmla="*/ 171 w 341"/>
                <a:gd name="T3" fmla="*/ 0 h 371"/>
                <a:gd name="T4" fmla="*/ 201 w 341"/>
                <a:gd name="T5" fmla="*/ 3 h 371"/>
                <a:gd name="T6" fmla="*/ 230 w 341"/>
                <a:gd name="T7" fmla="*/ 11 h 371"/>
                <a:gd name="T8" fmla="*/ 257 w 341"/>
                <a:gd name="T9" fmla="*/ 24 h 371"/>
                <a:gd name="T10" fmla="*/ 280 w 341"/>
                <a:gd name="T11" fmla="*/ 40 h 371"/>
                <a:gd name="T12" fmla="*/ 301 w 341"/>
                <a:gd name="T13" fmla="*/ 61 h 371"/>
                <a:gd name="T14" fmla="*/ 317 w 341"/>
                <a:gd name="T15" fmla="*/ 86 h 371"/>
                <a:gd name="T16" fmla="*/ 330 w 341"/>
                <a:gd name="T17" fmla="*/ 111 h 371"/>
                <a:gd name="T18" fmla="*/ 338 w 341"/>
                <a:gd name="T19" fmla="*/ 141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1 h 371"/>
                <a:gd name="T32" fmla="*/ 280 w 341"/>
                <a:gd name="T33" fmla="*/ 331 h 371"/>
                <a:gd name="T34" fmla="*/ 257 w 341"/>
                <a:gd name="T35" fmla="*/ 349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1"/>
                  </a:lnTo>
                  <a:lnTo>
                    <a:pt x="257" y="24"/>
                  </a:lnTo>
                  <a:lnTo>
                    <a:pt x="280" y="40"/>
                  </a:lnTo>
                  <a:lnTo>
                    <a:pt x="301" y="61"/>
                  </a:lnTo>
                  <a:lnTo>
                    <a:pt x="317" y="86"/>
                  </a:lnTo>
                  <a:lnTo>
                    <a:pt x="330" y="111"/>
                  </a:lnTo>
                  <a:lnTo>
                    <a:pt x="338" y="141"/>
                  </a:lnTo>
                  <a:lnTo>
                    <a:pt x="341" y="171"/>
                  </a:lnTo>
                  <a:lnTo>
                    <a:pt x="341" y="200"/>
                  </a:lnTo>
                  <a:lnTo>
                    <a:pt x="338" y="231"/>
                  </a:lnTo>
                  <a:lnTo>
                    <a:pt x="330" y="260"/>
                  </a:lnTo>
                  <a:lnTo>
                    <a:pt x="317" y="287"/>
                  </a:lnTo>
                  <a:lnTo>
                    <a:pt x="301" y="311"/>
                  </a:lnTo>
                  <a:lnTo>
                    <a:pt x="280" y="331"/>
                  </a:lnTo>
                  <a:lnTo>
                    <a:pt x="257" y="349"/>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Freeform 17">
              <a:extLst>
                <a:ext uri="{FF2B5EF4-FFF2-40B4-BE49-F238E27FC236}">
                  <a16:creationId xmlns:a16="http://schemas.microsoft.com/office/drawing/2014/main" id="{EAC4F199-21AB-F2AC-CA8B-7F34AB97A0D6}"/>
                </a:ext>
              </a:extLst>
            </p:cNvPr>
            <p:cNvSpPr>
              <a:spLocks/>
            </p:cNvSpPr>
            <p:nvPr/>
          </p:nvSpPr>
          <p:spPr bwMode="auto">
            <a:xfrm>
              <a:off x="1120" y="517"/>
              <a:ext cx="57" cy="62"/>
            </a:xfrm>
            <a:custGeom>
              <a:avLst/>
              <a:gdLst>
                <a:gd name="T0" fmla="*/ 0 w 341"/>
                <a:gd name="T1" fmla="*/ 0 h 372"/>
                <a:gd name="T2" fmla="*/ 171 w 341"/>
                <a:gd name="T3" fmla="*/ 0 h 372"/>
                <a:gd name="T4" fmla="*/ 201 w 341"/>
                <a:gd name="T5" fmla="*/ 4 h 372"/>
                <a:gd name="T6" fmla="*/ 230 w 341"/>
                <a:gd name="T7" fmla="*/ 11 h 372"/>
                <a:gd name="T8" fmla="*/ 257 w 341"/>
                <a:gd name="T9" fmla="*/ 24 h 372"/>
                <a:gd name="T10" fmla="*/ 280 w 341"/>
                <a:gd name="T11" fmla="*/ 41 h 372"/>
                <a:gd name="T12" fmla="*/ 301 w 341"/>
                <a:gd name="T13" fmla="*/ 61 h 372"/>
                <a:gd name="T14" fmla="*/ 317 w 341"/>
                <a:gd name="T15" fmla="*/ 85 h 372"/>
                <a:gd name="T16" fmla="*/ 330 w 341"/>
                <a:gd name="T17" fmla="*/ 112 h 372"/>
                <a:gd name="T18" fmla="*/ 338 w 341"/>
                <a:gd name="T19" fmla="*/ 141 h 372"/>
                <a:gd name="T20" fmla="*/ 341 w 341"/>
                <a:gd name="T21" fmla="*/ 172 h 372"/>
                <a:gd name="T22" fmla="*/ 341 w 341"/>
                <a:gd name="T23" fmla="*/ 201 h 372"/>
                <a:gd name="T24" fmla="*/ 338 w 341"/>
                <a:gd name="T25" fmla="*/ 231 h 372"/>
                <a:gd name="T26" fmla="*/ 330 w 341"/>
                <a:gd name="T27" fmla="*/ 260 h 372"/>
                <a:gd name="T28" fmla="*/ 317 w 341"/>
                <a:gd name="T29" fmla="*/ 287 h 372"/>
                <a:gd name="T30" fmla="*/ 301 w 341"/>
                <a:gd name="T31" fmla="*/ 311 h 372"/>
                <a:gd name="T32" fmla="*/ 280 w 341"/>
                <a:gd name="T33" fmla="*/ 332 h 372"/>
                <a:gd name="T34" fmla="*/ 257 w 341"/>
                <a:gd name="T35" fmla="*/ 349 h 372"/>
                <a:gd name="T36" fmla="*/ 230 w 341"/>
                <a:gd name="T37" fmla="*/ 361 h 372"/>
                <a:gd name="T38" fmla="*/ 201 w 341"/>
                <a:gd name="T39" fmla="*/ 370 h 372"/>
                <a:gd name="T40" fmla="*/ 171 w 341"/>
                <a:gd name="T41" fmla="*/ 372 h 372"/>
                <a:gd name="T42" fmla="*/ 0 w 341"/>
                <a:gd name="T43" fmla="*/ 372 h 372"/>
                <a:gd name="T44" fmla="*/ 0 w 341"/>
                <a:gd name="T4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2">
                  <a:moveTo>
                    <a:pt x="0" y="0"/>
                  </a:moveTo>
                  <a:lnTo>
                    <a:pt x="171" y="0"/>
                  </a:lnTo>
                  <a:lnTo>
                    <a:pt x="201" y="4"/>
                  </a:lnTo>
                  <a:lnTo>
                    <a:pt x="230" y="11"/>
                  </a:lnTo>
                  <a:lnTo>
                    <a:pt x="257" y="24"/>
                  </a:lnTo>
                  <a:lnTo>
                    <a:pt x="280" y="41"/>
                  </a:lnTo>
                  <a:lnTo>
                    <a:pt x="301" y="61"/>
                  </a:lnTo>
                  <a:lnTo>
                    <a:pt x="317" y="85"/>
                  </a:lnTo>
                  <a:lnTo>
                    <a:pt x="330" y="112"/>
                  </a:lnTo>
                  <a:lnTo>
                    <a:pt x="338" y="141"/>
                  </a:lnTo>
                  <a:lnTo>
                    <a:pt x="341" y="172"/>
                  </a:lnTo>
                  <a:lnTo>
                    <a:pt x="341" y="201"/>
                  </a:lnTo>
                  <a:lnTo>
                    <a:pt x="338" y="231"/>
                  </a:lnTo>
                  <a:lnTo>
                    <a:pt x="330" y="260"/>
                  </a:lnTo>
                  <a:lnTo>
                    <a:pt x="317" y="287"/>
                  </a:lnTo>
                  <a:lnTo>
                    <a:pt x="301" y="311"/>
                  </a:lnTo>
                  <a:lnTo>
                    <a:pt x="280" y="332"/>
                  </a:lnTo>
                  <a:lnTo>
                    <a:pt x="257" y="349"/>
                  </a:lnTo>
                  <a:lnTo>
                    <a:pt x="230" y="361"/>
                  </a:lnTo>
                  <a:lnTo>
                    <a:pt x="201" y="370"/>
                  </a:lnTo>
                  <a:lnTo>
                    <a:pt x="171" y="372"/>
                  </a:lnTo>
                  <a:lnTo>
                    <a:pt x="0" y="37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18">
              <a:extLst>
                <a:ext uri="{FF2B5EF4-FFF2-40B4-BE49-F238E27FC236}">
                  <a16:creationId xmlns:a16="http://schemas.microsoft.com/office/drawing/2014/main" id="{3105C085-5A03-2DD8-CA4F-51FF8DB55A4B}"/>
                </a:ext>
              </a:extLst>
            </p:cNvPr>
            <p:cNvSpPr>
              <a:spLocks/>
            </p:cNvSpPr>
            <p:nvPr/>
          </p:nvSpPr>
          <p:spPr bwMode="auto">
            <a:xfrm>
              <a:off x="1120" y="590"/>
              <a:ext cx="57" cy="62"/>
            </a:xfrm>
            <a:custGeom>
              <a:avLst/>
              <a:gdLst>
                <a:gd name="T0" fmla="*/ 0 w 341"/>
                <a:gd name="T1" fmla="*/ 0 h 371"/>
                <a:gd name="T2" fmla="*/ 171 w 341"/>
                <a:gd name="T3" fmla="*/ 0 h 371"/>
                <a:gd name="T4" fmla="*/ 201 w 341"/>
                <a:gd name="T5" fmla="*/ 3 h 371"/>
                <a:gd name="T6" fmla="*/ 230 w 341"/>
                <a:gd name="T7" fmla="*/ 10 h 371"/>
                <a:gd name="T8" fmla="*/ 257 w 341"/>
                <a:gd name="T9" fmla="*/ 24 h 371"/>
                <a:gd name="T10" fmla="*/ 280 w 341"/>
                <a:gd name="T11" fmla="*/ 40 h 371"/>
                <a:gd name="T12" fmla="*/ 301 w 341"/>
                <a:gd name="T13" fmla="*/ 61 h 371"/>
                <a:gd name="T14" fmla="*/ 317 w 341"/>
                <a:gd name="T15" fmla="*/ 84 h 371"/>
                <a:gd name="T16" fmla="*/ 330 w 341"/>
                <a:gd name="T17" fmla="*/ 111 h 371"/>
                <a:gd name="T18" fmla="*/ 338 w 341"/>
                <a:gd name="T19" fmla="*/ 140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0 h 371"/>
                <a:gd name="T32" fmla="*/ 280 w 341"/>
                <a:gd name="T33" fmla="*/ 331 h 371"/>
                <a:gd name="T34" fmla="*/ 257 w 341"/>
                <a:gd name="T35" fmla="*/ 348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0"/>
                  </a:lnTo>
                  <a:lnTo>
                    <a:pt x="257" y="24"/>
                  </a:lnTo>
                  <a:lnTo>
                    <a:pt x="280" y="40"/>
                  </a:lnTo>
                  <a:lnTo>
                    <a:pt x="301" y="61"/>
                  </a:lnTo>
                  <a:lnTo>
                    <a:pt x="317" y="84"/>
                  </a:lnTo>
                  <a:lnTo>
                    <a:pt x="330" y="111"/>
                  </a:lnTo>
                  <a:lnTo>
                    <a:pt x="338" y="140"/>
                  </a:lnTo>
                  <a:lnTo>
                    <a:pt x="341" y="171"/>
                  </a:lnTo>
                  <a:lnTo>
                    <a:pt x="341" y="200"/>
                  </a:lnTo>
                  <a:lnTo>
                    <a:pt x="338" y="231"/>
                  </a:lnTo>
                  <a:lnTo>
                    <a:pt x="330" y="260"/>
                  </a:lnTo>
                  <a:lnTo>
                    <a:pt x="317" y="287"/>
                  </a:lnTo>
                  <a:lnTo>
                    <a:pt x="301" y="310"/>
                  </a:lnTo>
                  <a:lnTo>
                    <a:pt x="280" y="331"/>
                  </a:lnTo>
                  <a:lnTo>
                    <a:pt x="257" y="348"/>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Freeform 19">
              <a:extLst>
                <a:ext uri="{FF2B5EF4-FFF2-40B4-BE49-F238E27FC236}">
                  <a16:creationId xmlns:a16="http://schemas.microsoft.com/office/drawing/2014/main" id="{574C8E19-A48B-0C6C-F849-7411B343DBC8}"/>
                </a:ext>
              </a:extLst>
            </p:cNvPr>
            <p:cNvSpPr>
              <a:spLocks/>
            </p:cNvSpPr>
            <p:nvPr/>
          </p:nvSpPr>
          <p:spPr bwMode="auto">
            <a:xfrm>
              <a:off x="1120" y="339"/>
              <a:ext cx="72" cy="72"/>
            </a:xfrm>
            <a:custGeom>
              <a:avLst/>
              <a:gdLst>
                <a:gd name="T0" fmla="*/ 317 w 430"/>
                <a:gd name="T1" fmla="*/ 0 h 433"/>
                <a:gd name="T2" fmla="*/ 341 w 430"/>
                <a:gd name="T3" fmla="*/ 3 h 433"/>
                <a:gd name="T4" fmla="*/ 362 w 430"/>
                <a:gd name="T5" fmla="*/ 10 h 433"/>
                <a:gd name="T6" fmla="*/ 382 w 430"/>
                <a:gd name="T7" fmla="*/ 22 h 433"/>
                <a:gd name="T8" fmla="*/ 398 w 430"/>
                <a:gd name="T9" fmla="*/ 37 h 433"/>
                <a:gd name="T10" fmla="*/ 411 w 430"/>
                <a:gd name="T11" fmla="*/ 56 h 433"/>
                <a:gd name="T12" fmla="*/ 421 w 430"/>
                <a:gd name="T13" fmla="*/ 77 h 433"/>
                <a:gd name="T14" fmla="*/ 427 w 430"/>
                <a:gd name="T15" fmla="*/ 102 h 433"/>
                <a:gd name="T16" fmla="*/ 430 w 430"/>
                <a:gd name="T17" fmla="*/ 129 h 433"/>
                <a:gd name="T18" fmla="*/ 430 w 430"/>
                <a:gd name="T19" fmla="*/ 153 h 433"/>
                <a:gd name="T20" fmla="*/ 426 w 430"/>
                <a:gd name="T21" fmla="*/ 189 h 433"/>
                <a:gd name="T22" fmla="*/ 416 w 430"/>
                <a:gd name="T23" fmla="*/ 225 h 433"/>
                <a:gd name="T24" fmla="*/ 402 w 430"/>
                <a:gd name="T25" fmla="*/ 259 h 433"/>
                <a:gd name="T26" fmla="*/ 383 w 430"/>
                <a:gd name="T27" fmla="*/ 291 h 433"/>
                <a:gd name="T28" fmla="*/ 358 w 430"/>
                <a:gd name="T29" fmla="*/ 321 h 433"/>
                <a:gd name="T30" fmla="*/ 331 w 430"/>
                <a:gd name="T31" fmla="*/ 345 h 433"/>
                <a:gd name="T32" fmla="*/ 301 w 430"/>
                <a:gd name="T33" fmla="*/ 366 h 433"/>
                <a:gd name="T34" fmla="*/ 269 w 430"/>
                <a:gd name="T35" fmla="*/ 382 h 433"/>
                <a:gd name="T36" fmla="*/ 0 w 430"/>
                <a:gd name="T37" fmla="*/ 433 h 433"/>
                <a:gd name="T38" fmla="*/ 0 w 430"/>
                <a:gd name="T39" fmla="*/ 37 h 433"/>
                <a:gd name="T40" fmla="*/ 266 w 430"/>
                <a:gd name="T41" fmla="*/ 6 h 433"/>
                <a:gd name="T42" fmla="*/ 293 w 430"/>
                <a:gd name="T43" fmla="*/ 1 h 433"/>
                <a:gd name="T44" fmla="*/ 317 w 430"/>
                <a:gd name="T4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0" h="433">
                  <a:moveTo>
                    <a:pt x="317" y="0"/>
                  </a:moveTo>
                  <a:lnTo>
                    <a:pt x="341" y="3"/>
                  </a:lnTo>
                  <a:lnTo>
                    <a:pt x="362" y="10"/>
                  </a:lnTo>
                  <a:lnTo>
                    <a:pt x="382" y="22"/>
                  </a:lnTo>
                  <a:lnTo>
                    <a:pt x="398" y="37"/>
                  </a:lnTo>
                  <a:lnTo>
                    <a:pt x="411" y="56"/>
                  </a:lnTo>
                  <a:lnTo>
                    <a:pt x="421" y="77"/>
                  </a:lnTo>
                  <a:lnTo>
                    <a:pt x="427" y="102"/>
                  </a:lnTo>
                  <a:lnTo>
                    <a:pt x="430" y="129"/>
                  </a:lnTo>
                  <a:lnTo>
                    <a:pt x="430" y="153"/>
                  </a:lnTo>
                  <a:lnTo>
                    <a:pt x="426" y="189"/>
                  </a:lnTo>
                  <a:lnTo>
                    <a:pt x="416" y="225"/>
                  </a:lnTo>
                  <a:lnTo>
                    <a:pt x="402" y="259"/>
                  </a:lnTo>
                  <a:lnTo>
                    <a:pt x="383" y="291"/>
                  </a:lnTo>
                  <a:lnTo>
                    <a:pt x="358" y="321"/>
                  </a:lnTo>
                  <a:lnTo>
                    <a:pt x="331" y="345"/>
                  </a:lnTo>
                  <a:lnTo>
                    <a:pt x="301" y="366"/>
                  </a:lnTo>
                  <a:lnTo>
                    <a:pt x="269" y="382"/>
                  </a:lnTo>
                  <a:lnTo>
                    <a:pt x="0" y="433"/>
                  </a:lnTo>
                  <a:lnTo>
                    <a:pt x="0" y="37"/>
                  </a:lnTo>
                  <a:lnTo>
                    <a:pt x="266" y="6"/>
                  </a:lnTo>
                  <a:lnTo>
                    <a:pt x="293" y="1"/>
                  </a:lnTo>
                  <a:lnTo>
                    <a:pt x="3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20">
              <a:extLst>
                <a:ext uri="{FF2B5EF4-FFF2-40B4-BE49-F238E27FC236}">
                  <a16:creationId xmlns:a16="http://schemas.microsoft.com/office/drawing/2014/main" id="{0FAD0FC6-86F8-12AA-6E7B-6B3E939D9821}"/>
                </a:ext>
              </a:extLst>
            </p:cNvPr>
            <p:cNvSpPr>
              <a:spLocks/>
            </p:cNvSpPr>
            <p:nvPr/>
          </p:nvSpPr>
          <p:spPr bwMode="auto">
            <a:xfrm>
              <a:off x="865" y="291"/>
              <a:ext cx="245" cy="420"/>
            </a:xfrm>
            <a:custGeom>
              <a:avLst/>
              <a:gdLst>
                <a:gd name="T0" fmla="*/ 1304 w 1472"/>
                <a:gd name="T1" fmla="*/ 0 h 2521"/>
                <a:gd name="T2" fmla="*/ 1363 w 1472"/>
                <a:gd name="T3" fmla="*/ 12 h 2521"/>
                <a:gd name="T4" fmla="*/ 1412 w 1472"/>
                <a:gd name="T5" fmla="*/ 40 h 2521"/>
                <a:gd name="T6" fmla="*/ 1449 w 1472"/>
                <a:gd name="T7" fmla="*/ 85 h 2521"/>
                <a:gd name="T8" fmla="*/ 1469 w 1472"/>
                <a:gd name="T9" fmla="*/ 140 h 2521"/>
                <a:gd name="T10" fmla="*/ 1472 w 1472"/>
                <a:gd name="T11" fmla="*/ 2351 h 2521"/>
                <a:gd name="T12" fmla="*/ 1461 w 1472"/>
                <a:gd name="T13" fmla="*/ 2411 h 2521"/>
                <a:gd name="T14" fmla="*/ 1432 w 1472"/>
                <a:gd name="T15" fmla="*/ 2461 h 2521"/>
                <a:gd name="T16" fmla="*/ 1388 w 1472"/>
                <a:gd name="T17" fmla="*/ 2498 h 2521"/>
                <a:gd name="T18" fmla="*/ 1334 w 1472"/>
                <a:gd name="T19" fmla="*/ 2519 h 2521"/>
                <a:gd name="T20" fmla="*/ 947 w 1472"/>
                <a:gd name="T21" fmla="*/ 2521 h 2521"/>
                <a:gd name="T22" fmla="*/ 955 w 1472"/>
                <a:gd name="T23" fmla="*/ 2488 h 2521"/>
                <a:gd name="T24" fmla="*/ 961 w 1472"/>
                <a:gd name="T25" fmla="*/ 2467 h 2521"/>
                <a:gd name="T26" fmla="*/ 977 w 1472"/>
                <a:gd name="T27" fmla="*/ 2383 h 2521"/>
                <a:gd name="T28" fmla="*/ 823 w 1472"/>
                <a:gd name="T29" fmla="*/ 2367 h 2521"/>
                <a:gd name="T30" fmla="*/ 838 w 1472"/>
                <a:gd name="T31" fmla="*/ 2330 h 2521"/>
                <a:gd name="T32" fmla="*/ 837 w 1472"/>
                <a:gd name="T33" fmla="*/ 2286 h 2521"/>
                <a:gd name="T34" fmla="*/ 816 w 1472"/>
                <a:gd name="T35" fmla="*/ 2244 h 2521"/>
                <a:gd name="T36" fmla="*/ 780 w 1472"/>
                <a:gd name="T37" fmla="*/ 2215 h 2521"/>
                <a:gd name="T38" fmla="*/ 733 w 1472"/>
                <a:gd name="T39" fmla="*/ 2203 h 2521"/>
                <a:gd name="T40" fmla="*/ 686 w 1472"/>
                <a:gd name="T41" fmla="*/ 2215 h 2521"/>
                <a:gd name="T42" fmla="*/ 650 w 1472"/>
                <a:gd name="T43" fmla="*/ 2244 h 2521"/>
                <a:gd name="T44" fmla="*/ 630 w 1472"/>
                <a:gd name="T45" fmla="*/ 2286 h 2521"/>
                <a:gd name="T46" fmla="*/ 629 w 1472"/>
                <a:gd name="T47" fmla="*/ 2330 h 2521"/>
                <a:gd name="T48" fmla="*/ 643 w 1472"/>
                <a:gd name="T49" fmla="*/ 2367 h 2521"/>
                <a:gd name="T50" fmla="*/ 360 w 1472"/>
                <a:gd name="T51" fmla="*/ 2383 h 2521"/>
                <a:gd name="T52" fmla="*/ 363 w 1472"/>
                <a:gd name="T53" fmla="*/ 2374 h 2521"/>
                <a:gd name="T54" fmla="*/ 369 w 1472"/>
                <a:gd name="T55" fmla="*/ 2356 h 2521"/>
                <a:gd name="T56" fmla="*/ 372 w 1472"/>
                <a:gd name="T57" fmla="*/ 2054 h 2521"/>
                <a:gd name="T58" fmla="*/ 1212 w 1472"/>
                <a:gd name="T59" fmla="*/ 2051 h 2521"/>
                <a:gd name="T60" fmla="*/ 1236 w 1472"/>
                <a:gd name="T61" fmla="*/ 2034 h 2521"/>
                <a:gd name="T62" fmla="*/ 1244 w 1472"/>
                <a:gd name="T63" fmla="*/ 2006 h 2521"/>
                <a:gd name="T64" fmla="*/ 1242 w 1472"/>
                <a:gd name="T65" fmla="*/ 313 h 2521"/>
                <a:gd name="T66" fmla="*/ 1226 w 1472"/>
                <a:gd name="T67" fmla="*/ 290 h 2521"/>
                <a:gd name="T68" fmla="*/ 1198 w 1472"/>
                <a:gd name="T69" fmla="*/ 281 h 2521"/>
                <a:gd name="T70" fmla="*/ 259 w 1472"/>
                <a:gd name="T71" fmla="*/ 284 h 2521"/>
                <a:gd name="T72" fmla="*/ 237 w 1472"/>
                <a:gd name="T73" fmla="*/ 300 h 2521"/>
                <a:gd name="T74" fmla="*/ 228 w 1472"/>
                <a:gd name="T75" fmla="*/ 328 h 2521"/>
                <a:gd name="T76" fmla="*/ 0 w 1472"/>
                <a:gd name="T77" fmla="*/ 1459 h 2521"/>
                <a:gd name="T78" fmla="*/ 3 w 1472"/>
                <a:gd name="T79" fmla="*/ 140 h 2521"/>
                <a:gd name="T80" fmla="*/ 23 w 1472"/>
                <a:gd name="T81" fmla="*/ 85 h 2521"/>
                <a:gd name="T82" fmla="*/ 60 w 1472"/>
                <a:gd name="T83" fmla="*/ 40 h 2521"/>
                <a:gd name="T84" fmla="*/ 110 w 1472"/>
                <a:gd name="T85" fmla="*/ 12 h 2521"/>
                <a:gd name="T86" fmla="*/ 169 w 1472"/>
                <a:gd name="T87" fmla="*/ 0 h 2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72" h="2521">
                  <a:moveTo>
                    <a:pt x="169" y="0"/>
                  </a:moveTo>
                  <a:lnTo>
                    <a:pt x="1304" y="0"/>
                  </a:lnTo>
                  <a:lnTo>
                    <a:pt x="1334" y="3"/>
                  </a:lnTo>
                  <a:lnTo>
                    <a:pt x="1363" y="12"/>
                  </a:lnTo>
                  <a:lnTo>
                    <a:pt x="1388" y="24"/>
                  </a:lnTo>
                  <a:lnTo>
                    <a:pt x="1412" y="40"/>
                  </a:lnTo>
                  <a:lnTo>
                    <a:pt x="1432" y="61"/>
                  </a:lnTo>
                  <a:lnTo>
                    <a:pt x="1449" y="85"/>
                  </a:lnTo>
                  <a:lnTo>
                    <a:pt x="1461" y="112"/>
                  </a:lnTo>
                  <a:lnTo>
                    <a:pt x="1469" y="140"/>
                  </a:lnTo>
                  <a:lnTo>
                    <a:pt x="1472" y="170"/>
                  </a:lnTo>
                  <a:lnTo>
                    <a:pt x="1472" y="2351"/>
                  </a:lnTo>
                  <a:lnTo>
                    <a:pt x="1469" y="2382"/>
                  </a:lnTo>
                  <a:lnTo>
                    <a:pt x="1461" y="2411"/>
                  </a:lnTo>
                  <a:lnTo>
                    <a:pt x="1449" y="2437"/>
                  </a:lnTo>
                  <a:lnTo>
                    <a:pt x="1432" y="2461"/>
                  </a:lnTo>
                  <a:lnTo>
                    <a:pt x="1412" y="2482"/>
                  </a:lnTo>
                  <a:lnTo>
                    <a:pt x="1388" y="2498"/>
                  </a:lnTo>
                  <a:lnTo>
                    <a:pt x="1363" y="2511"/>
                  </a:lnTo>
                  <a:lnTo>
                    <a:pt x="1334" y="2519"/>
                  </a:lnTo>
                  <a:lnTo>
                    <a:pt x="1304" y="2521"/>
                  </a:lnTo>
                  <a:lnTo>
                    <a:pt x="947" y="2521"/>
                  </a:lnTo>
                  <a:lnTo>
                    <a:pt x="952" y="2503"/>
                  </a:lnTo>
                  <a:lnTo>
                    <a:pt x="955" y="2488"/>
                  </a:lnTo>
                  <a:lnTo>
                    <a:pt x="959" y="2476"/>
                  </a:lnTo>
                  <a:lnTo>
                    <a:pt x="961" y="2467"/>
                  </a:lnTo>
                  <a:lnTo>
                    <a:pt x="961" y="2463"/>
                  </a:lnTo>
                  <a:lnTo>
                    <a:pt x="977" y="2383"/>
                  </a:lnTo>
                  <a:lnTo>
                    <a:pt x="811" y="2383"/>
                  </a:lnTo>
                  <a:lnTo>
                    <a:pt x="823" y="2367"/>
                  </a:lnTo>
                  <a:lnTo>
                    <a:pt x="832" y="2350"/>
                  </a:lnTo>
                  <a:lnTo>
                    <a:pt x="838" y="2330"/>
                  </a:lnTo>
                  <a:lnTo>
                    <a:pt x="840" y="2311"/>
                  </a:lnTo>
                  <a:lnTo>
                    <a:pt x="837" y="2286"/>
                  </a:lnTo>
                  <a:lnTo>
                    <a:pt x="829" y="2263"/>
                  </a:lnTo>
                  <a:lnTo>
                    <a:pt x="816" y="2244"/>
                  </a:lnTo>
                  <a:lnTo>
                    <a:pt x="800" y="2227"/>
                  </a:lnTo>
                  <a:lnTo>
                    <a:pt x="780" y="2215"/>
                  </a:lnTo>
                  <a:lnTo>
                    <a:pt x="758" y="2206"/>
                  </a:lnTo>
                  <a:lnTo>
                    <a:pt x="733" y="2203"/>
                  </a:lnTo>
                  <a:lnTo>
                    <a:pt x="709" y="2206"/>
                  </a:lnTo>
                  <a:lnTo>
                    <a:pt x="686" y="2215"/>
                  </a:lnTo>
                  <a:lnTo>
                    <a:pt x="667" y="2227"/>
                  </a:lnTo>
                  <a:lnTo>
                    <a:pt x="650" y="2244"/>
                  </a:lnTo>
                  <a:lnTo>
                    <a:pt x="638" y="2263"/>
                  </a:lnTo>
                  <a:lnTo>
                    <a:pt x="630" y="2286"/>
                  </a:lnTo>
                  <a:lnTo>
                    <a:pt x="627" y="2311"/>
                  </a:lnTo>
                  <a:lnTo>
                    <a:pt x="629" y="2330"/>
                  </a:lnTo>
                  <a:lnTo>
                    <a:pt x="635" y="2350"/>
                  </a:lnTo>
                  <a:lnTo>
                    <a:pt x="643" y="2367"/>
                  </a:lnTo>
                  <a:lnTo>
                    <a:pt x="656" y="2383"/>
                  </a:lnTo>
                  <a:lnTo>
                    <a:pt x="360" y="2383"/>
                  </a:lnTo>
                  <a:lnTo>
                    <a:pt x="361" y="2381"/>
                  </a:lnTo>
                  <a:lnTo>
                    <a:pt x="363" y="2374"/>
                  </a:lnTo>
                  <a:lnTo>
                    <a:pt x="365" y="2366"/>
                  </a:lnTo>
                  <a:lnTo>
                    <a:pt x="369" y="2356"/>
                  </a:lnTo>
                  <a:lnTo>
                    <a:pt x="372" y="2345"/>
                  </a:lnTo>
                  <a:lnTo>
                    <a:pt x="372" y="2054"/>
                  </a:lnTo>
                  <a:lnTo>
                    <a:pt x="1198" y="2054"/>
                  </a:lnTo>
                  <a:lnTo>
                    <a:pt x="1212" y="2051"/>
                  </a:lnTo>
                  <a:lnTo>
                    <a:pt x="1226" y="2044"/>
                  </a:lnTo>
                  <a:lnTo>
                    <a:pt x="1236" y="2034"/>
                  </a:lnTo>
                  <a:lnTo>
                    <a:pt x="1242" y="2022"/>
                  </a:lnTo>
                  <a:lnTo>
                    <a:pt x="1244" y="2006"/>
                  </a:lnTo>
                  <a:lnTo>
                    <a:pt x="1244" y="328"/>
                  </a:lnTo>
                  <a:lnTo>
                    <a:pt x="1242" y="313"/>
                  </a:lnTo>
                  <a:lnTo>
                    <a:pt x="1236" y="300"/>
                  </a:lnTo>
                  <a:lnTo>
                    <a:pt x="1226" y="290"/>
                  </a:lnTo>
                  <a:lnTo>
                    <a:pt x="1212" y="284"/>
                  </a:lnTo>
                  <a:lnTo>
                    <a:pt x="1198" y="281"/>
                  </a:lnTo>
                  <a:lnTo>
                    <a:pt x="275" y="281"/>
                  </a:lnTo>
                  <a:lnTo>
                    <a:pt x="259" y="284"/>
                  </a:lnTo>
                  <a:lnTo>
                    <a:pt x="247" y="290"/>
                  </a:lnTo>
                  <a:lnTo>
                    <a:pt x="237" y="300"/>
                  </a:lnTo>
                  <a:lnTo>
                    <a:pt x="231" y="313"/>
                  </a:lnTo>
                  <a:lnTo>
                    <a:pt x="228" y="328"/>
                  </a:lnTo>
                  <a:lnTo>
                    <a:pt x="228" y="1459"/>
                  </a:lnTo>
                  <a:lnTo>
                    <a:pt x="0" y="1459"/>
                  </a:lnTo>
                  <a:lnTo>
                    <a:pt x="0" y="170"/>
                  </a:lnTo>
                  <a:lnTo>
                    <a:pt x="3" y="140"/>
                  </a:lnTo>
                  <a:lnTo>
                    <a:pt x="11" y="112"/>
                  </a:lnTo>
                  <a:lnTo>
                    <a:pt x="23" y="85"/>
                  </a:lnTo>
                  <a:lnTo>
                    <a:pt x="40" y="61"/>
                  </a:lnTo>
                  <a:lnTo>
                    <a:pt x="60" y="40"/>
                  </a:lnTo>
                  <a:lnTo>
                    <a:pt x="83" y="24"/>
                  </a:lnTo>
                  <a:lnTo>
                    <a:pt x="110" y="12"/>
                  </a:lnTo>
                  <a:lnTo>
                    <a:pt x="139" y="3"/>
                  </a:lnTo>
                  <a:lnTo>
                    <a:pt x="1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Freeform 21">
              <a:extLst>
                <a:ext uri="{FF2B5EF4-FFF2-40B4-BE49-F238E27FC236}">
                  <a16:creationId xmlns:a16="http://schemas.microsoft.com/office/drawing/2014/main" id="{FE58C187-AE42-F9F0-F2A6-FF6F5AAF9299}"/>
                </a:ext>
              </a:extLst>
            </p:cNvPr>
            <p:cNvSpPr>
              <a:spLocks/>
            </p:cNvSpPr>
            <p:nvPr/>
          </p:nvSpPr>
          <p:spPr bwMode="auto">
            <a:xfrm>
              <a:off x="638" y="439"/>
              <a:ext cx="403" cy="390"/>
            </a:xfrm>
            <a:custGeom>
              <a:avLst/>
              <a:gdLst>
                <a:gd name="T0" fmla="*/ 1252 w 2416"/>
                <a:gd name="T1" fmla="*/ 666 h 2337"/>
                <a:gd name="T2" fmla="*/ 2225 w 2416"/>
                <a:gd name="T3" fmla="*/ 669 h 2337"/>
                <a:gd name="T4" fmla="*/ 2293 w 2416"/>
                <a:gd name="T5" fmla="*/ 689 h 2337"/>
                <a:gd name="T6" fmla="*/ 2349 w 2416"/>
                <a:gd name="T7" fmla="*/ 727 h 2337"/>
                <a:gd name="T8" fmla="*/ 2390 w 2416"/>
                <a:gd name="T9" fmla="*/ 780 h 2337"/>
                <a:gd name="T10" fmla="*/ 2413 w 2416"/>
                <a:gd name="T11" fmla="*/ 843 h 2337"/>
                <a:gd name="T12" fmla="*/ 2413 w 2416"/>
                <a:gd name="T13" fmla="*/ 912 h 2337"/>
                <a:gd name="T14" fmla="*/ 2390 w 2416"/>
                <a:gd name="T15" fmla="*/ 976 h 2337"/>
                <a:gd name="T16" fmla="*/ 2349 w 2416"/>
                <a:gd name="T17" fmla="*/ 1029 h 2337"/>
                <a:gd name="T18" fmla="*/ 2293 w 2416"/>
                <a:gd name="T19" fmla="*/ 1067 h 2337"/>
                <a:gd name="T20" fmla="*/ 2225 w 2416"/>
                <a:gd name="T21" fmla="*/ 1087 h 2337"/>
                <a:gd name="T22" fmla="*/ 1616 w 2416"/>
                <a:gd name="T23" fmla="*/ 1090 h 2337"/>
                <a:gd name="T24" fmla="*/ 1604 w 2416"/>
                <a:gd name="T25" fmla="*/ 1504 h 2337"/>
                <a:gd name="T26" fmla="*/ 1572 w 2416"/>
                <a:gd name="T27" fmla="*/ 1577 h 2337"/>
                <a:gd name="T28" fmla="*/ 1532 w 2416"/>
                <a:gd name="T29" fmla="*/ 1647 h 2337"/>
                <a:gd name="T30" fmla="*/ 1489 w 2416"/>
                <a:gd name="T31" fmla="*/ 1714 h 2337"/>
                <a:gd name="T32" fmla="*/ 1443 w 2416"/>
                <a:gd name="T33" fmla="*/ 1775 h 2337"/>
                <a:gd name="T34" fmla="*/ 1400 w 2416"/>
                <a:gd name="T35" fmla="*/ 1829 h 2337"/>
                <a:gd name="T36" fmla="*/ 1360 w 2416"/>
                <a:gd name="T37" fmla="*/ 1873 h 2337"/>
                <a:gd name="T38" fmla="*/ 1329 w 2416"/>
                <a:gd name="T39" fmla="*/ 1907 h 2337"/>
                <a:gd name="T40" fmla="*/ 1307 w 2416"/>
                <a:gd name="T41" fmla="*/ 1929 h 2337"/>
                <a:gd name="T42" fmla="*/ 1298 w 2416"/>
                <a:gd name="T43" fmla="*/ 1937 h 2337"/>
                <a:gd name="T44" fmla="*/ 1280 w 2416"/>
                <a:gd name="T45" fmla="*/ 1968 h 2337"/>
                <a:gd name="T46" fmla="*/ 1279 w 2416"/>
                <a:gd name="T47" fmla="*/ 2002 h 2337"/>
                <a:gd name="T48" fmla="*/ 1295 w 2416"/>
                <a:gd name="T49" fmla="*/ 2034 h 2337"/>
                <a:gd name="T50" fmla="*/ 1327 w 2416"/>
                <a:gd name="T51" fmla="*/ 2053 h 2337"/>
                <a:gd name="T52" fmla="*/ 1360 w 2416"/>
                <a:gd name="T53" fmla="*/ 2054 h 2337"/>
                <a:gd name="T54" fmla="*/ 1390 w 2416"/>
                <a:gd name="T55" fmla="*/ 2037 h 2337"/>
                <a:gd name="T56" fmla="*/ 1401 w 2416"/>
                <a:gd name="T57" fmla="*/ 2026 h 2337"/>
                <a:gd name="T58" fmla="*/ 1427 w 2416"/>
                <a:gd name="T59" fmla="*/ 2001 h 2337"/>
                <a:gd name="T60" fmla="*/ 1463 w 2416"/>
                <a:gd name="T61" fmla="*/ 1963 h 2337"/>
                <a:gd name="T62" fmla="*/ 1506 w 2416"/>
                <a:gd name="T63" fmla="*/ 1913 h 2337"/>
                <a:gd name="T64" fmla="*/ 1554 w 2416"/>
                <a:gd name="T65" fmla="*/ 1855 h 2337"/>
                <a:gd name="T66" fmla="*/ 1603 w 2416"/>
                <a:gd name="T67" fmla="*/ 1787 h 2337"/>
                <a:gd name="T68" fmla="*/ 1651 w 2416"/>
                <a:gd name="T69" fmla="*/ 1712 h 2337"/>
                <a:gd name="T70" fmla="*/ 1695 w 2416"/>
                <a:gd name="T71" fmla="*/ 1633 h 2337"/>
                <a:gd name="T72" fmla="*/ 2205 w 2416"/>
                <a:gd name="T73" fmla="*/ 1592 h 2337"/>
                <a:gd name="T74" fmla="*/ 2203 w 2416"/>
                <a:gd name="T75" fmla="*/ 1604 h 2337"/>
                <a:gd name="T76" fmla="*/ 2195 w 2416"/>
                <a:gd name="T77" fmla="*/ 1637 h 2337"/>
                <a:gd name="T78" fmla="*/ 2181 w 2416"/>
                <a:gd name="T79" fmla="*/ 1686 h 2337"/>
                <a:gd name="T80" fmla="*/ 2161 w 2416"/>
                <a:gd name="T81" fmla="*/ 1746 h 2337"/>
                <a:gd name="T82" fmla="*/ 2134 w 2416"/>
                <a:gd name="T83" fmla="*/ 1814 h 2337"/>
                <a:gd name="T84" fmla="*/ 2102 w 2416"/>
                <a:gd name="T85" fmla="*/ 1886 h 2337"/>
                <a:gd name="T86" fmla="*/ 2061 w 2416"/>
                <a:gd name="T87" fmla="*/ 1955 h 2337"/>
                <a:gd name="T88" fmla="*/ 2011 w 2416"/>
                <a:gd name="T89" fmla="*/ 2017 h 2337"/>
                <a:gd name="T90" fmla="*/ 1954 w 2416"/>
                <a:gd name="T91" fmla="*/ 2068 h 2337"/>
                <a:gd name="T92" fmla="*/ 1829 w 2416"/>
                <a:gd name="T93" fmla="*/ 2148 h 2337"/>
                <a:gd name="T94" fmla="*/ 1705 w 2416"/>
                <a:gd name="T95" fmla="*/ 2212 h 2337"/>
                <a:gd name="T96" fmla="*/ 1596 w 2416"/>
                <a:gd name="T97" fmla="*/ 2265 h 2337"/>
                <a:gd name="T98" fmla="*/ 1539 w 2416"/>
                <a:gd name="T99" fmla="*/ 2291 h 2337"/>
                <a:gd name="T100" fmla="*/ 1474 w 2416"/>
                <a:gd name="T101" fmla="*/ 2314 h 2337"/>
                <a:gd name="T102" fmla="*/ 1408 w 2416"/>
                <a:gd name="T103" fmla="*/ 2331 h 2337"/>
                <a:gd name="T104" fmla="*/ 1346 w 2416"/>
                <a:gd name="T105" fmla="*/ 2337 h 2337"/>
                <a:gd name="T106" fmla="*/ 73 w 2416"/>
                <a:gd name="T107" fmla="*/ 2335 h 2337"/>
                <a:gd name="T108" fmla="*/ 35 w 2416"/>
                <a:gd name="T109" fmla="*/ 2320 h 2337"/>
                <a:gd name="T110" fmla="*/ 9 w 2416"/>
                <a:gd name="T111" fmla="*/ 2292 h 2337"/>
                <a:gd name="T112" fmla="*/ 0 w 2416"/>
                <a:gd name="T113" fmla="*/ 2255 h 2337"/>
                <a:gd name="T114" fmla="*/ 8 w 2416"/>
                <a:gd name="T115" fmla="*/ 2211 h 2337"/>
                <a:gd name="T116" fmla="*/ 623 w 2416"/>
                <a:gd name="T117" fmla="*/ 542 h 2337"/>
                <a:gd name="T118" fmla="*/ 674 w 2416"/>
                <a:gd name="T119" fmla="*/ 458 h 2337"/>
                <a:gd name="T120" fmla="*/ 738 w 2416"/>
                <a:gd name="T121" fmla="*/ 377 h 2337"/>
                <a:gd name="T122" fmla="*/ 810 w 2416"/>
                <a:gd name="T123" fmla="*/ 306 h 2337"/>
                <a:gd name="T124" fmla="*/ 882 w 2416"/>
                <a:gd name="T125" fmla="*/ 251 h 2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16" h="2337">
                  <a:moveTo>
                    <a:pt x="1252" y="0"/>
                  </a:moveTo>
                  <a:lnTo>
                    <a:pt x="1252" y="666"/>
                  </a:lnTo>
                  <a:lnTo>
                    <a:pt x="2189" y="666"/>
                  </a:lnTo>
                  <a:lnTo>
                    <a:pt x="2225" y="669"/>
                  </a:lnTo>
                  <a:lnTo>
                    <a:pt x="2260" y="676"/>
                  </a:lnTo>
                  <a:lnTo>
                    <a:pt x="2293" y="689"/>
                  </a:lnTo>
                  <a:lnTo>
                    <a:pt x="2323" y="707"/>
                  </a:lnTo>
                  <a:lnTo>
                    <a:pt x="2349" y="727"/>
                  </a:lnTo>
                  <a:lnTo>
                    <a:pt x="2372" y="752"/>
                  </a:lnTo>
                  <a:lnTo>
                    <a:pt x="2390" y="780"/>
                  </a:lnTo>
                  <a:lnTo>
                    <a:pt x="2403" y="811"/>
                  </a:lnTo>
                  <a:lnTo>
                    <a:pt x="2413" y="843"/>
                  </a:lnTo>
                  <a:lnTo>
                    <a:pt x="2416" y="878"/>
                  </a:lnTo>
                  <a:lnTo>
                    <a:pt x="2413" y="912"/>
                  </a:lnTo>
                  <a:lnTo>
                    <a:pt x="2403" y="945"/>
                  </a:lnTo>
                  <a:lnTo>
                    <a:pt x="2390" y="976"/>
                  </a:lnTo>
                  <a:lnTo>
                    <a:pt x="2372" y="1004"/>
                  </a:lnTo>
                  <a:lnTo>
                    <a:pt x="2349" y="1029"/>
                  </a:lnTo>
                  <a:lnTo>
                    <a:pt x="2323" y="1049"/>
                  </a:lnTo>
                  <a:lnTo>
                    <a:pt x="2293" y="1067"/>
                  </a:lnTo>
                  <a:lnTo>
                    <a:pt x="2260" y="1080"/>
                  </a:lnTo>
                  <a:lnTo>
                    <a:pt x="2225" y="1087"/>
                  </a:lnTo>
                  <a:lnTo>
                    <a:pt x="2189" y="1090"/>
                  </a:lnTo>
                  <a:lnTo>
                    <a:pt x="1616" y="1090"/>
                  </a:lnTo>
                  <a:lnTo>
                    <a:pt x="1616" y="1467"/>
                  </a:lnTo>
                  <a:lnTo>
                    <a:pt x="1604" y="1504"/>
                  </a:lnTo>
                  <a:lnTo>
                    <a:pt x="1589" y="1541"/>
                  </a:lnTo>
                  <a:lnTo>
                    <a:pt x="1572" y="1577"/>
                  </a:lnTo>
                  <a:lnTo>
                    <a:pt x="1553" y="1613"/>
                  </a:lnTo>
                  <a:lnTo>
                    <a:pt x="1532" y="1647"/>
                  </a:lnTo>
                  <a:lnTo>
                    <a:pt x="1511" y="1681"/>
                  </a:lnTo>
                  <a:lnTo>
                    <a:pt x="1489" y="1714"/>
                  </a:lnTo>
                  <a:lnTo>
                    <a:pt x="1466" y="1745"/>
                  </a:lnTo>
                  <a:lnTo>
                    <a:pt x="1443" y="1775"/>
                  </a:lnTo>
                  <a:lnTo>
                    <a:pt x="1422" y="1803"/>
                  </a:lnTo>
                  <a:lnTo>
                    <a:pt x="1400" y="1829"/>
                  </a:lnTo>
                  <a:lnTo>
                    <a:pt x="1380" y="1853"/>
                  </a:lnTo>
                  <a:lnTo>
                    <a:pt x="1360" y="1873"/>
                  </a:lnTo>
                  <a:lnTo>
                    <a:pt x="1343" y="1892"/>
                  </a:lnTo>
                  <a:lnTo>
                    <a:pt x="1329" y="1907"/>
                  </a:lnTo>
                  <a:lnTo>
                    <a:pt x="1316" y="1920"/>
                  </a:lnTo>
                  <a:lnTo>
                    <a:pt x="1307" y="1929"/>
                  </a:lnTo>
                  <a:lnTo>
                    <a:pt x="1301" y="1935"/>
                  </a:lnTo>
                  <a:lnTo>
                    <a:pt x="1298" y="1937"/>
                  </a:lnTo>
                  <a:lnTo>
                    <a:pt x="1287" y="1952"/>
                  </a:lnTo>
                  <a:lnTo>
                    <a:pt x="1280" y="1968"/>
                  </a:lnTo>
                  <a:lnTo>
                    <a:pt x="1276" y="1985"/>
                  </a:lnTo>
                  <a:lnTo>
                    <a:pt x="1279" y="2002"/>
                  </a:lnTo>
                  <a:lnTo>
                    <a:pt x="1285" y="2019"/>
                  </a:lnTo>
                  <a:lnTo>
                    <a:pt x="1295" y="2034"/>
                  </a:lnTo>
                  <a:lnTo>
                    <a:pt x="1309" y="2046"/>
                  </a:lnTo>
                  <a:lnTo>
                    <a:pt x="1327" y="2053"/>
                  </a:lnTo>
                  <a:lnTo>
                    <a:pt x="1344" y="2056"/>
                  </a:lnTo>
                  <a:lnTo>
                    <a:pt x="1360" y="2054"/>
                  </a:lnTo>
                  <a:lnTo>
                    <a:pt x="1376" y="2048"/>
                  </a:lnTo>
                  <a:lnTo>
                    <a:pt x="1390" y="2037"/>
                  </a:lnTo>
                  <a:lnTo>
                    <a:pt x="1394" y="2034"/>
                  </a:lnTo>
                  <a:lnTo>
                    <a:pt x="1401" y="2026"/>
                  </a:lnTo>
                  <a:lnTo>
                    <a:pt x="1413" y="2016"/>
                  </a:lnTo>
                  <a:lnTo>
                    <a:pt x="1427" y="2001"/>
                  </a:lnTo>
                  <a:lnTo>
                    <a:pt x="1443" y="1984"/>
                  </a:lnTo>
                  <a:lnTo>
                    <a:pt x="1463" y="1963"/>
                  </a:lnTo>
                  <a:lnTo>
                    <a:pt x="1483" y="1939"/>
                  </a:lnTo>
                  <a:lnTo>
                    <a:pt x="1506" y="1913"/>
                  </a:lnTo>
                  <a:lnTo>
                    <a:pt x="1529" y="1885"/>
                  </a:lnTo>
                  <a:lnTo>
                    <a:pt x="1554" y="1855"/>
                  </a:lnTo>
                  <a:lnTo>
                    <a:pt x="1578" y="1822"/>
                  </a:lnTo>
                  <a:lnTo>
                    <a:pt x="1603" y="1787"/>
                  </a:lnTo>
                  <a:lnTo>
                    <a:pt x="1628" y="1751"/>
                  </a:lnTo>
                  <a:lnTo>
                    <a:pt x="1651" y="1712"/>
                  </a:lnTo>
                  <a:lnTo>
                    <a:pt x="1674" y="1673"/>
                  </a:lnTo>
                  <a:lnTo>
                    <a:pt x="1695" y="1633"/>
                  </a:lnTo>
                  <a:lnTo>
                    <a:pt x="1714" y="1592"/>
                  </a:lnTo>
                  <a:lnTo>
                    <a:pt x="2205" y="1592"/>
                  </a:lnTo>
                  <a:lnTo>
                    <a:pt x="2204" y="1595"/>
                  </a:lnTo>
                  <a:lnTo>
                    <a:pt x="2203" y="1604"/>
                  </a:lnTo>
                  <a:lnTo>
                    <a:pt x="2199" y="1619"/>
                  </a:lnTo>
                  <a:lnTo>
                    <a:pt x="2195" y="1637"/>
                  </a:lnTo>
                  <a:lnTo>
                    <a:pt x="2189" y="1660"/>
                  </a:lnTo>
                  <a:lnTo>
                    <a:pt x="2181" y="1686"/>
                  </a:lnTo>
                  <a:lnTo>
                    <a:pt x="2172" y="1715"/>
                  </a:lnTo>
                  <a:lnTo>
                    <a:pt x="2161" y="1746"/>
                  </a:lnTo>
                  <a:lnTo>
                    <a:pt x="2149" y="1780"/>
                  </a:lnTo>
                  <a:lnTo>
                    <a:pt x="2134" y="1814"/>
                  </a:lnTo>
                  <a:lnTo>
                    <a:pt x="2119" y="1851"/>
                  </a:lnTo>
                  <a:lnTo>
                    <a:pt x="2102" y="1886"/>
                  </a:lnTo>
                  <a:lnTo>
                    <a:pt x="2082" y="1921"/>
                  </a:lnTo>
                  <a:lnTo>
                    <a:pt x="2061" y="1955"/>
                  </a:lnTo>
                  <a:lnTo>
                    <a:pt x="2037" y="1987"/>
                  </a:lnTo>
                  <a:lnTo>
                    <a:pt x="2011" y="2017"/>
                  </a:lnTo>
                  <a:lnTo>
                    <a:pt x="1984" y="2044"/>
                  </a:lnTo>
                  <a:lnTo>
                    <a:pt x="1954" y="2068"/>
                  </a:lnTo>
                  <a:lnTo>
                    <a:pt x="1893" y="2110"/>
                  </a:lnTo>
                  <a:lnTo>
                    <a:pt x="1829" y="2148"/>
                  </a:lnTo>
                  <a:lnTo>
                    <a:pt x="1766" y="2182"/>
                  </a:lnTo>
                  <a:lnTo>
                    <a:pt x="1705" y="2212"/>
                  </a:lnTo>
                  <a:lnTo>
                    <a:pt x="1648" y="2239"/>
                  </a:lnTo>
                  <a:lnTo>
                    <a:pt x="1596" y="2265"/>
                  </a:lnTo>
                  <a:lnTo>
                    <a:pt x="1568" y="2279"/>
                  </a:lnTo>
                  <a:lnTo>
                    <a:pt x="1539" y="2291"/>
                  </a:lnTo>
                  <a:lnTo>
                    <a:pt x="1507" y="2303"/>
                  </a:lnTo>
                  <a:lnTo>
                    <a:pt x="1474" y="2314"/>
                  </a:lnTo>
                  <a:lnTo>
                    <a:pt x="1440" y="2324"/>
                  </a:lnTo>
                  <a:lnTo>
                    <a:pt x="1408" y="2331"/>
                  </a:lnTo>
                  <a:lnTo>
                    <a:pt x="1376" y="2336"/>
                  </a:lnTo>
                  <a:lnTo>
                    <a:pt x="1346" y="2337"/>
                  </a:lnTo>
                  <a:lnTo>
                    <a:pt x="96" y="2337"/>
                  </a:lnTo>
                  <a:lnTo>
                    <a:pt x="73" y="2335"/>
                  </a:lnTo>
                  <a:lnTo>
                    <a:pt x="52" y="2330"/>
                  </a:lnTo>
                  <a:lnTo>
                    <a:pt x="35" y="2320"/>
                  </a:lnTo>
                  <a:lnTo>
                    <a:pt x="20" y="2307"/>
                  </a:lnTo>
                  <a:lnTo>
                    <a:pt x="9" y="2292"/>
                  </a:lnTo>
                  <a:lnTo>
                    <a:pt x="3" y="2274"/>
                  </a:lnTo>
                  <a:lnTo>
                    <a:pt x="0" y="2255"/>
                  </a:lnTo>
                  <a:lnTo>
                    <a:pt x="2" y="2233"/>
                  </a:lnTo>
                  <a:lnTo>
                    <a:pt x="8" y="2211"/>
                  </a:lnTo>
                  <a:lnTo>
                    <a:pt x="605" y="582"/>
                  </a:lnTo>
                  <a:lnTo>
                    <a:pt x="623" y="542"/>
                  </a:lnTo>
                  <a:lnTo>
                    <a:pt x="646" y="500"/>
                  </a:lnTo>
                  <a:lnTo>
                    <a:pt x="674" y="458"/>
                  </a:lnTo>
                  <a:lnTo>
                    <a:pt x="704" y="417"/>
                  </a:lnTo>
                  <a:lnTo>
                    <a:pt x="738" y="377"/>
                  </a:lnTo>
                  <a:lnTo>
                    <a:pt x="773" y="340"/>
                  </a:lnTo>
                  <a:lnTo>
                    <a:pt x="810" y="306"/>
                  </a:lnTo>
                  <a:lnTo>
                    <a:pt x="847" y="276"/>
                  </a:lnTo>
                  <a:lnTo>
                    <a:pt x="882" y="251"/>
                  </a:lnTo>
                  <a:lnTo>
                    <a:pt x="12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68" name="Freeform 26">
            <a:extLst>
              <a:ext uri="{FF2B5EF4-FFF2-40B4-BE49-F238E27FC236}">
                <a16:creationId xmlns:a16="http://schemas.microsoft.com/office/drawing/2014/main" id="{014B859C-18F4-20DF-0953-EB1D0B1A7BCA}"/>
              </a:ext>
            </a:extLst>
          </p:cNvPr>
          <p:cNvSpPr>
            <a:spLocks noEditPoints="1"/>
          </p:cNvSpPr>
          <p:nvPr/>
        </p:nvSpPr>
        <p:spPr bwMode="auto">
          <a:xfrm>
            <a:off x="6549005" y="3730542"/>
            <a:ext cx="355600" cy="695325"/>
          </a:xfrm>
          <a:custGeom>
            <a:avLst/>
            <a:gdLst>
              <a:gd name="T0" fmla="*/ 765 w 1790"/>
              <a:gd name="T1" fmla="*/ 1570 h 3502"/>
              <a:gd name="T2" fmla="*/ 778 w 1790"/>
              <a:gd name="T3" fmla="*/ 1793 h 3502"/>
              <a:gd name="T4" fmla="*/ 871 w 1790"/>
              <a:gd name="T5" fmla="*/ 1683 h 3502"/>
              <a:gd name="T6" fmla="*/ 1004 w 1790"/>
              <a:gd name="T7" fmla="*/ 1655 h 3502"/>
              <a:gd name="T8" fmla="*/ 1083 w 1790"/>
              <a:gd name="T9" fmla="*/ 1817 h 3502"/>
              <a:gd name="T10" fmla="*/ 1132 w 1790"/>
              <a:gd name="T11" fmla="*/ 1601 h 3502"/>
              <a:gd name="T12" fmla="*/ 942 w 1790"/>
              <a:gd name="T13" fmla="*/ 1469 h 3502"/>
              <a:gd name="T14" fmla="*/ 660 w 1790"/>
              <a:gd name="T15" fmla="*/ 1357 h 3502"/>
              <a:gd name="T16" fmla="*/ 517 w 1790"/>
              <a:gd name="T17" fmla="*/ 1673 h 3502"/>
              <a:gd name="T18" fmla="*/ 667 w 1790"/>
              <a:gd name="T19" fmla="*/ 1992 h 3502"/>
              <a:gd name="T20" fmla="*/ 775 w 1790"/>
              <a:gd name="T21" fmla="*/ 1920 h 3502"/>
              <a:gd name="T22" fmla="*/ 640 w 1790"/>
              <a:gd name="T23" fmla="*/ 1673 h 3502"/>
              <a:gd name="T24" fmla="*/ 777 w 1790"/>
              <a:gd name="T25" fmla="*/ 1421 h 3502"/>
              <a:gd name="T26" fmla="*/ 1068 w 1790"/>
              <a:gd name="T27" fmla="*/ 1401 h 3502"/>
              <a:gd name="T28" fmla="*/ 1239 w 1790"/>
              <a:gd name="T29" fmla="*/ 1629 h 3502"/>
              <a:gd name="T30" fmla="*/ 1133 w 1790"/>
              <a:gd name="T31" fmla="*/ 1903 h 3502"/>
              <a:gd name="T32" fmla="*/ 1228 w 1790"/>
              <a:gd name="T33" fmla="*/ 1980 h 3502"/>
              <a:gd name="T34" fmla="*/ 1365 w 1790"/>
              <a:gd name="T35" fmla="*/ 1673 h 3502"/>
              <a:gd name="T36" fmla="*/ 1223 w 1790"/>
              <a:gd name="T37" fmla="*/ 1357 h 3502"/>
              <a:gd name="T38" fmla="*/ 942 w 1790"/>
              <a:gd name="T39" fmla="*/ 1203 h 3502"/>
              <a:gd name="T40" fmla="*/ 1276 w 1790"/>
              <a:gd name="T41" fmla="*/ 1340 h 3502"/>
              <a:gd name="T42" fmla="*/ 1414 w 1790"/>
              <a:gd name="T43" fmla="*/ 1673 h 3502"/>
              <a:gd name="T44" fmla="*/ 1279 w 1790"/>
              <a:gd name="T45" fmla="*/ 2000 h 3502"/>
              <a:gd name="T46" fmla="*/ 1090 w 1790"/>
              <a:gd name="T47" fmla="*/ 2385 h 3502"/>
              <a:gd name="T48" fmla="*/ 1166 w 1790"/>
              <a:gd name="T49" fmla="*/ 2179 h 3502"/>
              <a:gd name="T50" fmla="*/ 1288 w 1790"/>
              <a:gd name="T51" fmla="*/ 2232 h 3502"/>
              <a:gd name="T52" fmla="*/ 1346 w 1790"/>
              <a:gd name="T53" fmla="*/ 2232 h 3502"/>
              <a:gd name="T54" fmla="*/ 1468 w 1790"/>
              <a:gd name="T55" fmla="*/ 2179 h 3502"/>
              <a:gd name="T56" fmla="*/ 1543 w 1790"/>
              <a:gd name="T57" fmla="*/ 2385 h 3502"/>
              <a:gd name="T58" fmla="*/ 1637 w 1790"/>
              <a:gd name="T59" fmla="*/ 2187 h 3502"/>
              <a:gd name="T60" fmla="*/ 1768 w 1790"/>
              <a:gd name="T61" fmla="*/ 2213 h 3502"/>
              <a:gd name="T62" fmla="*/ 1789 w 1790"/>
              <a:gd name="T63" fmla="*/ 3085 h 3502"/>
              <a:gd name="T64" fmla="*/ 1779 w 1790"/>
              <a:gd name="T65" fmla="*/ 3164 h 3502"/>
              <a:gd name="T66" fmla="*/ 1707 w 1790"/>
              <a:gd name="T67" fmla="*/ 3330 h 3502"/>
              <a:gd name="T68" fmla="*/ 1511 w 1790"/>
              <a:gd name="T69" fmla="*/ 3473 h 3502"/>
              <a:gd name="T70" fmla="*/ 1163 w 1790"/>
              <a:gd name="T71" fmla="*/ 3487 h 3502"/>
              <a:gd name="T72" fmla="*/ 934 w 1790"/>
              <a:gd name="T73" fmla="*/ 3373 h 3502"/>
              <a:gd name="T74" fmla="*/ 858 w 1790"/>
              <a:gd name="T75" fmla="*/ 3263 h 3502"/>
              <a:gd name="T76" fmla="*/ 768 w 1790"/>
              <a:gd name="T77" fmla="*/ 3106 h 3502"/>
              <a:gd name="T78" fmla="*/ 630 w 1790"/>
              <a:gd name="T79" fmla="*/ 2864 h 3502"/>
              <a:gd name="T80" fmla="*/ 521 w 1790"/>
              <a:gd name="T81" fmla="*/ 2667 h 3502"/>
              <a:gd name="T82" fmla="*/ 507 w 1790"/>
              <a:gd name="T83" fmla="*/ 2517 h 3502"/>
              <a:gd name="T84" fmla="*/ 636 w 1790"/>
              <a:gd name="T85" fmla="*/ 2496 h 3502"/>
              <a:gd name="T86" fmla="*/ 816 w 1790"/>
              <a:gd name="T87" fmla="*/ 2700 h 3502"/>
              <a:gd name="T88" fmla="*/ 615 w 1790"/>
              <a:gd name="T89" fmla="*/ 2011 h 3502"/>
              <a:gd name="T90" fmla="*/ 469 w 1790"/>
              <a:gd name="T91" fmla="*/ 1673 h 3502"/>
              <a:gd name="T92" fmla="*/ 608 w 1790"/>
              <a:gd name="T93" fmla="*/ 1340 h 3502"/>
              <a:gd name="T94" fmla="*/ 942 w 1790"/>
              <a:gd name="T95" fmla="*/ 1203 h 3502"/>
              <a:gd name="T96" fmla="*/ 639 w 1790"/>
              <a:gd name="T97" fmla="*/ 188 h 3502"/>
              <a:gd name="T98" fmla="*/ 1056 w 1790"/>
              <a:gd name="T99" fmla="*/ 141 h 3502"/>
              <a:gd name="T100" fmla="*/ 1625 w 1790"/>
              <a:gd name="T101" fmla="*/ 46 h 3502"/>
              <a:gd name="T102" fmla="*/ 1558 w 1790"/>
              <a:gd name="T103" fmla="*/ 2034 h 3502"/>
              <a:gd name="T104" fmla="*/ 161 w 1790"/>
              <a:gd name="T105" fmla="*/ 2902 h 3502"/>
              <a:gd name="T106" fmla="*/ 3 w 1790"/>
              <a:gd name="T107" fmla="*/ 2744 h 3502"/>
              <a:gd name="T108" fmla="*/ 71 w 1790"/>
              <a:gd name="T109" fmla="*/ 46 h 3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90" h="3502">
                <a:moveTo>
                  <a:pt x="942" y="1469"/>
                </a:moveTo>
                <a:lnTo>
                  <a:pt x="904" y="1472"/>
                </a:lnTo>
                <a:lnTo>
                  <a:pt x="870" y="1482"/>
                </a:lnTo>
                <a:lnTo>
                  <a:pt x="839" y="1498"/>
                </a:lnTo>
                <a:lnTo>
                  <a:pt x="810" y="1518"/>
                </a:lnTo>
                <a:lnTo>
                  <a:pt x="786" y="1542"/>
                </a:lnTo>
                <a:lnTo>
                  <a:pt x="765" y="1570"/>
                </a:lnTo>
                <a:lnTo>
                  <a:pt x="751" y="1602"/>
                </a:lnTo>
                <a:lnTo>
                  <a:pt x="741" y="1636"/>
                </a:lnTo>
                <a:lnTo>
                  <a:pt x="737" y="1673"/>
                </a:lnTo>
                <a:lnTo>
                  <a:pt x="741" y="1706"/>
                </a:lnTo>
                <a:lnTo>
                  <a:pt x="748" y="1737"/>
                </a:lnTo>
                <a:lnTo>
                  <a:pt x="761" y="1766"/>
                </a:lnTo>
                <a:lnTo>
                  <a:pt x="778" y="1793"/>
                </a:lnTo>
                <a:lnTo>
                  <a:pt x="798" y="1816"/>
                </a:lnTo>
                <a:lnTo>
                  <a:pt x="822" y="1837"/>
                </a:lnTo>
                <a:lnTo>
                  <a:pt x="850" y="1852"/>
                </a:lnTo>
                <a:lnTo>
                  <a:pt x="850" y="1744"/>
                </a:lnTo>
                <a:lnTo>
                  <a:pt x="852" y="1721"/>
                </a:lnTo>
                <a:lnTo>
                  <a:pt x="860" y="1700"/>
                </a:lnTo>
                <a:lnTo>
                  <a:pt x="871" y="1683"/>
                </a:lnTo>
                <a:lnTo>
                  <a:pt x="887" y="1667"/>
                </a:lnTo>
                <a:lnTo>
                  <a:pt x="905" y="1655"/>
                </a:lnTo>
                <a:lnTo>
                  <a:pt x="926" y="1649"/>
                </a:lnTo>
                <a:lnTo>
                  <a:pt x="950" y="1645"/>
                </a:lnTo>
                <a:lnTo>
                  <a:pt x="960" y="1645"/>
                </a:lnTo>
                <a:lnTo>
                  <a:pt x="983" y="1649"/>
                </a:lnTo>
                <a:lnTo>
                  <a:pt x="1004" y="1655"/>
                </a:lnTo>
                <a:lnTo>
                  <a:pt x="1021" y="1667"/>
                </a:lnTo>
                <a:lnTo>
                  <a:pt x="1037" y="1683"/>
                </a:lnTo>
                <a:lnTo>
                  <a:pt x="1049" y="1701"/>
                </a:lnTo>
                <a:lnTo>
                  <a:pt x="1056" y="1721"/>
                </a:lnTo>
                <a:lnTo>
                  <a:pt x="1059" y="1744"/>
                </a:lnTo>
                <a:lnTo>
                  <a:pt x="1059" y="1838"/>
                </a:lnTo>
                <a:lnTo>
                  <a:pt x="1083" y="1817"/>
                </a:lnTo>
                <a:lnTo>
                  <a:pt x="1104" y="1794"/>
                </a:lnTo>
                <a:lnTo>
                  <a:pt x="1122" y="1766"/>
                </a:lnTo>
                <a:lnTo>
                  <a:pt x="1134" y="1738"/>
                </a:lnTo>
                <a:lnTo>
                  <a:pt x="1142" y="1706"/>
                </a:lnTo>
                <a:lnTo>
                  <a:pt x="1145" y="1673"/>
                </a:lnTo>
                <a:lnTo>
                  <a:pt x="1142" y="1636"/>
                </a:lnTo>
                <a:lnTo>
                  <a:pt x="1132" y="1601"/>
                </a:lnTo>
                <a:lnTo>
                  <a:pt x="1118" y="1570"/>
                </a:lnTo>
                <a:lnTo>
                  <a:pt x="1098" y="1542"/>
                </a:lnTo>
                <a:lnTo>
                  <a:pt x="1072" y="1518"/>
                </a:lnTo>
                <a:lnTo>
                  <a:pt x="1045" y="1498"/>
                </a:lnTo>
                <a:lnTo>
                  <a:pt x="1013" y="1482"/>
                </a:lnTo>
                <a:lnTo>
                  <a:pt x="978" y="1472"/>
                </a:lnTo>
                <a:lnTo>
                  <a:pt x="942" y="1469"/>
                </a:lnTo>
                <a:close/>
                <a:moveTo>
                  <a:pt x="942" y="1251"/>
                </a:moveTo>
                <a:lnTo>
                  <a:pt x="889" y="1254"/>
                </a:lnTo>
                <a:lnTo>
                  <a:pt x="837" y="1263"/>
                </a:lnTo>
                <a:lnTo>
                  <a:pt x="788" y="1279"/>
                </a:lnTo>
                <a:lnTo>
                  <a:pt x="743" y="1300"/>
                </a:lnTo>
                <a:lnTo>
                  <a:pt x="700" y="1326"/>
                </a:lnTo>
                <a:lnTo>
                  <a:pt x="660" y="1357"/>
                </a:lnTo>
                <a:lnTo>
                  <a:pt x="625" y="1392"/>
                </a:lnTo>
                <a:lnTo>
                  <a:pt x="594" y="1432"/>
                </a:lnTo>
                <a:lnTo>
                  <a:pt x="567" y="1475"/>
                </a:lnTo>
                <a:lnTo>
                  <a:pt x="546" y="1520"/>
                </a:lnTo>
                <a:lnTo>
                  <a:pt x="531" y="1569"/>
                </a:lnTo>
                <a:lnTo>
                  <a:pt x="521" y="1620"/>
                </a:lnTo>
                <a:lnTo>
                  <a:pt x="517" y="1673"/>
                </a:lnTo>
                <a:lnTo>
                  <a:pt x="522" y="1727"/>
                </a:lnTo>
                <a:lnTo>
                  <a:pt x="532" y="1778"/>
                </a:lnTo>
                <a:lnTo>
                  <a:pt x="547" y="1828"/>
                </a:lnTo>
                <a:lnTo>
                  <a:pt x="569" y="1874"/>
                </a:lnTo>
                <a:lnTo>
                  <a:pt x="597" y="1917"/>
                </a:lnTo>
                <a:lnTo>
                  <a:pt x="629" y="1957"/>
                </a:lnTo>
                <a:lnTo>
                  <a:pt x="667" y="1992"/>
                </a:lnTo>
                <a:lnTo>
                  <a:pt x="707" y="2023"/>
                </a:lnTo>
                <a:lnTo>
                  <a:pt x="752" y="2049"/>
                </a:lnTo>
                <a:lnTo>
                  <a:pt x="799" y="2069"/>
                </a:lnTo>
                <a:lnTo>
                  <a:pt x="850" y="2083"/>
                </a:lnTo>
                <a:lnTo>
                  <a:pt x="850" y="1957"/>
                </a:lnTo>
                <a:lnTo>
                  <a:pt x="810" y="1941"/>
                </a:lnTo>
                <a:lnTo>
                  <a:pt x="775" y="1920"/>
                </a:lnTo>
                <a:lnTo>
                  <a:pt x="742" y="1895"/>
                </a:lnTo>
                <a:lnTo>
                  <a:pt x="713" y="1866"/>
                </a:lnTo>
                <a:lnTo>
                  <a:pt x="688" y="1833"/>
                </a:lnTo>
                <a:lnTo>
                  <a:pt x="668" y="1797"/>
                </a:lnTo>
                <a:lnTo>
                  <a:pt x="653" y="1757"/>
                </a:lnTo>
                <a:lnTo>
                  <a:pt x="643" y="1716"/>
                </a:lnTo>
                <a:lnTo>
                  <a:pt x="640" y="1673"/>
                </a:lnTo>
                <a:lnTo>
                  <a:pt x="643" y="1629"/>
                </a:lnTo>
                <a:lnTo>
                  <a:pt x="653" y="1586"/>
                </a:lnTo>
                <a:lnTo>
                  <a:pt x="669" y="1546"/>
                </a:lnTo>
                <a:lnTo>
                  <a:pt x="689" y="1510"/>
                </a:lnTo>
                <a:lnTo>
                  <a:pt x="714" y="1476"/>
                </a:lnTo>
                <a:lnTo>
                  <a:pt x="744" y="1446"/>
                </a:lnTo>
                <a:lnTo>
                  <a:pt x="777" y="1421"/>
                </a:lnTo>
                <a:lnTo>
                  <a:pt x="815" y="1401"/>
                </a:lnTo>
                <a:lnTo>
                  <a:pt x="855" y="1385"/>
                </a:lnTo>
                <a:lnTo>
                  <a:pt x="897" y="1376"/>
                </a:lnTo>
                <a:lnTo>
                  <a:pt x="942" y="1372"/>
                </a:lnTo>
                <a:lnTo>
                  <a:pt x="986" y="1376"/>
                </a:lnTo>
                <a:lnTo>
                  <a:pt x="1028" y="1385"/>
                </a:lnTo>
                <a:lnTo>
                  <a:pt x="1068" y="1401"/>
                </a:lnTo>
                <a:lnTo>
                  <a:pt x="1105" y="1421"/>
                </a:lnTo>
                <a:lnTo>
                  <a:pt x="1139" y="1446"/>
                </a:lnTo>
                <a:lnTo>
                  <a:pt x="1168" y="1476"/>
                </a:lnTo>
                <a:lnTo>
                  <a:pt x="1194" y="1510"/>
                </a:lnTo>
                <a:lnTo>
                  <a:pt x="1215" y="1546"/>
                </a:lnTo>
                <a:lnTo>
                  <a:pt x="1230" y="1586"/>
                </a:lnTo>
                <a:lnTo>
                  <a:pt x="1239" y="1629"/>
                </a:lnTo>
                <a:lnTo>
                  <a:pt x="1243" y="1673"/>
                </a:lnTo>
                <a:lnTo>
                  <a:pt x="1239" y="1718"/>
                </a:lnTo>
                <a:lnTo>
                  <a:pt x="1229" y="1761"/>
                </a:lnTo>
                <a:lnTo>
                  <a:pt x="1213" y="1801"/>
                </a:lnTo>
                <a:lnTo>
                  <a:pt x="1192" y="1840"/>
                </a:lnTo>
                <a:lnTo>
                  <a:pt x="1164" y="1873"/>
                </a:lnTo>
                <a:lnTo>
                  <a:pt x="1133" y="1903"/>
                </a:lnTo>
                <a:lnTo>
                  <a:pt x="1098" y="1928"/>
                </a:lnTo>
                <a:lnTo>
                  <a:pt x="1059" y="1948"/>
                </a:lnTo>
                <a:lnTo>
                  <a:pt x="1059" y="2076"/>
                </a:lnTo>
                <a:lnTo>
                  <a:pt x="1105" y="2059"/>
                </a:lnTo>
                <a:lnTo>
                  <a:pt x="1150" y="2037"/>
                </a:lnTo>
                <a:lnTo>
                  <a:pt x="1191" y="2011"/>
                </a:lnTo>
                <a:lnTo>
                  <a:pt x="1228" y="1980"/>
                </a:lnTo>
                <a:lnTo>
                  <a:pt x="1262" y="1946"/>
                </a:lnTo>
                <a:lnTo>
                  <a:pt x="1292" y="1907"/>
                </a:lnTo>
                <a:lnTo>
                  <a:pt x="1318" y="1865"/>
                </a:lnTo>
                <a:lnTo>
                  <a:pt x="1338" y="1820"/>
                </a:lnTo>
                <a:lnTo>
                  <a:pt x="1353" y="1773"/>
                </a:lnTo>
                <a:lnTo>
                  <a:pt x="1362" y="1723"/>
                </a:lnTo>
                <a:lnTo>
                  <a:pt x="1365" y="1673"/>
                </a:lnTo>
                <a:lnTo>
                  <a:pt x="1362" y="1620"/>
                </a:lnTo>
                <a:lnTo>
                  <a:pt x="1352" y="1569"/>
                </a:lnTo>
                <a:lnTo>
                  <a:pt x="1336" y="1520"/>
                </a:lnTo>
                <a:lnTo>
                  <a:pt x="1315" y="1475"/>
                </a:lnTo>
                <a:lnTo>
                  <a:pt x="1289" y="1432"/>
                </a:lnTo>
                <a:lnTo>
                  <a:pt x="1258" y="1392"/>
                </a:lnTo>
                <a:lnTo>
                  <a:pt x="1223" y="1357"/>
                </a:lnTo>
                <a:lnTo>
                  <a:pt x="1184" y="1326"/>
                </a:lnTo>
                <a:lnTo>
                  <a:pt x="1141" y="1300"/>
                </a:lnTo>
                <a:lnTo>
                  <a:pt x="1094" y="1279"/>
                </a:lnTo>
                <a:lnTo>
                  <a:pt x="1046" y="1263"/>
                </a:lnTo>
                <a:lnTo>
                  <a:pt x="995" y="1254"/>
                </a:lnTo>
                <a:lnTo>
                  <a:pt x="942" y="1251"/>
                </a:lnTo>
                <a:close/>
                <a:moveTo>
                  <a:pt x="942" y="1203"/>
                </a:moveTo>
                <a:lnTo>
                  <a:pt x="996" y="1206"/>
                </a:lnTo>
                <a:lnTo>
                  <a:pt x="1049" y="1215"/>
                </a:lnTo>
                <a:lnTo>
                  <a:pt x="1101" y="1230"/>
                </a:lnTo>
                <a:lnTo>
                  <a:pt x="1149" y="1250"/>
                </a:lnTo>
                <a:lnTo>
                  <a:pt x="1194" y="1275"/>
                </a:lnTo>
                <a:lnTo>
                  <a:pt x="1237" y="1306"/>
                </a:lnTo>
                <a:lnTo>
                  <a:pt x="1276" y="1340"/>
                </a:lnTo>
                <a:lnTo>
                  <a:pt x="1310" y="1379"/>
                </a:lnTo>
                <a:lnTo>
                  <a:pt x="1340" y="1421"/>
                </a:lnTo>
                <a:lnTo>
                  <a:pt x="1365" y="1466"/>
                </a:lnTo>
                <a:lnTo>
                  <a:pt x="1386" y="1514"/>
                </a:lnTo>
                <a:lnTo>
                  <a:pt x="1401" y="1565"/>
                </a:lnTo>
                <a:lnTo>
                  <a:pt x="1411" y="1618"/>
                </a:lnTo>
                <a:lnTo>
                  <a:pt x="1414" y="1673"/>
                </a:lnTo>
                <a:lnTo>
                  <a:pt x="1411" y="1727"/>
                </a:lnTo>
                <a:lnTo>
                  <a:pt x="1402" y="1778"/>
                </a:lnTo>
                <a:lnTo>
                  <a:pt x="1386" y="1828"/>
                </a:lnTo>
                <a:lnTo>
                  <a:pt x="1366" y="1875"/>
                </a:lnTo>
                <a:lnTo>
                  <a:pt x="1342" y="1920"/>
                </a:lnTo>
                <a:lnTo>
                  <a:pt x="1312" y="1961"/>
                </a:lnTo>
                <a:lnTo>
                  <a:pt x="1279" y="2000"/>
                </a:lnTo>
                <a:lnTo>
                  <a:pt x="1241" y="2034"/>
                </a:lnTo>
                <a:lnTo>
                  <a:pt x="1201" y="2063"/>
                </a:lnTo>
                <a:lnTo>
                  <a:pt x="1155" y="2090"/>
                </a:lnTo>
                <a:lnTo>
                  <a:pt x="1109" y="2111"/>
                </a:lnTo>
                <a:lnTo>
                  <a:pt x="1059" y="2126"/>
                </a:lnTo>
                <a:lnTo>
                  <a:pt x="1059" y="2385"/>
                </a:lnTo>
                <a:lnTo>
                  <a:pt x="1090" y="2385"/>
                </a:lnTo>
                <a:lnTo>
                  <a:pt x="1090" y="2275"/>
                </a:lnTo>
                <a:lnTo>
                  <a:pt x="1093" y="2252"/>
                </a:lnTo>
                <a:lnTo>
                  <a:pt x="1100" y="2232"/>
                </a:lnTo>
                <a:lnTo>
                  <a:pt x="1112" y="2213"/>
                </a:lnTo>
                <a:lnTo>
                  <a:pt x="1128" y="2198"/>
                </a:lnTo>
                <a:lnTo>
                  <a:pt x="1145" y="2187"/>
                </a:lnTo>
                <a:lnTo>
                  <a:pt x="1166" y="2179"/>
                </a:lnTo>
                <a:lnTo>
                  <a:pt x="1188" y="2177"/>
                </a:lnTo>
                <a:lnTo>
                  <a:pt x="1199" y="2177"/>
                </a:lnTo>
                <a:lnTo>
                  <a:pt x="1222" y="2179"/>
                </a:lnTo>
                <a:lnTo>
                  <a:pt x="1243" y="2187"/>
                </a:lnTo>
                <a:lnTo>
                  <a:pt x="1261" y="2198"/>
                </a:lnTo>
                <a:lnTo>
                  <a:pt x="1276" y="2213"/>
                </a:lnTo>
                <a:lnTo>
                  <a:pt x="1288" y="2232"/>
                </a:lnTo>
                <a:lnTo>
                  <a:pt x="1296" y="2252"/>
                </a:lnTo>
                <a:lnTo>
                  <a:pt x="1298" y="2275"/>
                </a:lnTo>
                <a:lnTo>
                  <a:pt x="1298" y="2385"/>
                </a:lnTo>
                <a:lnTo>
                  <a:pt x="1336" y="2385"/>
                </a:lnTo>
                <a:lnTo>
                  <a:pt x="1336" y="2275"/>
                </a:lnTo>
                <a:lnTo>
                  <a:pt x="1339" y="2252"/>
                </a:lnTo>
                <a:lnTo>
                  <a:pt x="1346" y="2232"/>
                </a:lnTo>
                <a:lnTo>
                  <a:pt x="1357" y="2213"/>
                </a:lnTo>
                <a:lnTo>
                  <a:pt x="1373" y="2198"/>
                </a:lnTo>
                <a:lnTo>
                  <a:pt x="1391" y="2187"/>
                </a:lnTo>
                <a:lnTo>
                  <a:pt x="1412" y="2179"/>
                </a:lnTo>
                <a:lnTo>
                  <a:pt x="1435" y="2177"/>
                </a:lnTo>
                <a:lnTo>
                  <a:pt x="1446" y="2177"/>
                </a:lnTo>
                <a:lnTo>
                  <a:pt x="1468" y="2179"/>
                </a:lnTo>
                <a:lnTo>
                  <a:pt x="1489" y="2187"/>
                </a:lnTo>
                <a:lnTo>
                  <a:pt x="1507" y="2198"/>
                </a:lnTo>
                <a:lnTo>
                  <a:pt x="1522" y="2213"/>
                </a:lnTo>
                <a:lnTo>
                  <a:pt x="1533" y="2232"/>
                </a:lnTo>
                <a:lnTo>
                  <a:pt x="1541" y="2252"/>
                </a:lnTo>
                <a:lnTo>
                  <a:pt x="1543" y="2275"/>
                </a:lnTo>
                <a:lnTo>
                  <a:pt x="1543" y="2385"/>
                </a:lnTo>
                <a:lnTo>
                  <a:pt x="1582" y="2385"/>
                </a:lnTo>
                <a:lnTo>
                  <a:pt x="1582" y="2275"/>
                </a:lnTo>
                <a:lnTo>
                  <a:pt x="1584" y="2252"/>
                </a:lnTo>
                <a:lnTo>
                  <a:pt x="1592" y="2232"/>
                </a:lnTo>
                <a:lnTo>
                  <a:pt x="1603" y="2213"/>
                </a:lnTo>
                <a:lnTo>
                  <a:pt x="1618" y="2198"/>
                </a:lnTo>
                <a:lnTo>
                  <a:pt x="1637" y="2187"/>
                </a:lnTo>
                <a:lnTo>
                  <a:pt x="1657" y="2179"/>
                </a:lnTo>
                <a:lnTo>
                  <a:pt x="1680" y="2177"/>
                </a:lnTo>
                <a:lnTo>
                  <a:pt x="1690" y="2177"/>
                </a:lnTo>
                <a:lnTo>
                  <a:pt x="1713" y="2179"/>
                </a:lnTo>
                <a:lnTo>
                  <a:pt x="1734" y="2187"/>
                </a:lnTo>
                <a:lnTo>
                  <a:pt x="1752" y="2198"/>
                </a:lnTo>
                <a:lnTo>
                  <a:pt x="1768" y="2213"/>
                </a:lnTo>
                <a:lnTo>
                  <a:pt x="1780" y="2232"/>
                </a:lnTo>
                <a:lnTo>
                  <a:pt x="1786" y="2252"/>
                </a:lnTo>
                <a:lnTo>
                  <a:pt x="1790" y="2275"/>
                </a:lnTo>
                <a:lnTo>
                  <a:pt x="1790" y="2482"/>
                </a:lnTo>
                <a:lnTo>
                  <a:pt x="1789" y="2482"/>
                </a:lnTo>
                <a:lnTo>
                  <a:pt x="1789" y="2483"/>
                </a:lnTo>
                <a:lnTo>
                  <a:pt x="1789" y="3085"/>
                </a:lnTo>
                <a:lnTo>
                  <a:pt x="1789" y="3087"/>
                </a:lnTo>
                <a:lnTo>
                  <a:pt x="1789" y="3093"/>
                </a:lnTo>
                <a:lnTo>
                  <a:pt x="1788" y="3101"/>
                </a:lnTo>
                <a:lnTo>
                  <a:pt x="1786" y="3113"/>
                </a:lnTo>
                <a:lnTo>
                  <a:pt x="1785" y="3128"/>
                </a:lnTo>
                <a:lnTo>
                  <a:pt x="1782" y="3145"/>
                </a:lnTo>
                <a:lnTo>
                  <a:pt x="1779" y="3164"/>
                </a:lnTo>
                <a:lnTo>
                  <a:pt x="1773" y="3186"/>
                </a:lnTo>
                <a:lnTo>
                  <a:pt x="1767" y="3208"/>
                </a:lnTo>
                <a:lnTo>
                  <a:pt x="1759" y="3231"/>
                </a:lnTo>
                <a:lnTo>
                  <a:pt x="1749" y="3256"/>
                </a:lnTo>
                <a:lnTo>
                  <a:pt x="1737" y="3281"/>
                </a:lnTo>
                <a:lnTo>
                  <a:pt x="1723" y="3306"/>
                </a:lnTo>
                <a:lnTo>
                  <a:pt x="1707" y="3330"/>
                </a:lnTo>
                <a:lnTo>
                  <a:pt x="1688" y="3356"/>
                </a:lnTo>
                <a:lnTo>
                  <a:pt x="1666" y="3379"/>
                </a:lnTo>
                <a:lnTo>
                  <a:pt x="1642" y="3401"/>
                </a:lnTo>
                <a:lnTo>
                  <a:pt x="1614" y="3422"/>
                </a:lnTo>
                <a:lnTo>
                  <a:pt x="1583" y="3441"/>
                </a:lnTo>
                <a:lnTo>
                  <a:pt x="1549" y="3459"/>
                </a:lnTo>
                <a:lnTo>
                  <a:pt x="1511" y="3473"/>
                </a:lnTo>
                <a:lnTo>
                  <a:pt x="1469" y="3485"/>
                </a:lnTo>
                <a:lnTo>
                  <a:pt x="1424" y="3494"/>
                </a:lnTo>
                <a:lnTo>
                  <a:pt x="1374" y="3500"/>
                </a:lnTo>
                <a:lnTo>
                  <a:pt x="1320" y="3502"/>
                </a:lnTo>
                <a:lnTo>
                  <a:pt x="1264" y="3500"/>
                </a:lnTo>
                <a:lnTo>
                  <a:pt x="1212" y="3495"/>
                </a:lnTo>
                <a:lnTo>
                  <a:pt x="1163" y="3487"/>
                </a:lnTo>
                <a:lnTo>
                  <a:pt x="1120" y="3477"/>
                </a:lnTo>
                <a:lnTo>
                  <a:pt x="1080" y="3463"/>
                </a:lnTo>
                <a:lnTo>
                  <a:pt x="1044" y="3448"/>
                </a:lnTo>
                <a:lnTo>
                  <a:pt x="1011" y="3431"/>
                </a:lnTo>
                <a:lnTo>
                  <a:pt x="983" y="3413"/>
                </a:lnTo>
                <a:lnTo>
                  <a:pt x="956" y="3394"/>
                </a:lnTo>
                <a:lnTo>
                  <a:pt x="934" y="3373"/>
                </a:lnTo>
                <a:lnTo>
                  <a:pt x="914" y="3353"/>
                </a:lnTo>
                <a:lnTo>
                  <a:pt x="898" y="3332"/>
                </a:lnTo>
                <a:lnTo>
                  <a:pt x="884" y="3312"/>
                </a:lnTo>
                <a:lnTo>
                  <a:pt x="873" y="3292"/>
                </a:lnTo>
                <a:lnTo>
                  <a:pt x="864" y="3273"/>
                </a:lnTo>
                <a:lnTo>
                  <a:pt x="862" y="3270"/>
                </a:lnTo>
                <a:lnTo>
                  <a:pt x="858" y="3263"/>
                </a:lnTo>
                <a:lnTo>
                  <a:pt x="851" y="3251"/>
                </a:lnTo>
                <a:lnTo>
                  <a:pt x="842" y="3234"/>
                </a:lnTo>
                <a:lnTo>
                  <a:pt x="830" y="3215"/>
                </a:lnTo>
                <a:lnTo>
                  <a:pt x="817" y="3192"/>
                </a:lnTo>
                <a:lnTo>
                  <a:pt x="803" y="3165"/>
                </a:lnTo>
                <a:lnTo>
                  <a:pt x="786" y="3137"/>
                </a:lnTo>
                <a:lnTo>
                  <a:pt x="768" y="3106"/>
                </a:lnTo>
                <a:lnTo>
                  <a:pt x="749" y="3074"/>
                </a:lnTo>
                <a:lnTo>
                  <a:pt x="731" y="3040"/>
                </a:lnTo>
                <a:lnTo>
                  <a:pt x="711" y="3004"/>
                </a:lnTo>
                <a:lnTo>
                  <a:pt x="691" y="2969"/>
                </a:lnTo>
                <a:lnTo>
                  <a:pt x="670" y="2934"/>
                </a:lnTo>
                <a:lnTo>
                  <a:pt x="650" y="2898"/>
                </a:lnTo>
                <a:lnTo>
                  <a:pt x="630" y="2864"/>
                </a:lnTo>
                <a:lnTo>
                  <a:pt x="611" y="2829"/>
                </a:lnTo>
                <a:lnTo>
                  <a:pt x="593" y="2796"/>
                </a:lnTo>
                <a:lnTo>
                  <a:pt x="575" y="2766"/>
                </a:lnTo>
                <a:lnTo>
                  <a:pt x="559" y="2737"/>
                </a:lnTo>
                <a:lnTo>
                  <a:pt x="545" y="2711"/>
                </a:lnTo>
                <a:lnTo>
                  <a:pt x="532" y="2686"/>
                </a:lnTo>
                <a:lnTo>
                  <a:pt x="521" y="2667"/>
                </a:lnTo>
                <a:lnTo>
                  <a:pt x="512" y="2650"/>
                </a:lnTo>
                <a:lnTo>
                  <a:pt x="500" y="2621"/>
                </a:lnTo>
                <a:lnTo>
                  <a:pt x="492" y="2596"/>
                </a:lnTo>
                <a:lnTo>
                  <a:pt x="490" y="2572"/>
                </a:lnTo>
                <a:lnTo>
                  <a:pt x="492" y="2551"/>
                </a:lnTo>
                <a:lnTo>
                  <a:pt x="497" y="2532"/>
                </a:lnTo>
                <a:lnTo>
                  <a:pt x="507" y="2517"/>
                </a:lnTo>
                <a:lnTo>
                  <a:pt x="520" y="2504"/>
                </a:lnTo>
                <a:lnTo>
                  <a:pt x="534" y="2494"/>
                </a:lnTo>
                <a:lnTo>
                  <a:pt x="552" y="2487"/>
                </a:lnTo>
                <a:lnTo>
                  <a:pt x="572" y="2484"/>
                </a:lnTo>
                <a:lnTo>
                  <a:pt x="591" y="2483"/>
                </a:lnTo>
                <a:lnTo>
                  <a:pt x="614" y="2486"/>
                </a:lnTo>
                <a:lnTo>
                  <a:pt x="636" y="2496"/>
                </a:lnTo>
                <a:lnTo>
                  <a:pt x="659" y="2511"/>
                </a:lnTo>
                <a:lnTo>
                  <a:pt x="681" y="2533"/>
                </a:lnTo>
                <a:lnTo>
                  <a:pt x="705" y="2561"/>
                </a:lnTo>
                <a:lnTo>
                  <a:pt x="731" y="2592"/>
                </a:lnTo>
                <a:lnTo>
                  <a:pt x="757" y="2626"/>
                </a:lnTo>
                <a:lnTo>
                  <a:pt x="785" y="2662"/>
                </a:lnTo>
                <a:lnTo>
                  <a:pt x="816" y="2700"/>
                </a:lnTo>
                <a:lnTo>
                  <a:pt x="850" y="2737"/>
                </a:lnTo>
                <a:lnTo>
                  <a:pt x="850" y="2133"/>
                </a:lnTo>
                <a:lnTo>
                  <a:pt x="797" y="2120"/>
                </a:lnTo>
                <a:lnTo>
                  <a:pt x="746" y="2100"/>
                </a:lnTo>
                <a:lnTo>
                  <a:pt x="699" y="2076"/>
                </a:lnTo>
                <a:lnTo>
                  <a:pt x="654" y="2046"/>
                </a:lnTo>
                <a:lnTo>
                  <a:pt x="615" y="2011"/>
                </a:lnTo>
                <a:lnTo>
                  <a:pt x="578" y="1972"/>
                </a:lnTo>
                <a:lnTo>
                  <a:pt x="546" y="1930"/>
                </a:lnTo>
                <a:lnTo>
                  <a:pt x="520" y="1884"/>
                </a:lnTo>
                <a:lnTo>
                  <a:pt x="499" y="1835"/>
                </a:lnTo>
                <a:lnTo>
                  <a:pt x="482" y="1783"/>
                </a:lnTo>
                <a:lnTo>
                  <a:pt x="473" y="1729"/>
                </a:lnTo>
                <a:lnTo>
                  <a:pt x="469" y="1673"/>
                </a:lnTo>
                <a:lnTo>
                  <a:pt x="472" y="1618"/>
                </a:lnTo>
                <a:lnTo>
                  <a:pt x="482" y="1565"/>
                </a:lnTo>
                <a:lnTo>
                  <a:pt x="496" y="1514"/>
                </a:lnTo>
                <a:lnTo>
                  <a:pt x="517" y="1466"/>
                </a:lnTo>
                <a:lnTo>
                  <a:pt x="543" y="1421"/>
                </a:lnTo>
                <a:lnTo>
                  <a:pt x="573" y="1379"/>
                </a:lnTo>
                <a:lnTo>
                  <a:pt x="608" y="1340"/>
                </a:lnTo>
                <a:lnTo>
                  <a:pt x="647" y="1306"/>
                </a:lnTo>
                <a:lnTo>
                  <a:pt x="689" y="1275"/>
                </a:lnTo>
                <a:lnTo>
                  <a:pt x="734" y="1250"/>
                </a:lnTo>
                <a:lnTo>
                  <a:pt x="783" y="1230"/>
                </a:lnTo>
                <a:lnTo>
                  <a:pt x="834" y="1215"/>
                </a:lnTo>
                <a:lnTo>
                  <a:pt x="887" y="1206"/>
                </a:lnTo>
                <a:lnTo>
                  <a:pt x="942" y="1203"/>
                </a:lnTo>
                <a:close/>
                <a:moveTo>
                  <a:pt x="639" y="141"/>
                </a:moveTo>
                <a:lnTo>
                  <a:pt x="628" y="144"/>
                </a:lnTo>
                <a:lnTo>
                  <a:pt x="619" y="153"/>
                </a:lnTo>
                <a:lnTo>
                  <a:pt x="616" y="165"/>
                </a:lnTo>
                <a:lnTo>
                  <a:pt x="619" y="177"/>
                </a:lnTo>
                <a:lnTo>
                  <a:pt x="628" y="185"/>
                </a:lnTo>
                <a:lnTo>
                  <a:pt x="639" y="188"/>
                </a:lnTo>
                <a:lnTo>
                  <a:pt x="1056" y="188"/>
                </a:lnTo>
                <a:lnTo>
                  <a:pt x="1068" y="185"/>
                </a:lnTo>
                <a:lnTo>
                  <a:pt x="1077" y="177"/>
                </a:lnTo>
                <a:lnTo>
                  <a:pt x="1080" y="165"/>
                </a:lnTo>
                <a:lnTo>
                  <a:pt x="1077" y="153"/>
                </a:lnTo>
                <a:lnTo>
                  <a:pt x="1068" y="144"/>
                </a:lnTo>
                <a:lnTo>
                  <a:pt x="1056" y="141"/>
                </a:lnTo>
                <a:lnTo>
                  <a:pt x="639" y="141"/>
                </a:lnTo>
                <a:close/>
                <a:moveTo>
                  <a:pt x="197" y="0"/>
                </a:moveTo>
                <a:lnTo>
                  <a:pt x="1498" y="0"/>
                </a:lnTo>
                <a:lnTo>
                  <a:pt x="1533" y="2"/>
                </a:lnTo>
                <a:lnTo>
                  <a:pt x="1566" y="12"/>
                </a:lnTo>
                <a:lnTo>
                  <a:pt x="1597" y="26"/>
                </a:lnTo>
                <a:lnTo>
                  <a:pt x="1625" y="46"/>
                </a:lnTo>
                <a:lnTo>
                  <a:pt x="1648" y="69"/>
                </a:lnTo>
                <a:lnTo>
                  <a:pt x="1668" y="97"/>
                </a:lnTo>
                <a:lnTo>
                  <a:pt x="1683" y="127"/>
                </a:lnTo>
                <a:lnTo>
                  <a:pt x="1692" y="160"/>
                </a:lnTo>
                <a:lnTo>
                  <a:pt x="1696" y="196"/>
                </a:lnTo>
                <a:lnTo>
                  <a:pt x="1696" y="2034"/>
                </a:lnTo>
                <a:lnTo>
                  <a:pt x="1558" y="2034"/>
                </a:lnTo>
                <a:lnTo>
                  <a:pt x="1558" y="310"/>
                </a:lnTo>
                <a:lnTo>
                  <a:pt x="137" y="310"/>
                </a:lnTo>
                <a:lnTo>
                  <a:pt x="137" y="2542"/>
                </a:lnTo>
                <a:lnTo>
                  <a:pt x="356" y="2542"/>
                </a:lnTo>
                <a:lnTo>
                  <a:pt x="551" y="2905"/>
                </a:lnTo>
                <a:lnTo>
                  <a:pt x="197" y="2905"/>
                </a:lnTo>
                <a:lnTo>
                  <a:pt x="161" y="2902"/>
                </a:lnTo>
                <a:lnTo>
                  <a:pt x="128" y="2892"/>
                </a:lnTo>
                <a:lnTo>
                  <a:pt x="98" y="2878"/>
                </a:lnTo>
                <a:lnTo>
                  <a:pt x="71" y="2858"/>
                </a:lnTo>
                <a:lnTo>
                  <a:pt x="46" y="2835"/>
                </a:lnTo>
                <a:lnTo>
                  <a:pt x="27" y="2807"/>
                </a:lnTo>
                <a:lnTo>
                  <a:pt x="12" y="2777"/>
                </a:lnTo>
                <a:lnTo>
                  <a:pt x="3" y="2744"/>
                </a:lnTo>
                <a:lnTo>
                  <a:pt x="0" y="2708"/>
                </a:lnTo>
                <a:lnTo>
                  <a:pt x="0" y="196"/>
                </a:lnTo>
                <a:lnTo>
                  <a:pt x="3" y="160"/>
                </a:lnTo>
                <a:lnTo>
                  <a:pt x="12" y="127"/>
                </a:lnTo>
                <a:lnTo>
                  <a:pt x="27" y="97"/>
                </a:lnTo>
                <a:lnTo>
                  <a:pt x="46" y="69"/>
                </a:lnTo>
                <a:lnTo>
                  <a:pt x="71" y="46"/>
                </a:lnTo>
                <a:lnTo>
                  <a:pt x="98" y="26"/>
                </a:lnTo>
                <a:lnTo>
                  <a:pt x="128" y="12"/>
                </a:lnTo>
                <a:lnTo>
                  <a:pt x="161" y="2"/>
                </a:lnTo>
                <a:lnTo>
                  <a:pt x="19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6F444FCB-AFDE-FEF9-2EE3-5A9FE2DA1E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48" y="55633"/>
            <a:ext cx="1343005" cy="575049"/>
          </a:xfrm>
          <a:prstGeom prst="rect">
            <a:avLst/>
          </a:prstGeom>
        </p:spPr>
      </p:pic>
      <p:sp>
        <p:nvSpPr>
          <p:cNvPr id="5" name="Slide Number Placeholder 4">
            <a:extLst>
              <a:ext uri="{FF2B5EF4-FFF2-40B4-BE49-F238E27FC236}">
                <a16:creationId xmlns:a16="http://schemas.microsoft.com/office/drawing/2014/main" id="{462B9108-DF09-788E-EA7A-A019BB6D4F86}"/>
              </a:ext>
            </a:extLst>
          </p:cNvPr>
          <p:cNvSpPr>
            <a:spLocks noGrp="1"/>
          </p:cNvSpPr>
          <p:nvPr>
            <p:ph type="sldNum" sz="quarter" idx="12"/>
          </p:nvPr>
        </p:nvSpPr>
        <p:spPr/>
        <p:txBody>
          <a:bodyPr/>
          <a:lstStyle/>
          <a:p>
            <a:fld id="{38A635C9-4A98-4745-BD96-9D0E32025E69}" type="slidenum">
              <a:rPr lang="en-IN" smtClean="0"/>
              <a:t>12</a:t>
            </a:fld>
            <a:endParaRPr lang="en-IN" dirty="0"/>
          </a:p>
        </p:txBody>
      </p:sp>
      <p:sp>
        <p:nvSpPr>
          <p:cNvPr id="6" name="Freeform 6">
            <a:extLst>
              <a:ext uri="{FF2B5EF4-FFF2-40B4-BE49-F238E27FC236}">
                <a16:creationId xmlns:a16="http://schemas.microsoft.com/office/drawing/2014/main" id="{BB96A818-9E61-8B12-CB27-44FE4D51902E}"/>
              </a:ext>
            </a:extLst>
          </p:cNvPr>
          <p:cNvSpPr>
            <a:spLocks noEditPoints="1"/>
          </p:cNvSpPr>
          <p:nvPr/>
        </p:nvSpPr>
        <p:spPr bwMode="auto">
          <a:xfrm>
            <a:off x="1193317" y="1416242"/>
            <a:ext cx="8086086" cy="4397479"/>
          </a:xfrm>
          <a:custGeom>
            <a:avLst/>
            <a:gdLst>
              <a:gd name="T0" fmla="*/ 1078 w 3366"/>
              <a:gd name="T1" fmla="*/ 2244 h 3464"/>
              <a:gd name="T2" fmla="*/ 1804 w 3366"/>
              <a:gd name="T3" fmla="*/ 2131 h 3464"/>
              <a:gd name="T4" fmla="*/ 1741 w 3366"/>
              <a:gd name="T5" fmla="*/ 452 h 3464"/>
              <a:gd name="T6" fmla="*/ 1878 w 3366"/>
              <a:gd name="T7" fmla="*/ 927 h 3464"/>
              <a:gd name="T8" fmla="*/ 1741 w 3366"/>
              <a:gd name="T9" fmla="*/ 452 h 3464"/>
              <a:gd name="T10" fmla="*/ 281 w 3366"/>
              <a:gd name="T11" fmla="*/ 3183 h 3464"/>
              <a:gd name="T12" fmla="*/ 2387 w 3366"/>
              <a:gd name="T13" fmla="*/ 1716 h 3464"/>
              <a:gd name="T14" fmla="*/ 2088 w 3366"/>
              <a:gd name="T15" fmla="*/ 2021 h 3464"/>
              <a:gd name="T16" fmla="*/ 1886 w 3366"/>
              <a:gd name="T17" fmla="*/ 2215 h 3464"/>
              <a:gd name="T18" fmla="*/ 2088 w 3366"/>
              <a:gd name="T19" fmla="*/ 2463 h 3464"/>
              <a:gd name="T20" fmla="*/ 580 w 3366"/>
              <a:gd name="T21" fmla="*/ 2604 h 3464"/>
              <a:gd name="T22" fmla="*/ 870 w 3366"/>
              <a:gd name="T23" fmla="*/ 2463 h 3464"/>
              <a:gd name="T24" fmla="*/ 580 w 3366"/>
              <a:gd name="T25" fmla="*/ 2021 h 3464"/>
              <a:gd name="T26" fmla="*/ 1110 w 3366"/>
              <a:gd name="T27" fmla="*/ 1880 h 3464"/>
              <a:gd name="T28" fmla="*/ 1366 w 3366"/>
              <a:gd name="T29" fmla="*/ 1438 h 3464"/>
              <a:gd name="T30" fmla="*/ 580 w 3366"/>
              <a:gd name="T31" fmla="*/ 1296 h 3464"/>
              <a:gd name="T32" fmla="*/ 1666 w 3366"/>
              <a:gd name="T33" fmla="*/ 1138 h 3464"/>
              <a:gd name="T34" fmla="*/ 1532 w 3366"/>
              <a:gd name="T35" fmla="*/ 281 h 3464"/>
              <a:gd name="T36" fmla="*/ 0 w 3366"/>
              <a:gd name="T37" fmla="*/ 0 h 3464"/>
              <a:gd name="T38" fmla="*/ 2241 w 3366"/>
              <a:gd name="T39" fmla="*/ 565 h 3464"/>
              <a:gd name="T40" fmla="*/ 2661 w 3366"/>
              <a:gd name="T41" fmla="*/ 150 h 3464"/>
              <a:gd name="T42" fmla="*/ 2712 w 3366"/>
              <a:gd name="T43" fmla="*/ 117 h 3464"/>
              <a:gd name="T44" fmla="*/ 2765 w 3366"/>
              <a:gd name="T45" fmla="*/ 97 h 3464"/>
              <a:gd name="T46" fmla="*/ 2816 w 3366"/>
              <a:gd name="T47" fmla="*/ 90 h 3464"/>
              <a:gd name="T48" fmla="*/ 2863 w 3366"/>
              <a:gd name="T49" fmla="*/ 100 h 3464"/>
              <a:gd name="T50" fmla="*/ 2900 w 3366"/>
              <a:gd name="T51" fmla="*/ 125 h 3464"/>
              <a:gd name="T52" fmla="*/ 3347 w 3366"/>
              <a:gd name="T53" fmla="*/ 578 h 3464"/>
              <a:gd name="T54" fmla="*/ 3364 w 3366"/>
              <a:gd name="T55" fmla="*/ 626 h 3464"/>
              <a:gd name="T56" fmla="*/ 3363 w 3366"/>
              <a:gd name="T57" fmla="*/ 680 h 3464"/>
              <a:gd name="T58" fmla="*/ 3344 w 3366"/>
              <a:gd name="T59" fmla="*/ 739 h 3464"/>
              <a:gd name="T60" fmla="*/ 3310 w 3366"/>
              <a:gd name="T61" fmla="*/ 796 h 3464"/>
              <a:gd name="T62" fmla="*/ 2668 w 3366"/>
              <a:gd name="T63" fmla="*/ 1437 h 3464"/>
              <a:gd name="T64" fmla="*/ 0 w 3366"/>
              <a:gd name="T65" fmla="*/ 3464 h 3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6" h="3464">
                <a:moveTo>
                  <a:pt x="1323" y="1647"/>
                </a:moveTo>
                <a:lnTo>
                  <a:pt x="1078" y="2244"/>
                </a:lnTo>
                <a:lnTo>
                  <a:pt x="1207" y="2372"/>
                </a:lnTo>
                <a:lnTo>
                  <a:pt x="1804" y="2131"/>
                </a:lnTo>
                <a:lnTo>
                  <a:pt x="1323" y="1647"/>
                </a:lnTo>
                <a:close/>
                <a:moveTo>
                  <a:pt x="1741" y="452"/>
                </a:moveTo>
                <a:lnTo>
                  <a:pt x="1741" y="927"/>
                </a:lnTo>
                <a:lnTo>
                  <a:pt x="1878" y="927"/>
                </a:lnTo>
                <a:lnTo>
                  <a:pt x="2041" y="763"/>
                </a:lnTo>
                <a:lnTo>
                  <a:pt x="1741" y="452"/>
                </a:lnTo>
                <a:close/>
                <a:moveTo>
                  <a:pt x="281" y="281"/>
                </a:moveTo>
                <a:lnTo>
                  <a:pt x="281" y="3183"/>
                </a:lnTo>
                <a:lnTo>
                  <a:pt x="2387" y="3183"/>
                </a:lnTo>
                <a:lnTo>
                  <a:pt x="2387" y="1716"/>
                </a:lnTo>
                <a:lnTo>
                  <a:pt x="2088" y="2014"/>
                </a:lnTo>
                <a:lnTo>
                  <a:pt x="2088" y="2021"/>
                </a:lnTo>
                <a:lnTo>
                  <a:pt x="2082" y="2021"/>
                </a:lnTo>
                <a:lnTo>
                  <a:pt x="1886" y="2215"/>
                </a:lnTo>
                <a:lnTo>
                  <a:pt x="1275" y="2463"/>
                </a:lnTo>
                <a:lnTo>
                  <a:pt x="2088" y="2463"/>
                </a:lnTo>
                <a:lnTo>
                  <a:pt x="2088" y="2604"/>
                </a:lnTo>
                <a:lnTo>
                  <a:pt x="580" y="2604"/>
                </a:lnTo>
                <a:lnTo>
                  <a:pt x="580" y="2463"/>
                </a:lnTo>
                <a:lnTo>
                  <a:pt x="870" y="2463"/>
                </a:lnTo>
                <a:lnTo>
                  <a:pt x="1052" y="2021"/>
                </a:lnTo>
                <a:lnTo>
                  <a:pt x="580" y="2021"/>
                </a:lnTo>
                <a:lnTo>
                  <a:pt x="580" y="1880"/>
                </a:lnTo>
                <a:lnTo>
                  <a:pt x="1110" y="1880"/>
                </a:lnTo>
                <a:lnTo>
                  <a:pt x="1238" y="1564"/>
                </a:lnTo>
                <a:lnTo>
                  <a:pt x="1366" y="1438"/>
                </a:lnTo>
                <a:lnTo>
                  <a:pt x="580" y="1438"/>
                </a:lnTo>
                <a:lnTo>
                  <a:pt x="580" y="1296"/>
                </a:lnTo>
                <a:lnTo>
                  <a:pt x="1506" y="1296"/>
                </a:lnTo>
                <a:lnTo>
                  <a:pt x="1666" y="1138"/>
                </a:lnTo>
                <a:lnTo>
                  <a:pt x="1532" y="1138"/>
                </a:lnTo>
                <a:lnTo>
                  <a:pt x="1532" y="281"/>
                </a:lnTo>
                <a:lnTo>
                  <a:pt x="281" y="281"/>
                </a:lnTo>
                <a:close/>
                <a:moveTo>
                  <a:pt x="0" y="0"/>
                </a:moveTo>
                <a:lnTo>
                  <a:pt x="1696" y="0"/>
                </a:lnTo>
                <a:lnTo>
                  <a:pt x="2241" y="565"/>
                </a:lnTo>
                <a:lnTo>
                  <a:pt x="2637" y="171"/>
                </a:lnTo>
                <a:lnTo>
                  <a:pt x="2661" y="150"/>
                </a:lnTo>
                <a:lnTo>
                  <a:pt x="2686" y="131"/>
                </a:lnTo>
                <a:lnTo>
                  <a:pt x="2712" y="117"/>
                </a:lnTo>
                <a:lnTo>
                  <a:pt x="2739" y="104"/>
                </a:lnTo>
                <a:lnTo>
                  <a:pt x="2765" y="97"/>
                </a:lnTo>
                <a:lnTo>
                  <a:pt x="2791" y="91"/>
                </a:lnTo>
                <a:lnTo>
                  <a:pt x="2816" y="90"/>
                </a:lnTo>
                <a:lnTo>
                  <a:pt x="2840" y="93"/>
                </a:lnTo>
                <a:lnTo>
                  <a:pt x="2863" y="100"/>
                </a:lnTo>
                <a:lnTo>
                  <a:pt x="2882" y="110"/>
                </a:lnTo>
                <a:lnTo>
                  <a:pt x="2900" y="125"/>
                </a:lnTo>
                <a:lnTo>
                  <a:pt x="3332" y="558"/>
                </a:lnTo>
                <a:lnTo>
                  <a:pt x="3347" y="578"/>
                </a:lnTo>
                <a:lnTo>
                  <a:pt x="3358" y="600"/>
                </a:lnTo>
                <a:lnTo>
                  <a:pt x="3364" y="626"/>
                </a:lnTo>
                <a:lnTo>
                  <a:pt x="3366" y="652"/>
                </a:lnTo>
                <a:lnTo>
                  <a:pt x="3363" y="680"/>
                </a:lnTo>
                <a:lnTo>
                  <a:pt x="3356" y="710"/>
                </a:lnTo>
                <a:lnTo>
                  <a:pt x="3344" y="739"/>
                </a:lnTo>
                <a:lnTo>
                  <a:pt x="3329" y="767"/>
                </a:lnTo>
                <a:lnTo>
                  <a:pt x="3310" y="796"/>
                </a:lnTo>
                <a:lnTo>
                  <a:pt x="3286" y="822"/>
                </a:lnTo>
                <a:lnTo>
                  <a:pt x="2668" y="1437"/>
                </a:lnTo>
                <a:lnTo>
                  <a:pt x="2668" y="3464"/>
                </a:lnTo>
                <a:lnTo>
                  <a:pt x="0" y="3464"/>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000" dirty="0"/>
          </a:p>
        </p:txBody>
      </p:sp>
    </p:spTree>
    <p:extLst>
      <p:ext uri="{BB962C8B-B14F-4D97-AF65-F5344CB8AC3E}">
        <p14:creationId xmlns:p14="http://schemas.microsoft.com/office/powerpoint/2010/main" val="2454667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C71EB-8C1A-BC5B-A653-76C96FC32AD8}"/>
            </a:ext>
          </a:extLst>
        </p:cNvPr>
        <p:cNvGrpSpPr/>
        <p:nvPr/>
      </p:nvGrpSpPr>
      <p:grpSpPr>
        <a:xfrm>
          <a:off x="0" y="0"/>
          <a:ext cx="0" cy="0"/>
          <a:chOff x="0" y="0"/>
          <a:chExt cx="0" cy="0"/>
        </a:xfrm>
      </p:grpSpPr>
      <p:grpSp>
        <p:nvGrpSpPr>
          <p:cNvPr id="85" name="Group 84">
            <a:extLst>
              <a:ext uri="{FF2B5EF4-FFF2-40B4-BE49-F238E27FC236}">
                <a16:creationId xmlns:a16="http://schemas.microsoft.com/office/drawing/2014/main" id="{2C02BD88-8AC6-E40A-F56B-876AA728FCA2}"/>
              </a:ext>
            </a:extLst>
          </p:cNvPr>
          <p:cNvGrpSpPr/>
          <p:nvPr/>
        </p:nvGrpSpPr>
        <p:grpSpPr>
          <a:xfrm>
            <a:off x="-1" y="6408002"/>
            <a:ext cx="12192000" cy="476250"/>
            <a:chOff x="0" y="6381750"/>
            <a:chExt cx="12192000" cy="476250"/>
          </a:xfrm>
          <a:solidFill>
            <a:srgbClr val="C00000"/>
          </a:solidFill>
        </p:grpSpPr>
        <p:sp>
          <p:nvSpPr>
            <p:cNvPr id="86" name="Rectangle 85">
              <a:extLst>
                <a:ext uri="{FF2B5EF4-FFF2-40B4-BE49-F238E27FC236}">
                  <a16:creationId xmlns:a16="http://schemas.microsoft.com/office/drawing/2014/main" id="{ACEECFA5-63E8-4B79-61DB-C160D83F4A87}"/>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88" name="Group 87">
              <a:extLst>
                <a:ext uri="{FF2B5EF4-FFF2-40B4-BE49-F238E27FC236}">
                  <a16:creationId xmlns:a16="http://schemas.microsoft.com/office/drawing/2014/main" id="{F02B60BE-0CF9-92B6-5991-A6082D2F38B0}"/>
                </a:ext>
              </a:extLst>
            </p:cNvPr>
            <p:cNvGrpSpPr/>
            <p:nvPr/>
          </p:nvGrpSpPr>
          <p:grpSpPr>
            <a:xfrm>
              <a:off x="160089" y="6467143"/>
              <a:ext cx="4087748" cy="273466"/>
              <a:chOff x="4366684" y="2926127"/>
              <a:chExt cx="3278335" cy="2571063"/>
            </a:xfrm>
            <a:grpFill/>
          </p:grpSpPr>
          <p:sp>
            <p:nvSpPr>
              <p:cNvPr id="89" name="Freeform: Shape 4">
                <a:extLst>
                  <a:ext uri="{FF2B5EF4-FFF2-40B4-BE49-F238E27FC236}">
                    <a16:creationId xmlns:a16="http://schemas.microsoft.com/office/drawing/2014/main" id="{7172964B-66D9-7F72-E107-510589549277}"/>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0" name="Freeform: Shape 5">
                <a:extLst>
                  <a:ext uri="{FF2B5EF4-FFF2-40B4-BE49-F238E27FC236}">
                    <a16:creationId xmlns:a16="http://schemas.microsoft.com/office/drawing/2014/main" id="{D7C6276E-08A4-8F29-D968-A710AD422EF5}"/>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1" name="Freeform: Shape 6">
                <a:extLst>
                  <a:ext uri="{FF2B5EF4-FFF2-40B4-BE49-F238E27FC236}">
                    <a16:creationId xmlns:a16="http://schemas.microsoft.com/office/drawing/2014/main" id="{1C671D16-7007-10A8-D23F-CE1CC119714C}"/>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2" name="Freeform: Shape 7">
                <a:extLst>
                  <a:ext uri="{FF2B5EF4-FFF2-40B4-BE49-F238E27FC236}">
                    <a16:creationId xmlns:a16="http://schemas.microsoft.com/office/drawing/2014/main" id="{BD9117D3-37F7-B803-602F-477F0E66FAD5}"/>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3" name="Freeform: Shape 8">
                <a:extLst>
                  <a:ext uri="{FF2B5EF4-FFF2-40B4-BE49-F238E27FC236}">
                    <a16:creationId xmlns:a16="http://schemas.microsoft.com/office/drawing/2014/main" id="{9352FF1D-E807-05C3-1577-7779E6317BB4}"/>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4" name="Freeform: Shape 9">
                <a:extLst>
                  <a:ext uri="{FF2B5EF4-FFF2-40B4-BE49-F238E27FC236}">
                    <a16:creationId xmlns:a16="http://schemas.microsoft.com/office/drawing/2014/main" id="{C9284B34-EE93-084C-9B3C-D20478898BA4}"/>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5" name="Freeform: Shape 10">
                <a:extLst>
                  <a:ext uri="{FF2B5EF4-FFF2-40B4-BE49-F238E27FC236}">
                    <a16:creationId xmlns:a16="http://schemas.microsoft.com/office/drawing/2014/main" id="{0A6FCCC8-D9B4-2AD4-1636-259F43343D6C}"/>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6" name="Freeform: Shape 11">
                <a:extLst>
                  <a:ext uri="{FF2B5EF4-FFF2-40B4-BE49-F238E27FC236}">
                    <a16:creationId xmlns:a16="http://schemas.microsoft.com/office/drawing/2014/main" id="{073825D1-E16B-18D0-C100-AD19679B01AD}"/>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7" name="Freeform: Shape 12">
                <a:extLst>
                  <a:ext uri="{FF2B5EF4-FFF2-40B4-BE49-F238E27FC236}">
                    <a16:creationId xmlns:a16="http://schemas.microsoft.com/office/drawing/2014/main" id="{E597C961-E656-D319-4E9D-A94ECA50421E}"/>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8" name="Freeform: Shape 13">
                <a:extLst>
                  <a:ext uri="{FF2B5EF4-FFF2-40B4-BE49-F238E27FC236}">
                    <a16:creationId xmlns:a16="http://schemas.microsoft.com/office/drawing/2014/main" id="{C74F2F82-8734-A9EF-6493-9F8B215D0D30}"/>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9" name="Freeform: Shape 14">
                <a:extLst>
                  <a:ext uri="{FF2B5EF4-FFF2-40B4-BE49-F238E27FC236}">
                    <a16:creationId xmlns:a16="http://schemas.microsoft.com/office/drawing/2014/main" id="{03808BCC-8CB4-CE62-CE51-59A7AA6865A9}"/>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0" name="Freeform: Shape 15">
                <a:extLst>
                  <a:ext uri="{FF2B5EF4-FFF2-40B4-BE49-F238E27FC236}">
                    <a16:creationId xmlns:a16="http://schemas.microsoft.com/office/drawing/2014/main" id="{8B10371F-54D7-EF95-6C61-DD304B0E92ED}"/>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1" name="Freeform: Shape 16">
                <a:extLst>
                  <a:ext uri="{FF2B5EF4-FFF2-40B4-BE49-F238E27FC236}">
                    <a16:creationId xmlns:a16="http://schemas.microsoft.com/office/drawing/2014/main" id="{ABCEB576-268A-80A0-6FC7-560EDEEBE14A}"/>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2" name="Freeform: Shape 17">
                <a:extLst>
                  <a:ext uri="{FF2B5EF4-FFF2-40B4-BE49-F238E27FC236}">
                    <a16:creationId xmlns:a16="http://schemas.microsoft.com/office/drawing/2014/main" id="{05F1EE31-CD77-301F-FA12-A0AA3FBD6847}"/>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3" name="Freeform: Shape 18">
                <a:extLst>
                  <a:ext uri="{FF2B5EF4-FFF2-40B4-BE49-F238E27FC236}">
                    <a16:creationId xmlns:a16="http://schemas.microsoft.com/office/drawing/2014/main" id="{3F8F2906-F2AE-CFE5-1B21-2A1F7A4C05A0}"/>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4" name="Freeform: Shape 19">
                <a:extLst>
                  <a:ext uri="{FF2B5EF4-FFF2-40B4-BE49-F238E27FC236}">
                    <a16:creationId xmlns:a16="http://schemas.microsoft.com/office/drawing/2014/main" id="{E3B545F9-D827-0429-A1E2-3039381847CC}"/>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5" name="Freeform: Shape 20">
                <a:extLst>
                  <a:ext uri="{FF2B5EF4-FFF2-40B4-BE49-F238E27FC236}">
                    <a16:creationId xmlns:a16="http://schemas.microsoft.com/office/drawing/2014/main" id="{D6C35172-135B-7505-A430-E6DD1D239628}"/>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6" name="Freeform: Shape 21">
                <a:extLst>
                  <a:ext uri="{FF2B5EF4-FFF2-40B4-BE49-F238E27FC236}">
                    <a16:creationId xmlns:a16="http://schemas.microsoft.com/office/drawing/2014/main" id="{5AA65750-3982-EE09-FF16-645DB7C76379}"/>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7" name="Freeform: Shape 22">
                <a:extLst>
                  <a:ext uri="{FF2B5EF4-FFF2-40B4-BE49-F238E27FC236}">
                    <a16:creationId xmlns:a16="http://schemas.microsoft.com/office/drawing/2014/main" id="{A6BC29CD-0BF0-B5E7-68A1-74CB9FE2EDAE}"/>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8" name="Freeform: Shape 23">
                <a:extLst>
                  <a:ext uri="{FF2B5EF4-FFF2-40B4-BE49-F238E27FC236}">
                    <a16:creationId xmlns:a16="http://schemas.microsoft.com/office/drawing/2014/main" id="{78720FA7-F0B5-A844-1624-D7AFAE1AE004}"/>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9" name="Freeform: Shape 24">
                <a:extLst>
                  <a:ext uri="{FF2B5EF4-FFF2-40B4-BE49-F238E27FC236}">
                    <a16:creationId xmlns:a16="http://schemas.microsoft.com/office/drawing/2014/main" id="{D7C88D12-8F40-4C86-4F92-9A8A47B6A50A}"/>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0" name="Freeform: Shape 25">
                <a:extLst>
                  <a:ext uri="{FF2B5EF4-FFF2-40B4-BE49-F238E27FC236}">
                    <a16:creationId xmlns:a16="http://schemas.microsoft.com/office/drawing/2014/main" id="{B5A11658-C342-222F-1A95-BB0D10BE5BCE}"/>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1" name="Freeform: Shape 26">
                <a:extLst>
                  <a:ext uri="{FF2B5EF4-FFF2-40B4-BE49-F238E27FC236}">
                    <a16:creationId xmlns:a16="http://schemas.microsoft.com/office/drawing/2014/main" id="{299BCB82-9481-1FDA-4A20-E88F78846F48}"/>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2" name="Freeform: Shape 27">
                <a:extLst>
                  <a:ext uri="{FF2B5EF4-FFF2-40B4-BE49-F238E27FC236}">
                    <a16:creationId xmlns:a16="http://schemas.microsoft.com/office/drawing/2014/main" id="{87478260-E5EC-A1FB-D71B-97045D50A800}"/>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3" name="Freeform: Shape 28">
                <a:extLst>
                  <a:ext uri="{FF2B5EF4-FFF2-40B4-BE49-F238E27FC236}">
                    <a16:creationId xmlns:a16="http://schemas.microsoft.com/office/drawing/2014/main" id="{6C6AC01C-0352-9FA0-8150-463785C7E400}"/>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4" name="Freeform: Shape 29">
                <a:extLst>
                  <a:ext uri="{FF2B5EF4-FFF2-40B4-BE49-F238E27FC236}">
                    <a16:creationId xmlns:a16="http://schemas.microsoft.com/office/drawing/2014/main" id="{D8820426-87C8-39A1-F54D-C4A18EDCB4F0}"/>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5" name="Freeform: Shape 30">
                <a:extLst>
                  <a:ext uri="{FF2B5EF4-FFF2-40B4-BE49-F238E27FC236}">
                    <a16:creationId xmlns:a16="http://schemas.microsoft.com/office/drawing/2014/main" id="{72BB28DD-78A1-19EB-FBD8-AAC7A2BBD3D1}"/>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6" name="Freeform: Shape 31">
                <a:extLst>
                  <a:ext uri="{FF2B5EF4-FFF2-40B4-BE49-F238E27FC236}">
                    <a16:creationId xmlns:a16="http://schemas.microsoft.com/office/drawing/2014/main" id="{D8F76906-ECAE-417C-6BF5-EB95A85F9CD9}"/>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7" name="Freeform: Shape 32">
                <a:extLst>
                  <a:ext uri="{FF2B5EF4-FFF2-40B4-BE49-F238E27FC236}">
                    <a16:creationId xmlns:a16="http://schemas.microsoft.com/office/drawing/2014/main" id="{31F72EB5-18ED-7812-A920-B1932761012A}"/>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8" name="Freeform: Shape 33">
                <a:extLst>
                  <a:ext uri="{FF2B5EF4-FFF2-40B4-BE49-F238E27FC236}">
                    <a16:creationId xmlns:a16="http://schemas.microsoft.com/office/drawing/2014/main" id="{69833ADE-FED9-392C-4842-254A7731B139}"/>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9" name="Freeform: Shape 34">
                <a:extLst>
                  <a:ext uri="{FF2B5EF4-FFF2-40B4-BE49-F238E27FC236}">
                    <a16:creationId xmlns:a16="http://schemas.microsoft.com/office/drawing/2014/main" id="{CB6DA357-D501-5319-1C3C-8F4B8F8C9A8D}"/>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0" name="Freeform: Shape 35">
                <a:extLst>
                  <a:ext uri="{FF2B5EF4-FFF2-40B4-BE49-F238E27FC236}">
                    <a16:creationId xmlns:a16="http://schemas.microsoft.com/office/drawing/2014/main" id="{788FB7F2-CFA5-DF77-493D-D7D936844369}"/>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1" name="Freeform: Shape 36">
                <a:extLst>
                  <a:ext uri="{FF2B5EF4-FFF2-40B4-BE49-F238E27FC236}">
                    <a16:creationId xmlns:a16="http://schemas.microsoft.com/office/drawing/2014/main" id="{FE05069B-02D1-AB3E-025C-AED7980183B7}"/>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2" name="Freeform: Shape 37">
                <a:extLst>
                  <a:ext uri="{FF2B5EF4-FFF2-40B4-BE49-F238E27FC236}">
                    <a16:creationId xmlns:a16="http://schemas.microsoft.com/office/drawing/2014/main" id="{11BFF04F-6E3E-E416-5F71-BAE045815EAC}"/>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3" name="Freeform: Shape 38">
                <a:extLst>
                  <a:ext uri="{FF2B5EF4-FFF2-40B4-BE49-F238E27FC236}">
                    <a16:creationId xmlns:a16="http://schemas.microsoft.com/office/drawing/2014/main" id="{579DEF93-A22E-37A1-B81F-209683CA1E5E}"/>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grpSp>
        <p:nvGrpSpPr>
          <p:cNvPr id="124" name="Group 123">
            <a:extLst>
              <a:ext uri="{FF2B5EF4-FFF2-40B4-BE49-F238E27FC236}">
                <a16:creationId xmlns:a16="http://schemas.microsoft.com/office/drawing/2014/main" id="{48177693-6FB8-0613-5874-E9F0BC8662C4}"/>
              </a:ext>
            </a:extLst>
          </p:cNvPr>
          <p:cNvGrpSpPr/>
          <p:nvPr/>
        </p:nvGrpSpPr>
        <p:grpSpPr>
          <a:xfrm>
            <a:off x="166248" y="6490548"/>
            <a:ext cx="4247655" cy="273466"/>
            <a:chOff x="4366684" y="2926127"/>
            <a:chExt cx="3278335" cy="2571063"/>
          </a:xfrm>
        </p:grpSpPr>
        <p:sp>
          <p:nvSpPr>
            <p:cNvPr id="125" name="Freeform: Shape 4">
              <a:extLst>
                <a:ext uri="{FF2B5EF4-FFF2-40B4-BE49-F238E27FC236}">
                  <a16:creationId xmlns:a16="http://schemas.microsoft.com/office/drawing/2014/main" id="{500FC716-79DC-A041-C113-3EAC099414BE}"/>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6" name="Freeform: Shape 5">
              <a:extLst>
                <a:ext uri="{FF2B5EF4-FFF2-40B4-BE49-F238E27FC236}">
                  <a16:creationId xmlns:a16="http://schemas.microsoft.com/office/drawing/2014/main" id="{5826C480-70FA-68BE-4175-FC52784842B3}"/>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7" name="Freeform: Shape 6">
              <a:extLst>
                <a:ext uri="{FF2B5EF4-FFF2-40B4-BE49-F238E27FC236}">
                  <a16:creationId xmlns:a16="http://schemas.microsoft.com/office/drawing/2014/main" id="{32F06E1E-0AF3-9CBC-E8F6-71147C0FDFD2}"/>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8" name="Freeform: Shape 7">
              <a:extLst>
                <a:ext uri="{FF2B5EF4-FFF2-40B4-BE49-F238E27FC236}">
                  <a16:creationId xmlns:a16="http://schemas.microsoft.com/office/drawing/2014/main" id="{4A087B91-1789-114B-8530-8792F06EAD6E}"/>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9" name="Freeform: Shape 8">
              <a:extLst>
                <a:ext uri="{FF2B5EF4-FFF2-40B4-BE49-F238E27FC236}">
                  <a16:creationId xmlns:a16="http://schemas.microsoft.com/office/drawing/2014/main" id="{45C5BCC5-211A-14E1-B977-E6CB0F6F8EC5}"/>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0" name="Freeform: Shape 9">
              <a:extLst>
                <a:ext uri="{FF2B5EF4-FFF2-40B4-BE49-F238E27FC236}">
                  <a16:creationId xmlns:a16="http://schemas.microsoft.com/office/drawing/2014/main" id="{E9F35133-84D0-6F34-A273-54035A86DC57}"/>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1" name="Freeform: Shape 10">
              <a:extLst>
                <a:ext uri="{FF2B5EF4-FFF2-40B4-BE49-F238E27FC236}">
                  <a16:creationId xmlns:a16="http://schemas.microsoft.com/office/drawing/2014/main" id="{F4E726C8-C990-E89F-8F32-B06D388280D3}"/>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2" name="Freeform: Shape 11">
              <a:extLst>
                <a:ext uri="{FF2B5EF4-FFF2-40B4-BE49-F238E27FC236}">
                  <a16:creationId xmlns:a16="http://schemas.microsoft.com/office/drawing/2014/main" id="{BF16E6A9-4690-70B0-E461-77AD1C7865DA}"/>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3" name="Freeform: Shape 12">
              <a:extLst>
                <a:ext uri="{FF2B5EF4-FFF2-40B4-BE49-F238E27FC236}">
                  <a16:creationId xmlns:a16="http://schemas.microsoft.com/office/drawing/2014/main" id="{E5754390-BDD5-6852-854B-1F1DD40454FF}"/>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4" name="Freeform: Shape 13">
              <a:extLst>
                <a:ext uri="{FF2B5EF4-FFF2-40B4-BE49-F238E27FC236}">
                  <a16:creationId xmlns:a16="http://schemas.microsoft.com/office/drawing/2014/main" id="{4E4236DF-7349-837B-8520-AEE495ED124C}"/>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5" name="Freeform: Shape 14">
              <a:extLst>
                <a:ext uri="{FF2B5EF4-FFF2-40B4-BE49-F238E27FC236}">
                  <a16:creationId xmlns:a16="http://schemas.microsoft.com/office/drawing/2014/main" id="{BEF6A4FF-5C89-FD8D-9237-E07E37ECBC1F}"/>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6" name="Freeform: Shape 15">
              <a:extLst>
                <a:ext uri="{FF2B5EF4-FFF2-40B4-BE49-F238E27FC236}">
                  <a16:creationId xmlns:a16="http://schemas.microsoft.com/office/drawing/2014/main" id="{6D5A4231-503C-B1BB-FA68-63559355AE8C}"/>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7" name="Freeform: Shape 16">
              <a:extLst>
                <a:ext uri="{FF2B5EF4-FFF2-40B4-BE49-F238E27FC236}">
                  <a16:creationId xmlns:a16="http://schemas.microsoft.com/office/drawing/2014/main" id="{97E0BABB-68A4-4C31-EBE1-7163D67F1F63}"/>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8" name="Freeform: Shape 17">
              <a:extLst>
                <a:ext uri="{FF2B5EF4-FFF2-40B4-BE49-F238E27FC236}">
                  <a16:creationId xmlns:a16="http://schemas.microsoft.com/office/drawing/2014/main" id="{9C31A1E0-F321-CBAE-B8C8-8588B5E42D4A}"/>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9" name="Freeform: Shape 18">
              <a:extLst>
                <a:ext uri="{FF2B5EF4-FFF2-40B4-BE49-F238E27FC236}">
                  <a16:creationId xmlns:a16="http://schemas.microsoft.com/office/drawing/2014/main" id="{AFDE4765-693E-6D05-B68C-E1BB99927335}"/>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0" name="Freeform: Shape 19">
              <a:extLst>
                <a:ext uri="{FF2B5EF4-FFF2-40B4-BE49-F238E27FC236}">
                  <a16:creationId xmlns:a16="http://schemas.microsoft.com/office/drawing/2014/main" id="{752C6C27-5C74-6489-C51B-4639E85D9C5D}"/>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1" name="Freeform: Shape 20">
              <a:extLst>
                <a:ext uri="{FF2B5EF4-FFF2-40B4-BE49-F238E27FC236}">
                  <a16:creationId xmlns:a16="http://schemas.microsoft.com/office/drawing/2014/main" id="{0C59424C-CA47-32B9-1AAD-2302C69FAD74}"/>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2" name="Freeform: Shape 21">
              <a:extLst>
                <a:ext uri="{FF2B5EF4-FFF2-40B4-BE49-F238E27FC236}">
                  <a16:creationId xmlns:a16="http://schemas.microsoft.com/office/drawing/2014/main" id="{FD8FF743-D5D9-2900-78A1-A99673D8D829}"/>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3" name="Freeform: Shape 22">
              <a:extLst>
                <a:ext uri="{FF2B5EF4-FFF2-40B4-BE49-F238E27FC236}">
                  <a16:creationId xmlns:a16="http://schemas.microsoft.com/office/drawing/2014/main" id="{757742E7-FB09-05D7-6BE8-968CB22DE6C7}"/>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4" name="Freeform: Shape 23">
              <a:extLst>
                <a:ext uri="{FF2B5EF4-FFF2-40B4-BE49-F238E27FC236}">
                  <a16:creationId xmlns:a16="http://schemas.microsoft.com/office/drawing/2014/main" id="{57FB4895-5154-C2FD-E431-D646E241C217}"/>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5" name="Freeform: Shape 24">
              <a:extLst>
                <a:ext uri="{FF2B5EF4-FFF2-40B4-BE49-F238E27FC236}">
                  <a16:creationId xmlns:a16="http://schemas.microsoft.com/office/drawing/2014/main" id="{503EC7C1-0464-E278-D0BA-1F61C74A0B82}"/>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6" name="Freeform: Shape 25">
              <a:extLst>
                <a:ext uri="{FF2B5EF4-FFF2-40B4-BE49-F238E27FC236}">
                  <a16:creationId xmlns:a16="http://schemas.microsoft.com/office/drawing/2014/main" id="{54A07283-4495-CD7D-D5A6-65F123A38BBD}"/>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7" name="Freeform: Shape 26">
              <a:extLst>
                <a:ext uri="{FF2B5EF4-FFF2-40B4-BE49-F238E27FC236}">
                  <a16:creationId xmlns:a16="http://schemas.microsoft.com/office/drawing/2014/main" id="{30B2C632-1B5E-4CEA-AA58-055B3AD64FB5}"/>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8" name="Freeform: Shape 27">
              <a:extLst>
                <a:ext uri="{FF2B5EF4-FFF2-40B4-BE49-F238E27FC236}">
                  <a16:creationId xmlns:a16="http://schemas.microsoft.com/office/drawing/2014/main" id="{1083C18F-6F41-0F14-C256-4C65C21435FD}"/>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9" name="Freeform: Shape 28">
              <a:extLst>
                <a:ext uri="{FF2B5EF4-FFF2-40B4-BE49-F238E27FC236}">
                  <a16:creationId xmlns:a16="http://schemas.microsoft.com/office/drawing/2014/main" id="{945777E7-7DC9-DD9F-6678-BD680DE68A65}"/>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0" name="Freeform: Shape 29">
              <a:extLst>
                <a:ext uri="{FF2B5EF4-FFF2-40B4-BE49-F238E27FC236}">
                  <a16:creationId xmlns:a16="http://schemas.microsoft.com/office/drawing/2014/main" id="{96D67149-9832-CD81-F713-CB3B13795184}"/>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1" name="Freeform: Shape 30">
              <a:extLst>
                <a:ext uri="{FF2B5EF4-FFF2-40B4-BE49-F238E27FC236}">
                  <a16:creationId xmlns:a16="http://schemas.microsoft.com/office/drawing/2014/main" id="{360B0ACF-B18F-90FA-36A6-C7AFF63B7141}"/>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2" name="Freeform: Shape 31">
              <a:extLst>
                <a:ext uri="{FF2B5EF4-FFF2-40B4-BE49-F238E27FC236}">
                  <a16:creationId xmlns:a16="http://schemas.microsoft.com/office/drawing/2014/main" id="{7610A07B-9F15-F6AF-E4B4-5296B363CB5E}"/>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3" name="Freeform: Shape 32">
              <a:extLst>
                <a:ext uri="{FF2B5EF4-FFF2-40B4-BE49-F238E27FC236}">
                  <a16:creationId xmlns:a16="http://schemas.microsoft.com/office/drawing/2014/main" id="{F2D87FC6-7DFF-DE4E-C2BA-704803E378F3}"/>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4" name="Freeform: Shape 33">
              <a:extLst>
                <a:ext uri="{FF2B5EF4-FFF2-40B4-BE49-F238E27FC236}">
                  <a16:creationId xmlns:a16="http://schemas.microsoft.com/office/drawing/2014/main" id="{C330E64B-8981-7103-29A1-EBFAE7CCB555}"/>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5" name="Freeform: Shape 34">
              <a:extLst>
                <a:ext uri="{FF2B5EF4-FFF2-40B4-BE49-F238E27FC236}">
                  <a16:creationId xmlns:a16="http://schemas.microsoft.com/office/drawing/2014/main" id="{63FFA9CD-C772-C30D-4C7C-18E0E8C63847}"/>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6" name="Freeform: Shape 35">
              <a:extLst>
                <a:ext uri="{FF2B5EF4-FFF2-40B4-BE49-F238E27FC236}">
                  <a16:creationId xmlns:a16="http://schemas.microsoft.com/office/drawing/2014/main" id="{BDA32E39-A55B-EAEF-50B0-F2C11E4400BE}"/>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7" name="Freeform: Shape 36">
              <a:extLst>
                <a:ext uri="{FF2B5EF4-FFF2-40B4-BE49-F238E27FC236}">
                  <a16:creationId xmlns:a16="http://schemas.microsoft.com/office/drawing/2014/main" id="{789514AA-08F5-C2D0-B0A5-6E3BE5C5F1B7}"/>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8" name="Freeform: Shape 37">
              <a:extLst>
                <a:ext uri="{FF2B5EF4-FFF2-40B4-BE49-F238E27FC236}">
                  <a16:creationId xmlns:a16="http://schemas.microsoft.com/office/drawing/2014/main" id="{E6B44E0A-3DA9-DF93-6C4D-EDD854D989E9}"/>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9" name="Freeform: Shape 38">
              <a:extLst>
                <a:ext uri="{FF2B5EF4-FFF2-40B4-BE49-F238E27FC236}">
                  <a16:creationId xmlns:a16="http://schemas.microsoft.com/office/drawing/2014/main" id="{D7929136-6205-4D67-C36E-23E699B30DF1}"/>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2" name="Rectangle 1">
            <a:extLst>
              <a:ext uri="{FF2B5EF4-FFF2-40B4-BE49-F238E27FC236}">
                <a16:creationId xmlns:a16="http://schemas.microsoft.com/office/drawing/2014/main" id="{5E5ACC48-911E-DE10-A252-46B4BEEB39C5}"/>
              </a:ext>
            </a:extLst>
          </p:cNvPr>
          <p:cNvSpPr/>
          <p:nvPr/>
        </p:nvSpPr>
        <p:spPr>
          <a:xfrm>
            <a:off x="-42406" y="-4083"/>
            <a:ext cx="12191999" cy="646331"/>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gn="ctr"/>
            <a:r>
              <a:rPr lang="en-IN" altLang="ko-KR" sz="3600" dirty="0">
                <a:solidFill>
                  <a:srgbClr val="00B0F0"/>
                </a:solidFill>
                <a:latin typeface="Times New Roman" pitchFamily="18" charset="0"/>
                <a:cs typeface="Times New Roman" pitchFamily="18" charset="0"/>
              </a:rPr>
              <a:t>Visualization using bar chart </a:t>
            </a:r>
            <a:endParaRPr lang="ko-KR" altLang="en-US" sz="3600" dirty="0">
              <a:solidFill>
                <a:srgbClr val="00B0F0"/>
              </a:solidFill>
              <a:latin typeface="Times New Roman" pitchFamily="18" charset="0"/>
              <a:cs typeface="Times New Roman" pitchFamily="18" charset="0"/>
            </a:endParaRPr>
          </a:p>
        </p:txBody>
      </p:sp>
      <p:sp>
        <p:nvSpPr>
          <p:cNvPr id="352" name="TextBox 351">
            <a:extLst>
              <a:ext uri="{FF2B5EF4-FFF2-40B4-BE49-F238E27FC236}">
                <a16:creationId xmlns:a16="http://schemas.microsoft.com/office/drawing/2014/main" id="{A2A3321D-D71C-4390-B374-1294EAE1BBC3}"/>
              </a:ext>
            </a:extLst>
          </p:cNvPr>
          <p:cNvSpPr txBox="1"/>
          <p:nvPr/>
        </p:nvSpPr>
        <p:spPr>
          <a:xfrm>
            <a:off x="7483294" y="2282149"/>
            <a:ext cx="1280161"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2</a:t>
            </a:r>
          </a:p>
        </p:txBody>
      </p:sp>
      <p:sp>
        <p:nvSpPr>
          <p:cNvPr id="353" name="TextBox 352">
            <a:extLst>
              <a:ext uri="{FF2B5EF4-FFF2-40B4-BE49-F238E27FC236}">
                <a16:creationId xmlns:a16="http://schemas.microsoft.com/office/drawing/2014/main" id="{4BCFF103-833C-3404-4075-61DF9B9A5C46}"/>
              </a:ext>
            </a:extLst>
          </p:cNvPr>
          <p:cNvSpPr txBox="1"/>
          <p:nvPr/>
        </p:nvSpPr>
        <p:spPr>
          <a:xfrm>
            <a:off x="6095999" y="4927086"/>
            <a:ext cx="1280161"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3</a:t>
            </a:r>
          </a:p>
        </p:txBody>
      </p:sp>
      <p:sp>
        <p:nvSpPr>
          <p:cNvPr id="355" name="Rectangle 354">
            <a:extLst>
              <a:ext uri="{FF2B5EF4-FFF2-40B4-BE49-F238E27FC236}">
                <a16:creationId xmlns:a16="http://schemas.microsoft.com/office/drawing/2014/main" id="{A2418180-884D-E1A5-A8EC-60B085D6DBF0}"/>
              </a:ext>
            </a:extLst>
          </p:cNvPr>
          <p:cNvSpPr/>
          <p:nvPr/>
        </p:nvSpPr>
        <p:spPr>
          <a:xfrm>
            <a:off x="6318076" y="990172"/>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0000"/>
              </a:solidFill>
              <a:latin typeface="Arial" panose="020B0604020202020204" pitchFamily="34" charset="0"/>
              <a:cs typeface="Arial" panose="020B0604020202020204" pitchFamily="34" charset="0"/>
            </a:endParaRPr>
          </a:p>
        </p:txBody>
      </p:sp>
      <p:sp>
        <p:nvSpPr>
          <p:cNvPr id="356" name="Rectangle 355">
            <a:extLst>
              <a:ext uri="{FF2B5EF4-FFF2-40B4-BE49-F238E27FC236}">
                <a16:creationId xmlns:a16="http://schemas.microsoft.com/office/drawing/2014/main" id="{8B5FCC9A-169A-B6AE-E0F1-4BB2D95193B2}"/>
              </a:ext>
            </a:extLst>
          </p:cNvPr>
          <p:cNvSpPr/>
          <p:nvPr/>
        </p:nvSpPr>
        <p:spPr>
          <a:xfrm>
            <a:off x="7788323" y="3758972"/>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57" name="Rectangle 356">
            <a:extLst>
              <a:ext uri="{FF2B5EF4-FFF2-40B4-BE49-F238E27FC236}">
                <a16:creationId xmlns:a16="http://schemas.microsoft.com/office/drawing/2014/main" id="{751E109A-3055-CD6D-311A-DE7EF9382963}"/>
              </a:ext>
            </a:extLst>
          </p:cNvPr>
          <p:cNvSpPr/>
          <p:nvPr/>
        </p:nvSpPr>
        <p:spPr>
          <a:xfrm>
            <a:off x="1960267" y="4958610"/>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B050"/>
              </a:solidFill>
              <a:latin typeface="Arial" panose="020B0604020202020204" pitchFamily="34" charset="0"/>
              <a:cs typeface="Arial" panose="020B0604020202020204" pitchFamily="34" charset="0"/>
            </a:endParaRPr>
          </a:p>
        </p:txBody>
      </p:sp>
      <p:sp>
        <p:nvSpPr>
          <p:cNvPr id="358" name="Rectangle 357">
            <a:extLst>
              <a:ext uri="{FF2B5EF4-FFF2-40B4-BE49-F238E27FC236}">
                <a16:creationId xmlns:a16="http://schemas.microsoft.com/office/drawing/2014/main" id="{07B32371-540E-F621-3893-908A203C021B}"/>
              </a:ext>
            </a:extLst>
          </p:cNvPr>
          <p:cNvSpPr/>
          <p:nvPr/>
        </p:nvSpPr>
        <p:spPr>
          <a:xfrm>
            <a:off x="832619" y="2041403"/>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accent2">
                  <a:lumMod val="75000"/>
                </a:schemeClr>
              </a:solidFill>
              <a:latin typeface="Arial" panose="020B0604020202020204" pitchFamily="34" charset="0"/>
              <a:cs typeface="Arial" panose="020B0604020202020204" pitchFamily="34" charset="0"/>
            </a:endParaRPr>
          </a:p>
        </p:txBody>
      </p:sp>
      <p:sp>
        <p:nvSpPr>
          <p:cNvPr id="359" name="Freeform 6">
            <a:extLst>
              <a:ext uri="{FF2B5EF4-FFF2-40B4-BE49-F238E27FC236}">
                <a16:creationId xmlns:a16="http://schemas.microsoft.com/office/drawing/2014/main" id="{AE05D23A-594A-0702-7669-959FA771EC78}"/>
              </a:ext>
            </a:extLst>
          </p:cNvPr>
          <p:cNvSpPr>
            <a:spLocks noEditPoints="1"/>
          </p:cNvSpPr>
          <p:nvPr/>
        </p:nvSpPr>
        <p:spPr bwMode="auto">
          <a:xfrm>
            <a:off x="5133215" y="3730542"/>
            <a:ext cx="668338" cy="687387"/>
          </a:xfrm>
          <a:custGeom>
            <a:avLst/>
            <a:gdLst>
              <a:gd name="T0" fmla="*/ 1078 w 3366"/>
              <a:gd name="T1" fmla="*/ 2244 h 3464"/>
              <a:gd name="T2" fmla="*/ 1804 w 3366"/>
              <a:gd name="T3" fmla="*/ 2131 h 3464"/>
              <a:gd name="T4" fmla="*/ 1741 w 3366"/>
              <a:gd name="T5" fmla="*/ 452 h 3464"/>
              <a:gd name="T6" fmla="*/ 1878 w 3366"/>
              <a:gd name="T7" fmla="*/ 927 h 3464"/>
              <a:gd name="T8" fmla="*/ 1741 w 3366"/>
              <a:gd name="T9" fmla="*/ 452 h 3464"/>
              <a:gd name="T10" fmla="*/ 281 w 3366"/>
              <a:gd name="T11" fmla="*/ 3183 h 3464"/>
              <a:gd name="T12" fmla="*/ 2387 w 3366"/>
              <a:gd name="T13" fmla="*/ 1716 h 3464"/>
              <a:gd name="T14" fmla="*/ 2088 w 3366"/>
              <a:gd name="T15" fmla="*/ 2021 h 3464"/>
              <a:gd name="T16" fmla="*/ 1886 w 3366"/>
              <a:gd name="T17" fmla="*/ 2215 h 3464"/>
              <a:gd name="T18" fmla="*/ 2088 w 3366"/>
              <a:gd name="T19" fmla="*/ 2463 h 3464"/>
              <a:gd name="T20" fmla="*/ 580 w 3366"/>
              <a:gd name="T21" fmla="*/ 2604 h 3464"/>
              <a:gd name="T22" fmla="*/ 870 w 3366"/>
              <a:gd name="T23" fmla="*/ 2463 h 3464"/>
              <a:gd name="T24" fmla="*/ 580 w 3366"/>
              <a:gd name="T25" fmla="*/ 2021 h 3464"/>
              <a:gd name="T26" fmla="*/ 1110 w 3366"/>
              <a:gd name="T27" fmla="*/ 1880 h 3464"/>
              <a:gd name="T28" fmla="*/ 1366 w 3366"/>
              <a:gd name="T29" fmla="*/ 1438 h 3464"/>
              <a:gd name="T30" fmla="*/ 580 w 3366"/>
              <a:gd name="T31" fmla="*/ 1296 h 3464"/>
              <a:gd name="T32" fmla="*/ 1666 w 3366"/>
              <a:gd name="T33" fmla="*/ 1138 h 3464"/>
              <a:gd name="T34" fmla="*/ 1532 w 3366"/>
              <a:gd name="T35" fmla="*/ 281 h 3464"/>
              <a:gd name="T36" fmla="*/ 0 w 3366"/>
              <a:gd name="T37" fmla="*/ 0 h 3464"/>
              <a:gd name="T38" fmla="*/ 2241 w 3366"/>
              <a:gd name="T39" fmla="*/ 565 h 3464"/>
              <a:gd name="T40" fmla="*/ 2661 w 3366"/>
              <a:gd name="T41" fmla="*/ 150 h 3464"/>
              <a:gd name="T42" fmla="*/ 2712 w 3366"/>
              <a:gd name="T43" fmla="*/ 117 h 3464"/>
              <a:gd name="T44" fmla="*/ 2765 w 3366"/>
              <a:gd name="T45" fmla="*/ 97 h 3464"/>
              <a:gd name="T46" fmla="*/ 2816 w 3366"/>
              <a:gd name="T47" fmla="*/ 90 h 3464"/>
              <a:gd name="T48" fmla="*/ 2863 w 3366"/>
              <a:gd name="T49" fmla="*/ 100 h 3464"/>
              <a:gd name="T50" fmla="*/ 2900 w 3366"/>
              <a:gd name="T51" fmla="*/ 125 h 3464"/>
              <a:gd name="T52" fmla="*/ 3347 w 3366"/>
              <a:gd name="T53" fmla="*/ 578 h 3464"/>
              <a:gd name="T54" fmla="*/ 3364 w 3366"/>
              <a:gd name="T55" fmla="*/ 626 h 3464"/>
              <a:gd name="T56" fmla="*/ 3363 w 3366"/>
              <a:gd name="T57" fmla="*/ 680 h 3464"/>
              <a:gd name="T58" fmla="*/ 3344 w 3366"/>
              <a:gd name="T59" fmla="*/ 739 h 3464"/>
              <a:gd name="T60" fmla="*/ 3310 w 3366"/>
              <a:gd name="T61" fmla="*/ 796 h 3464"/>
              <a:gd name="T62" fmla="*/ 2668 w 3366"/>
              <a:gd name="T63" fmla="*/ 1437 h 3464"/>
              <a:gd name="T64" fmla="*/ 0 w 3366"/>
              <a:gd name="T65" fmla="*/ 3464 h 3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6" h="3464">
                <a:moveTo>
                  <a:pt x="1323" y="1647"/>
                </a:moveTo>
                <a:lnTo>
                  <a:pt x="1078" y="2244"/>
                </a:lnTo>
                <a:lnTo>
                  <a:pt x="1207" y="2372"/>
                </a:lnTo>
                <a:lnTo>
                  <a:pt x="1804" y="2131"/>
                </a:lnTo>
                <a:lnTo>
                  <a:pt x="1323" y="1647"/>
                </a:lnTo>
                <a:close/>
                <a:moveTo>
                  <a:pt x="1741" y="452"/>
                </a:moveTo>
                <a:lnTo>
                  <a:pt x="1741" y="927"/>
                </a:lnTo>
                <a:lnTo>
                  <a:pt x="1878" y="927"/>
                </a:lnTo>
                <a:lnTo>
                  <a:pt x="2041" y="763"/>
                </a:lnTo>
                <a:lnTo>
                  <a:pt x="1741" y="452"/>
                </a:lnTo>
                <a:close/>
                <a:moveTo>
                  <a:pt x="281" y="281"/>
                </a:moveTo>
                <a:lnTo>
                  <a:pt x="281" y="3183"/>
                </a:lnTo>
                <a:lnTo>
                  <a:pt x="2387" y="3183"/>
                </a:lnTo>
                <a:lnTo>
                  <a:pt x="2387" y="1716"/>
                </a:lnTo>
                <a:lnTo>
                  <a:pt x="2088" y="2014"/>
                </a:lnTo>
                <a:lnTo>
                  <a:pt x="2088" y="2021"/>
                </a:lnTo>
                <a:lnTo>
                  <a:pt x="2082" y="2021"/>
                </a:lnTo>
                <a:lnTo>
                  <a:pt x="1886" y="2215"/>
                </a:lnTo>
                <a:lnTo>
                  <a:pt x="1275" y="2463"/>
                </a:lnTo>
                <a:lnTo>
                  <a:pt x="2088" y="2463"/>
                </a:lnTo>
                <a:lnTo>
                  <a:pt x="2088" y="2604"/>
                </a:lnTo>
                <a:lnTo>
                  <a:pt x="580" y="2604"/>
                </a:lnTo>
                <a:lnTo>
                  <a:pt x="580" y="2463"/>
                </a:lnTo>
                <a:lnTo>
                  <a:pt x="870" y="2463"/>
                </a:lnTo>
                <a:lnTo>
                  <a:pt x="1052" y="2021"/>
                </a:lnTo>
                <a:lnTo>
                  <a:pt x="580" y="2021"/>
                </a:lnTo>
                <a:lnTo>
                  <a:pt x="580" y="1880"/>
                </a:lnTo>
                <a:lnTo>
                  <a:pt x="1110" y="1880"/>
                </a:lnTo>
                <a:lnTo>
                  <a:pt x="1238" y="1564"/>
                </a:lnTo>
                <a:lnTo>
                  <a:pt x="1366" y="1438"/>
                </a:lnTo>
                <a:lnTo>
                  <a:pt x="580" y="1438"/>
                </a:lnTo>
                <a:lnTo>
                  <a:pt x="580" y="1296"/>
                </a:lnTo>
                <a:lnTo>
                  <a:pt x="1506" y="1296"/>
                </a:lnTo>
                <a:lnTo>
                  <a:pt x="1666" y="1138"/>
                </a:lnTo>
                <a:lnTo>
                  <a:pt x="1532" y="1138"/>
                </a:lnTo>
                <a:lnTo>
                  <a:pt x="1532" y="281"/>
                </a:lnTo>
                <a:lnTo>
                  <a:pt x="281" y="281"/>
                </a:lnTo>
                <a:close/>
                <a:moveTo>
                  <a:pt x="0" y="0"/>
                </a:moveTo>
                <a:lnTo>
                  <a:pt x="1696" y="0"/>
                </a:lnTo>
                <a:lnTo>
                  <a:pt x="2241" y="565"/>
                </a:lnTo>
                <a:lnTo>
                  <a:pt x="2637" y="171"/>
                </a:lnTo>
                <a:lnTo>
                  <a:pt x="2661" y="150"/>
                </a:lnTo>
                <a:lnTo>
                  <a:pt x="2686" y="131"/>
                </a:lnTo>
                <a:lnTo>
                  <a:pt x="2712" y="117"/>
                </a:lnTo>
                <a:lnTo>
                  <a:pt x="2739" y="104"/>
                </a:lnTo>
                <a:lnTo>
                  <a:pt x="2765" y="97"/>
                </a:lnTo>
                <a:lnTo>
                  <a:pt x="2791" y="91"/>
                </a:lnTo>
                <a:lnTo>
                  <a:pt x="2816" y="90"/>
                </a:lnTo>
                <a:lnTo>
                  <a:pt x="2840" y="93"/>
                </a:lnTo>
                <a:lnTo>
                  <a:pt x="2863" y="100"/>
                </a:lnTo>
                <a:lnTo>
                  <a:pt x="2882" y="110"/>
                </a:lnTo>
                <a:lnTo>
                  <a:pt x="2900" y="125"/>
                </a:lnTo>
                <a:lnTo>
                  <a:pt x="3332" y="558"/>
                </a:lnTo>
                <a:lnTo>
                  <a:pt x="3347" y="578"/>
                </a:lnTo>
                <a:lnTo>
                  <a:pt x="3358" y="600"/>
                </a:lnTo>
                <a:lnTo>
                  <a:pt x="3364" y="626"/>
                </a:lnTo>
                <a:lnTo>
                  <a:pt x="3366" y="652"/>
                </a:lnTo>
                <a:lnTo>
                  <a:pt x="3363" y="680"/>
                </a:lnTo>
                <a:lnTo>
                  <a:pt x="3356" y="710"/>
                </a:lnTo>
                <a:lnTo>
                  <a:pt x="3344" y="739"/>
                </a:lnTo>
                <a:lnTo>
                  <a:pt x="3329" y="767"/>
                </a:lnTo>
                <a:lnTo>
                  <a:pt x="3310" y="796"/>
                </a:lnTo>
                <a:lnTo>
                  <a:pt x="3286" y="822"/>
                </a:lnTo>
                <a:lnTo>
                  <a:pt x="2668" y="1437"/>
                </a:lnTo>
                <a:lnTo>
                  <a:pt x="2668" y="3464"/>
                </a:lnTo>
                <a:lnTo>
                  <a:pt x="0" y="3464"/>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Freeform 11">
            <a:extLst>
              <a:ext uri="{FF2B5EF4-FFF2-40B4-BE49-F238E27FC236}">
                <a16:creationId xmlns:a16="http://schemas.microsoft.com/office/drawing/2014/main" id="{EF039359-DCE5-025F-8D08-2F092BBD41A5}"/>
              </a:ext>
            </a:extLst>
          </p:cNvPr>
          <p:cNvSpPr>
            <a:spLocks noEditPoints="1"/>
          </p:cNvSpPr>
          <p:nvPr/>
        </p:nvSpPr>
        <p:spPr bwMode="auto">
          <a:xfrm>
            <a:off x="5130834" y="2538361"/>
            <a:ext cx="673100" cy="503238"/>
          </a:xfrm>
          <a:custGeom>
            <a:avLst/>
            <a:gdLst>
              <a:gd name="T0" fmla="*/ 2212 w 3390"/>
              <a:gd name="T1" fmla="*/ 1401 h 2540"/>
              <a:gd name="T2" fmla="*/ 2082 w 3390"/>
              <a:gd name="T3" fmla="*/ 1890 h 2540"/>
              <a:gd name="T4" fmla="*/ 2394 w 3390"/>
              <a:gd name="T5" fmla="*/ 2275 h 2540"/>
              <a:gd name="T6" fmla="*/ 2900 w 3390"/>
              <a:gd name="T7" fmla="*/ 2249 h 2540"/>
              <a:gd name="T8" fmla="*/ 3170 w 3390"/>
              <a:gd name="T9" fmla="*/ 1832 h 2540"/>
              <a:gd name="T10" fmla="*/ 2991 w 3390"/>
              <a:gd name="T11" fmla="*/ 1361 h 2540"/>
              <a:gd name="T12" fmla="*/ 707 w 3390"/>
              <a:gd name="T13" fmla="*/ 1223 h 2540"/>
              <a:gd name="T14" fmla="*/ 290 w 3390"/>
              <a:gd name="T15" fmla="*/ 1493 h 2540"/>
              <a:gd name="T16" fmla="*/ 264 w 3390"/>
              <a:gd name="T17" fmla="*/ 1999 h 2540"/>
              <a:gd name="T18" fmla="*/ 649 w 3390"/>
              <a:gd name="T19" fmla="*/ 2312 h 2540"/>
              <a:gd name="T20" fmla="*/ 1137 w 3390"/>
              <a:gd name="T21" fmla="*/ 2182 h 2540"/>
              <a:gd name="T22" fmla="*/ 1316 w 3390"/>
              <a:gd name="T23" fmla="*/ 1712 h 2540"/>
              <a:gd name="T24" fmla="*/ 1046 w 3390"/>
              <a:gd name="T25" fmla="*/ 1295 h 2540"/>
              <a:gd name="T26" fmla="*/ 1556 w 3390"/>
              <a:gd name="T27" fmla="*/ 896 h 2540"/>
              <a:gd name="T28" fmla="*/ 1337 w 3390"/>
              <a:gd name="T29" fmla="*/ 1029 h 2540"/>
              <a:gd name="T30" fmla="*/ 1556 w 3390"/>
              <a:gd name="T31" fmla="*/ 1160 h 2540"/>
              <a:gd name="T32" fmla="*/ 1947 w 3390"/>
              <a:gd name="T33" fmla="*/ 1130 h 2540"/>
              <a:gd name="T34" fmla="*/ 2024 w 3390"/>
              <a:gd name="T35" fmla="*/ 973 h 2540"/>
              <a:gd name="T36" fmla="*/ 1695 w 3390"/>
              <a:gd name="T37" fmla="*/ 886 h 2540"/>
              <a:gd name="T38" fmla="*/ 1950 w 3390"/>
              <a:gd name="T39" fmla="*/ 406 h 2540"/>
              <a:gd name="T40" fmla="*/ 2007 w 3390"/>
              <a:gd name="T41" fmla="*/ 460 h 2540"/>
              <a:gd name="T42" fmla="*/ 2283 w 3390"/>
              <a:gd name="T43" fmla="*/ 342 h 2540"/>
              <a:gd name="T44" fmla="*/ 2422 w 3390"/>
              <a:gd name="T45" fmla="*/ 372 h 2540"/>
              <a:gd name="T46" fmla="*/ 2439 w 3390"/>
              <a:gd name="T47" fmla="*/ 294 h 2540"/>
              <a:gd name="T48" fmla="*/ 2260 w 3390"/>
              <a:gd name="T49" fmla="*/ 260 h 2540"/>
              <a:gd name="T50" fmla="*/ 954 w 3390"/>
              <a:gd name="T51" fmla="*/ 292 h 2540"/>
              <a:gd name="T52" fmla="*/ 955 w 3390"/>
              <a:gd name="T53" fmla="*/ 371 h 2540"/>
              <a:gd name="T54" fmla="*/ 1078 w 3390"/>
              <a:gd name="T55" fmla="*/ 346 h 2540"/>
              <a:gd name="T56" fmla="*/ 1326 w 3390"/>
              <a:gd name="T57" fmla="*/ 400 h 2540"/>
              <a:gd name="T58" fmla="*/ 1445 w 3390"/>
              <a:gd name="T59" fmla="*/ 441 h 2540"/>
              <a:gd name="T60" fmla="*/ 1225 w 3390"/>
              <a:gd name="T61" fmla="*/ 268 h 2540"/>
              <a:gd name="T62" fmla="*/ 1449 w 3390"/>
              <a:gd name="T63" fmla="*/ 92 h 2540"/>
              <a:gd name="T64" fmla="*/ 1505 w 3390"/>
              <a:gd name="T65" fmla="*/ 324 h 2540"/>
              <a:gd name="T66" fmla="*/ 1529 w 3390"/>
              <a:gd name="T67" fmla="*/ 705 h 2540"/>
              <a:gd name="T68" fmla="*/ 1626 w 3390"/>
              <a:gd name="T69" fmla="*/ 626 h 2540"/>
              <a:gd name="T70" fmla="*/ 1745 w 3390"/>
              <a:gd name="T71" fmla="*/ 610 h 2540"/>
              <a:gd name="T72" fmla="*/ 1828 w 3390"/>
              <a:gd name="T73" fmla="*/ 699 h 2540"/>
              <a:gd name="T74" fmla="*/ 1879 w 3390"/>
              <a:gd name="T75" fmla="*/ 406 h 2540"/>
              <a:gd name="T76" fmla="*/ 1904 w 3390"/>
              <a:gd name="T77" fmla="*/ 153 h 2540"/>
              <a:gd name="T78" fmla="*/ 2166 w 3390"/>
              <a:gd name="T79" fmla="*/ 1 h 2540"/>
              <a:gd name="T80" fmla="*/ 2396 w 3390"/>
              <a:gd name="T81" fmla="*/ 155 h 2540"/>
              <a:gd name="T82" fmla="*/ 2582 w 3390"/>
              <a:gd name="T83" fmla="*/ 410 h 2540"/>
              <a:gd name="T84" fmla="*/ 2844 w 3390"/>
              <a:gd name="T85" fmla="*/ 783 h 2540"/>
              <a:gd name="T86" fmla="*/ 3126 w 3390"/>
              <a:gd name="T87" fmla="*/ 1187 h 2540"/>
              <a:gd name="T88" fmla="*/ 3292 w 3390"/>
              <a:gd name="T89" fmla="*/ 1426 h 2540"/>
              <a:gd name="T90" fmla="*/ 3390 w 3390"/>
              <a:gd name="T91" fmla="*/ 1772 h 2540"/>
              <a:gd name="T92" fmla="*/ 3166 w 3390"/>
              <a:gd name="T93" fmla="*/ 2314 h 2540"/>
              <a:gd name="T94" fmla="*/ 2624 w 3390"/>
              <a:gd name="T95" fmla="*/ 2540 h 2540"/>
              <a:gd name="T96" fmla="*/ 2082 w 3390"/>
              <a:gd name="T97" fmla="*/ 2314 h 2540"/>
              <a:gd name="T98" fmla="*/ 1859 w 3390"/>
              <a:gd name="T99" fmla="*/ 1772 h 2540"/>
              <a:gd name="T100" fmla="*/ 1805 w 3390"/>
              <a:gd name="T101" fmla="*/ 1469 h 2540"/>
              <a:gd name="T102" fmla="*/ 1547 w 3390"/>
              <a:gd name="T103" fmla="*/ 1507 h 2540"/>
              <a:gd name="T104" fmla="*/ 1468 w 3390"/>
              <a:gd name="T105" fmla="*/ 2101 h 2540"/>
              <a:gd name="T106" fmla="*/ 1039 w 3390"/>
              <a:gd name="T107" fmla="*/ 2491 h 2540"/>
              <a:gd name="T108" fmla="*/ 442 w 3390"/>
              <a:gd name="T109" fmla="*/ 2466 h 2540"/>
              <a:gd name="T110" fmla="*/ 48 w 3390"/>
              <a:gd name="T111" fmla="*/ 2039 h 2540"/>
              <a:gd name="T112" fmla="*/ 34 w 3390"/>
              <a:gd name="T113" fmla="*/ 1579 h 2540"/>
              <a:gd name="T114" fmla="*/ 170 w 3390"/>
              <a:gd name="T115" fmla="*/ 1318 h 2540"/>
              <a:gd name="T116" fmla="*/ 413 w 3390"/>
              <a:gd name="T117" fmla="*/ 972 h 2540"/>
              <a:gd name="T118" fmla="*/ 703 w 3390"/>
              <a:gd name="T119" fmla="*/ 558 h 2540"/>
              <a:gd name="T120" fmla="*/ 888 w 3390"/>
              <a:gd name="T121" fmla="*/ 294 h 2540"/>
              <a:gd name="T122" fmla="*/ 1124 w 3390"/>
              <a:gd name="T123" fmla="*/ 34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90" h="2540">
                <a:moveTo>
                  <a:pt x="2622" y="1219"/>
                </a:moveTo>
                <a:lnTo>
                  <a:pt x="2561" y="1223"/>
                </a:lnTo>
                <a:lnTo>
                  <a:pt x="2503" y="1232"/>
                </a:lnTo>
                <a:lnTo>
                  <a:pt x="2447" y="1248"/>
                </a:lnTo>
                <a:lnTo>
                  <a:pt x="2394" y="1269"/>
                </a:lnTo>
                <a:lnTo>
                  <a:pt x="2343" y="1295"/>
                </a:lnTo>
                <a:lnTo>
                  <a:pt x="2296" y="1326"/>
                </a:lnTo>
                <a:lnTo>
                  <a:pt x="2252" y="1361"/>
                </a:lnTo>
                <a:lnTo>
                  <a:pt x="2212" y="1401"/>
                </a:lnTo>
                <a:lnTo>
                  <a:pt x="2176" y="1446"/>
                </a:lnTo>
                <a:lnTo>
                  <a:pt x="2144" y="1493"/>
                </a:lnTo>
                <a:lnTo>
                  <a:pt x="2118" y="1544"/>
                </a:lnTo>
                <a:lnTo>
                  <a:pt x="2097" y="1597"/>
                </a:lnTo>
                <a:lnTo>
                  <a:pt x="2082" y="1653"/>
                </a:lnTo>
                <a:lnTo>
                  <a:pt x="2073" y="1712"/>
                </a:lnTo>
                <a:lnTo>
                  <a:pt x="2070" y="1772"/>
                </a:lnTo>
                <a:lnTo>
                  <a:pt x="2073" y="1832"/>
                </a:lnTo>
                <a:lnTo>
                  <a:pt x="2082" y="1890"/>
                </a:lnTo>
                <a:lnTo>
                  <a:pt x="2097" y="1947"/>
                </a:lnTo>
                <a:lnTo>
                  <a:pt x="2118" y="1999"/>
                </a:lnTo>
                <a:lnTo>
                  <a:pt x="2144" y="2051"/>
                </a:lnTo>
                <a:lnTo>
                  <a:pt x="2176" y="2098"/>
                </a:lnTo>
                <a:lnTo>
                  <a:pt x="2212" y="2142"/>
                </a:lnTo>
                <a:lnTo>
                  <a:pt x="2252" y="2182"/>
                </a:lnTo>
                <a:lnTo>
                  <a:pt x="2296" y="2218"/>
                </a:lnTo>
                <a:lnTo>
                  <a:pt x="2343" y="2249"/>
                </a:lnTo>
                <a:lnTo>
                  <a:pt x="2394" y="2275"/>
                </a:lnTo>
                <a:lnTo>
                  <a:pt x="2447" y="2296"/>
                </a:lnTo>
                <a:lnTo>
                  <a:pt x="2503" y="2312"/>
                </a:lnTo>
                <a:lnTo>
                  <a:pt x="2561" y="2322"/>
                </a:lnTo>
                <a:lnTo>
                  <a:pt x="2622" y="2325"/>
                </a:lnTo>
                <a:lnTo>
                  <a:pt x="2682" y="2322"/>
                </a:lnTo>
                <a:lnTo>
                  <a:pt x="2740" y="2312"/>
                </a:lnTo>
                <a:lnTo>
                  <a:pt x="2795" y="2296"/>
                </a:lnTo>
                <a:lnTo>
                  <a:pt x="2849" y="2275"/>
                </a:lnTo>
                <a:lnTo>
                  <a:pt x="2900" y="2249"/>
                </a:lnTo>
                <a:lnTo>
                  <a:pt x="2947" y="2218"/>
                </a:lnTo>
                <a:lnTo>
                  <a:pt x="2991" y="2182"/>
                </a:lnTo>
                <a:lnTo>
                  <a:pt x="3031" y="2142"/>
                </a:lnTo>
                <a:lnTo>
                  <a:pt x="3067" y="2098"/>
                </a:lnTo>
                <a:lnTo>
                  <a:pt x="3098" y="2051"/>
                </a:lnTo>
                <a:lnTo>
                  <a:pt x="3125" y="1999"/>
                </a:lnTo>
                <a:lnTo>
                  <a:pt x="3146" y="1947"/>
                </a:lnTo>
                <a:lnTo>
                  <a:pt x="3161" y="1890"/>
                </a:lnTo>
                <a:lnTo>
                  <a:pt x="3170" y="1832"/>
                </a:lnTo>
                <a:lnTo>
                  <a:pt x="3173" y="1772"/>
                </a:lnTo>
                <a:lnTo>
                  <a:pt x="3170" y="1712"/>
                </a:lnTo>
                <a:lnTo>
                  <a:pt x="3161" y="1653"/>
                </a:lnTo>
                <a:lnTo>
                  <a:pt x="3146" y="1597"/>
                </a:lnTo>
                <a:lnTo>
                  <a:pt x="3125" y="1544"/>
                </a:lnTo>
                <a:lnTo>
                  <a:pt x="3098" y="1493"/>
                </a:lnTo>
                <a:lnTo>
                  <a:pt x="3067" y="1446"/>
                </a:lnTo>
                <a:lnTo>
                  <a:pt x="3031" y="1401"/>
                </a:lnTo>
                <a:lnTo>
                  <a:pt x="2991" y="1361"/>
                </a:lnTo>
                <a:lnTo>
                  <a:pt x="2947" y="1326"/>
                </a:lnTo>
                <a:lnTo>
                  <a:pt x="2900" y="1295"/>
                </a:lnTo>
                <a:lnTo>
                  <a:pt x="2849" y="1269"/>
                </a:lnTo>
                <a:lnTo>
                  <a:pt x="2795" y="1248"/>
                </a:lnTo>
                <a:lnTo>
                  <a:pt x="2740" y="1232"/>
                </a:lnTo>
                <a:lnTo>
                  <a:pt x="2682" y="1223"/>
                </a:lnTo>
                <a:lnTo>
                  <a:pt x="2622" y="1219"/>
                </a:lnTo>
                <a:close/>
                <a:moveTo>
                  <a:pt x="767" y="1219"/>
                </a:moveTo>
                <a:lnTo>
                  <a:pt x="707" y="1223"/>
                </a:lnTo>
                <a:lnTo>
                  <a:pt x="649" y="1232"/>
                </a:lnTo>
                <a:lnTo>
                  <a:pt x="593" y="1248"/>
                </a:lnTo>
                <a:lnTo>
                  <a:pt x="540" y="1269"/>
                </a:lnTo>
                <a:lnTo>
                  <a:pt x="489" y="1295"/>
                </a:lnTo>
                <a:lnTo>
                  <a:pt x="441" y="1326"/>
                </a:lnTo>
                <a:lnTo>
                  <a:pt x="398" y="1361"/>
                </a:lnTo>
                <a:lnTo>
                  <a:pt x="358" y="1401"/>
                </a:lnTo>
                <a:lnTo>
                  <a:pt x="322" y="1446"/>
                </a:lnTo>
                <a:lnTo>
                  <a:pt x="290" y="1493"/>
                </a:lnTo>
                <a:lnTo>
                  <a:pt x="264" y="1544"/>
                </a:lnTo>
                <a:lnTo>
                  <a:pt x="243" y="1597"/>
                </a:lnTo>
                <a:lnTo>
                  <a:pt x="228" y="1653"/>
                </a:lnTo>
                <a:lnTo>
                  <a:pt x="219" y="1712"/>
                </a:lnTo>
                <a:lnTo>
                  <a:pt x="216" y="1772"/>
                </a:lnTo>
                <a:lnTo>
                  <a:pt x="219" y="1832"/>
                </a:lnTo>
                <a:lnTo>
                  <a:pt x="228" y="1890"/>
                </a:lnTo>
                <a:lnTo>
                  <a:pt x="243" y="1947"/>
                </a:lnTo>
                <a:lnTo>
                  <a:pt x="264" y="1999"/>
                </a:lnTo>
                <a:lnTo>
                  <a:pt x="290" y="2051"/>
                </a:lnTo>
                <a:lnTo>
                  <a:pt x="322" y="2098"/>
                </a:lnTo>
                <a:lnTo>
                  <a:pt x="358" y="2142"/>
                </a:lnTo>
                <a:lnTo>
                  <a:pt x="398" y="2182"/>
                </a:lnTo>
                <a:lnTo>
                  <a:pt x="441" y="2218"/>
                </a:lnTo>
                <a:lnTo>
                  <a:pt x="489" y="2249"/>
                </a:lnTo>
                <a:lnTo>
                  <a:pt x="540" y="2275"/>
                </a:lnTo>
                <a:lnTo>
                  <a:pt x="593" y="2296"/>
                </a:lnTo>
                <a:lnTo>
                  <a:pt x="649" y="2312"/>
                </a:lnTo>
                <a:lnTo>
                  <a:pt x="707" y="2322"/>
                </a:lnTo>
                <a:lnTo>
                  <a:pt x="767" y="2325"/>
                </a:lnTo>
                <a:lnTo>
                  <a:pt x="828" y="2322"/>
                </a:lnTo>
                <a:lnTo>
                  <a:pt x="886" y="2312"/>
                </a:lnTo>
                <a:lnTo>
                  <a:pt x="942" y="2296"/>
                </a:lnTo>
                <a:lnTo>
                  <a:pt x="995" y="2275"/>
                </a:lnTo>
                <a:lnTo>
                  <a:pt x="1046" y="2249"/>
                </a:lnTo>
                <a:lnTo>
                  <a:pt x="1093" y="2218"/>
                </a:lnTo>
                <a:lnTo>
                  <a:pt x="1137" y="2182"/>
                </a:lnTo>
                <a:lnTo>
                  <a:pt x="1177" y="2142"/>
                </a:lnTo>
                <a:lnTo>
                  <a:pt x="1213" y="2098"/>
                </a:lnTo>
                <a:lnTo>
                  <a:pt x="1245" y="2051"/>
                </a:lnTo>
                <a:lnTo>
                  <a:pt x="1271" y="1999"/>
                </a:lnTo>
                <a:lnTo>
                  <a:pt x="1292" y="1947"/>
                </a:lnTo>
                <a:lnTo>
                  <a:pt x="1307" y="1890"/>
                </a:lnTo>
                <a:lnTo>
                  <a:pt x="1316" y="1832"/>
                </a:lnTo>
                <a:lnTo>
                  <a:pt x="1319" y="1772"/>
                </a:lnTo>
                <a:lnTo>
                  <a:pt x="1316" y="1712"/>
                </a:lnTo>
                <a:lnTo>
                  <a:pt x="1307" y="1653"/>
                </a:lnTo>
                <a:lnTo>
                  <a:pt x="1292" y="1597"/>
                </a:lnTo>
                <a:lnTo>
                  <a:pt x="1271" y="1544"/>
                </a:lnTo>
                <a:lnTo>
                  <a:pt x="1245" y="1493"/>
                </a:lnTo>
                <a:lnTo>
                  <a:pt x="1213" y="1446"/>
                </a:lnTo>
                <a:lnTo>
                  <a:pt x="1177" y="1401"/>
                </a:lnTo>
                <a:lnTo>
                  <a:pt x="1137" y="1361"/>
                </a:lnTo>
                <a:lnTo>
                  <a:pt x="1093" y="1326"/>
                </a:lnTo>
                <a:lnTo>
                  <a:pt x="1046" y="1295"/>
                </a:lnTo>
                <a:lnTo>
                  <a:pt x="995" y="1269"/>
                </a:lnTo>
                <a:lnTo>
                  <a:pt x="942" y="1248"/>
                </a:lnTo>
                <a:lnTo>
                  <a:pt x="886" y="1232"/>
                </a:lnTo>
                <a:lnTo>
                  <a:pt x="828" y="1223"/>
                </a:lnTo>
                <a:lnTo>
                  <a:pt x="767" y="1219"/>
                </a:lnTo>
                <a:close/>
                <a:moveTo>
                  <a:pt x="1695" y="886"/>
                </a:moveTo>
                <a:lnTo>
                  <a:pt x="1647" y="887"/>
                </a:lnTo>
                <a:lnTo>
                  <a:pt x="1599" y="891"/>
                </a:lnTo>
                <a:lnTo>
                  <a:pt x="1556" y="896"/>
                </a:lnTo>
                <a:lnTo>
                  <a:pt x="1514" y="905"/>
                </a:lnTo>
                <a:lnTo>
                  <a:pt x="1476" y="915"/>
                </a:lnTo>
                <a:lnTo>
                  <a:pt x="1442" y="927"/>
                </a:lnTo>
                <a:lnTo>
                  <a:pt x="1412" y="941"/>
                </a:lnTo>
                <a:lnTo>
                  <a:pt x="1387" y="956"/>
                </a:lnTo>
                <a:lnTo>
                  <a:pt x="1366" y="973"/>
                </a:lnTo>
                <a:lnTo>
                  <a:pt x="1350" y="991"/>
                </a:lnTo>
                <a:lnTo>
                  <a:pt x="1340" y="1009"/>
                </a:lnTo>
                <a:lnTo>
                  <a:pt x="1337" y="1029"/>
                </a:lnTo>
                <a:lnTo>
                  <a:pt x="1340" y="1048"/>
                </a:lnTo>
                <a:lnTo>
                  <a:pt x="1350" y="1067"/>
                </a:lnTo>
                <a:lnTo>
                  <a:pt x="1366" y="1085"/>
                </a:lnTo>
                <a:lnTo>
                  <a:pt x="1387" y="1100"/>
                </a:lnTo>
                <a:lnTo>
                  <a:pt x="1412" y="1116"/>
                </a:lnTo>
                <a:lnTo>
                  <a:pt x="1442" y="1130"/>
                </a:lnTo>
                <a:lnTo>
                  <a:pt x="1476" y="1143"/>
                </a:lnTo>
                <a:lnTo>
                  <a:pt x="1514" y="1152"/>
                </a:lnTo>
                <a:lnTo>
                  <a:pt x="1556" y="1160"/>
                </a:lnTo>
                <a:lnTo>
                  <a:pt x="1599" y="1167"/>
                </a:lnTo>
                <a:lnTo>
                  <a:pt x="1647" y="1171"/>
                </a:lnTo>
                <a:lnTo>
                  <a:pt x="1695" y="1172"/>
                </a:lnTo>
                <a:lnTo>
                  <a:pt x="1743" y="1171"/>
                </a:lnTo>
                <a:lnTo>
                  <a:pt x="1790" y="1167"/>
                </a:lnTo>
                <a:lnTo>
                  <a:pt x="1834" y="1160"/>
                </a:lnTo>
                <a:lnTo>
                  <a:pt x="1875" y="1152"/>
                </a:lnTo>
                <a:lnTo>
                  <a:pt x="1913" y="1143"/>
                </a:lnTo>
                <a:lnTo>
                  <a:pt x="1947" y="1130"/>
                </a:lnTo>
                <a:lnTo>
                  <a:pt x="1978" y="1116"/>
                </a:lnTo>
                <a:lnTo>
                  <a:pt x="2003" y="1100"/>
                </a:lnTo>
                <a:lnTo>
                  <a:pt x="2024" y="1085"/>
                </a:lnTo>
                <a:lnTo>
                  <a:pt x="2039" y="1067"/>
                </a:lnTo>
                <a:lnTo>
                  <a:pt x="2048" y="1048"/>
                </a:lnTo>
                <a:lnTo>
                  <a:pt x="2052" y="1029"/>
                </a:lnTo>
                <a:lnTo>
                  <a:pt x="2048" y="1009"/>
                </a:lnTo>
                <a:lnTo>
                  <a:pt x="2039" y="991"/>
                </a:lnTo>
                <a:lnTo>
                  <a:pt x="2024" y="973"/>
                </a:lnTo>
                <a:lnTo>
                  <a:pt x="2003" y="956"/>
                </a:lnTo>
                <a:lnTo>
                  <a:pt x="1978" y="941"/>
                </a:lnTo>
                <a:lnTo>
                  <a:pt x="1947" y="927"/>
                </a:lnTo>
                <a:lnTo>
                  <a:pt x="1913" y="915"/>
                </a:lnTo>
                <a:lnTo>
                  <a:pt x="1875" y="905"/>
                </a:lnTo>
                <a:lnTo>
                  <a:pt x="1834" y="896"/>
                </a:lnTo>
                <a:lnTo>
                  <a:pt x="1790" y="891"/>
                </a:lnTo>
                <a:lnTo>
                  <a:pt x="1743" y="887"/>
                </a:lnTo>
                <a:lnTo>
                  <a:pt x="1695" y="886"/>
                </a:lnTo>
                <a:close/>
                <a:moveTo>
                  <a:pt x="2260" y="260"/>
                </a:moveTo>
                <a:lnTo>
                  <a:pt x="2211" y="261"/>
                </a:lnTo>
                <a:lnTo>
                  <a:pt x="2164" y="268"/>
                </a:lnTo>
                <a:lnTo>
                  <a:pt x="2121" y="278"/>
                </a:lnTo>
                <a:lnTo>
                  <a:pt x="2080" y="294"/>
                </a:lnTo>
                <a:lnTo>
                  <a:pt x="2043" y="315"/>
                </a:lnTo>
                <a:lnTo>
                  <a:pt x="2008" y="340"/>
                </a:lnTo>
                <a:lnTo>
                  <a:pt x="1977" y="371"/>
                </a:lnTo>
                <a:lnTo>
                  <a:pt x="1950" y="406"/>
                </a:lnTo>
                <a:lnTo>
                  <a:pt x="1944" y="417"/>
                </a:lnTo>
                <a:lnTo>
                  <a:pt x="1943" y="429"/>
                </a:lnTo>
                <a:lnTo>
                  <a:pt x="1945" y="441"/>
                </a:lnTo>
                <a:lnTo>
                  <a:pt x="1951" y="452"/>
                </a:lnTo>
                <a:lnTo>
                  <a:pt x="1960" y="461"/>
                </a:lnTo>
                <a:lnTo>
                  <a:pt x="1972" y="467"/>
                </a:lnTo>
                <a:lnTo>
                  <a:pt x="1983" y="469"/>
                </a:lnTo>
                <a:lnTo>
                  <a:pt x="1996" y="467"/>
                </a:lnTo>
                <a:lnTo>
                  <a:pt x="2007" y="460"/>
                </a:lnTo>
                <a:lnTo>
                  <a:pt x="2016" y="451"/>
                </a:lnTo>
                <a:lnTo>
                  <a:pt x="2040" y="421"/>
                </a:lnTo>
                <a:lnTo>
                  <a:pt x="2068" y="396"/>
                </a:lnTo>
                <a:lnTo>
                  <a:pt x="2099" y="375"/>
                </a:lnTo>
                <a:lnTo>
                  <a:pt x="2134" y="359"/>
                </a:lnTo>
                <a:lnTo>
                  <a:pt x="2172" y="349"/>
                </a:lnTo>
                <a:lnTo>
                  <a:pt x="2212" y="342"/>
                </a:lnTo>
                <a:lnTo>
                  <a:pt x="2256" y="340"/>
                </a:lnTo>
                <a:lnTo>
                  <a:pt x="2283" y="342"/>
                </a:lnTo>
                <a:lnTo>
                  <a:pt x="2308" y="344"/>
                </a:lnTo>
                <a:lnTo>
                  <a:pt x="2333" y="349"/>
                </a:lnTo>
                <a:lnTo>
                  <a:pt x="2354" y="353"/>
                </a:lnTo>
                <a:lnTo>
                  <a:pt x="2371" y="357"/>
                </a:lnTo>
                <a:lnTo>
                  <a:pt x="2387" y="361"/>
                </a:lnTo>
                <a:lnTo>
                  <a:pt x="2399" y="366"/>
                </a:lnTo>
                <a:lnTo>
                  <a:pt x="2406" y="368"/>
                </a:lnTo>
                <a:lnTo>
                  <a:pt x="2409" y="369"/>
                </a:lnTo>
                <a:lnTo>
                  <a:pt x="2422" y="372"/>
                </a:lnTo>
                <a:lnTo>
                  <a:pt x="2435" y="371"/>
                </a:lnTo>
                <a:lnTo>
                  <a:pt x="2446" y="366"/>
                </a:lnTo>
                <a:lnTo>
                  <a:pt x="2455" y="357"/>
                </a:lnTo>
                <a:lnTo>
                  <a:pt x="2462" y="346"/>
                </a:lnTo>
                <a:lnTo>
                  <a:pt x="2464" y="333"/>
                </a:lnTo>
                <a:lnTo>
                  <a:pt x="2463" y="321"/>
                </a:lnTo>
                <a:lnTo>
                  <a:pt x="2458" y="310"/>
                </a:lnTo>
                <a:lnTo>
                  <a:pt x="2450" y="300"/>
                </a:lnTo>
                <a:lnTo>
                  <a:pt x="2439" y="294"/>
                </a:lnTo>
                <a:lnTo>
                  <a:pt x="2435" y="292"/>
                </a:lnTo>
                <a:lnTo>
                  <a:pt x="2426" y="289"/>
                </a:lnTo>
                <a:lnTo>
                  <a:pt x="2413" y="284"/>
                </a:lnTo>
                <a:lnTo>
                  <a:pt x="2395" y="280"/>
                </a:lnTo>
                <a:lnTo>
                  <a:pt x="2374" y="275"/>
                </a:lnTo>
                <a:lnTo>
                  <a:pt x="2349" y="270"/>
                </a:lnTo>
                <a:lnTo>
                  <a:pt x="2322" y="266"/>
                </a:lnTo>
                <a:lnTo>
                  <a:pt x="2292" y="261"/>
                </a:lnTo>
                <a:lnTo>
                  <a:pt x="2260" y="260"/>
                </a:lnTo>
                <a:close/>
                <a:moveTo>
                  <a:pt x="1130" y="260"/>
                </a:moveTo>
                <a:lnTo>
                  <a:pt x="1097" y="261"/>
                </a:lnTo>
                <a:lnTo>
                  <a:pt x="1068" y="266"/>
                </a:lnTo>
                <a:lnTo>
                  <a:pt x="1041" y="270"/>
                </a:lnTo>
                <a:lnTo>
                  <a:pt x="1015" y="275"/>
                </a:lnTo>
                <a:lnTo>
                  <a:pt x="994" y="280"/>
                </a:lnTo>
                <a:lnTo>
                  <a:pt x="976" y="284"/>
                </a:lnTo>
                <a:lnTo>
                  <a:pt x="964" y="289"/>
                </a:lnTo>
                <a:lnTo>
                  <a:pt x="954" y="292"/>
                </a:lnTo>
                <a:lnTo>
                  <a:pt x="951" y="294"/>
                </a:lnTo>
                <a:lnTo>
                  <a:pt x="940" y="300"/>
                </a:lnTo>
                <a:lnTo>
                  <a:pt x="931" y="310"/>
                </a:lnTo>
                <a:lnTo>
                  <a:pt x="927" y="321"/>
                </a:lnTo>
                <a:lnTo>
                  <a:pt x="925" y="333"/>
                </a:lnTo>
                <a:lnTo>
                  <a:pt x="928" y="346"/>
                </a:lnTo>
                <a:lnTo>
                  <a:pt x="934" y="357"/>
                </a:lnTo>
                <a:lnTo>
                  <a:pt x="944" y="366"/>
                </a:lnTo>
                <a:lnTo>
                  <a:pt x="955" y="371"/>
                </a:lnTo>
                <a:lnTo>
                  <a:pt x="968" y="372"/>
                </a:lnTo>
                <a:lnTo>
                  <a:pt x="981" y="369"/>
                </a:lnTo>
                <a:lnTo>
                  <a:pt x="983" y="368"/>
                </a:lnTo>
                <a:lnTo>
                  <a:pt x="990" y="366"/>
                </a:lnTo>
                <a:lnTo>
                  <a:pt x="1002" y="362"/>
                </a:lnTo>
                <a:lnTo>
                  <a:pt x="1016" y="358"/>
                </a:lnTo>
                <a:lnTo>
                  <a:pt x="1034" y="353"/>
                </a:lnTo>
                <a:lnTo>
                  <a:pt x="1055" y="349"/>
                </a:lnTo>
                <a:lnTo>
                  <a:pt x="1078" y="346"/>
                </a:lnTo>
                <a:lnTo>
                  <a:pt x="1103" y="342"/>
                </a:lnTo>
                <a:lnTo>
                  <a:pt x="1130" y="341"/>
                </a:lnTo>
                <a:lnTo>
                  <a:pt x="1157" y="341"/>
                </a:lnTo>
                <a:lnTo>
                  <a:pt x="1186" y="343"/>
                </a:lnTo>
                <a:lnTo>
                  <a:pt x="1215" y="348"/>
                </a:lnTo>
                <a:lnTo>
                  <a:pt x="1244" y="356"/>
                </a:lnTo>
                <a:lnTo>
                  <a:pt x="1272" y="367"/>
                </a:lnTo>
                <a:lnTo>
                  <a:pt x="1300" y="381"/>
                </a:lnTo>
                <a:lnTo>
                  <a:pt x="1326" y="400"/>
                </a:lnTo>
                <a:lnTo>
                  <a:pt x="1351" y="423"/>
                </a:lnTo>
                <a:lnTo>
                  <a:pt x="1373" y="451"/>
                </a:lnTo>
                <a:lnTo>
                  <a:pt x="1382" y="460"/>
                </a:lnTo>
                <a:lnTo>
                  <a:pt x="1394" y="467"/>
                </a:lnTo>
                <a:lnTo>
                  <a:pt x="1407" y="469"/>
                </a:lnTo>
                <a:lnTo>
                  <a:pt x="1418" y="467"/>
                </a:lnTo>
                <a:lnTo>
                  <a:pt x="1430" y="461"/>
                </a:lnTo>
                <a:lnTo>
                  <a:pt x="1439" y="452"/>
                </a:lnTo>
                <a:lnTo>
                  <a:pt x="1445" y="441"/>
                </a:lnTo>
                <a:lnTo>
                  <a:pt x="1447" y="429"/>
                </a:lnTo>
                <a:lnTo>
                  <a:pt x="1446" y="416"/>
                </a:lnTo>
                <a:lnTo>
                  <a:pt x="1439" y="404"/>
                </a:lnTo>
                <a:lnTo>
                  <a:pt x="1412" y="370"/>
                </a:lnTo>
                <a:lnTo>
                  <a:pt x="1381" y="340"/>
                </a:lnTo>
                <a:lnTo>
                  <a:pt x="1347" y="315"/>
                </a:lnTo>
                <a:lnTo>
                  <a:pt x="1309" y="294"/>
                </a:lnTo>
                <a:lnTo>
                  <a:pt x="1269" y="278"/>
                </a:lnTo>
                <a:lnTo>
                  <a:pt x="1225" y="268"/>
                </a:lnTo>
                <a:lnTo>
                  <a:pt x="1178" y="261"/>
                </a:lnTo>
                <a:lnTo>
                  <a:pt x="1130" y="260"/>
                </a:lnTo>
                <a:close/>
                <a:moveTo>
                  <a:pt x="1249" y="0"/>
                </a:moveTo>
                <a:lnTo>
                  <a:pt x="1288" y="3"/>
                </a:lnTo>
                <a:lnTo>
                  <a:pt x="1326" y="12"/>
                </a:lnTo>
                <a:lnTo>
                  <a:pt x="1361" y="25"/>
                </a:lnTo>
                <a:lnTo>
                  <a:pt x="1394" y="44"/>
                </a:lnTo>
                <a:lnTo>
                  <a:pt x="1424" y="67"/>
                </a:lnTo>
                <a:lnTo>
                  <a:pt x="1449" y="92"/>
                </a:lnTo>
                <a:lnTo>
                  <a:pt x="1470" y="121"/>
                </a:lnTo>
                <a:lnTo>
                  <a:pt x="1485" y="153"/>
                </a:lnTo>
                <a:lnTo>
                  <a:pt x="1494" y="186"/>
                </a:lnTo>
                <a:lnTo>
                  <a:pt x="1495" y="194"/>
                </a:lnTo>
                <a:lnTo>
                  <a:pt x="1496" y="209"/>
                </a:lnTo>
                <a:lnTo>
                  <a:pt x="1498" y="230"/>
                </a:lnTo>
                <a:lnTo>
                  <a:pt x="1500" y="257"/>
                </a:lnTo>
                <a:lnTo>
                  <a:pt x="1502" y="289"/>
                </a:lnTo>
                <a:lnTo>
                  <a:pt x="1505" y="324"/>
                </a:lnTo>
                <a:lnTo>
                  <a:pt x="1508" y="364"/>
                </a:lnTo>
                <a:lnTo>
                  <a:pt x="1511" y="406"/>
                </a:lnTo>
                <a:lnTo>
                  <a:pt x="1513" y="450"/>
                </a:lnTo>
                <a:lnTo>
                  <a:pt x="1516" y="494"/>
                </a:lnTo>
                <a:lnTo>
                  <a:pt x="1519" y="539"/>
                </a:lnTo>
                <a:lnTo>
                  <a:pt x="1521" y="583"/>
                </a:lnTo>
                <a:lnTo>
                  <a:pt x="1525" y="626"/>
                </a:lnTo>
                <a:lnTo>
                  <a:pt x="1527" y="667"/>
                </a:lnTo>
                <a:lnTo>
                  <a:pt x="1529" y="705"/>
                </a:lnTo>
                <a:lnTo>
                  <a:pt x="1547" y="703"/>
                </a:lnTo>
                <a:lnTo>
                  <a:pt x="1561" y="699"/>
                </a:lnTo>
                <a:lnTo>
                  <a:pt x="1573" y="693"/>
                </a:lnTo>
                <a:lnTo>
                  <a:pt x="1582" y="685"/>
                </a:lnTo>
                <a:lnTo>
                  <a:pt x="1591" y="675"/>
                </a:lnTo>
                <a:lnTo>
                  <a:pt x="1599" y="665"/>
                </a:lnTo>
                <a:lnTo>
                  <a:pt x="1607" y="652"/>
                </a:lnTo>
                <a:lnTo>
                  <a:pt x="1615" y="639"/>
                </a:lnTo>
                <a:lnTo>
                  <a:pt x="1626" y="626"/>
                </a:lnTo>
                <a:lnTo>
                  <a:pt x="1638" y="613"/>
                </a:lnTo>
                <a:lnTo>
                  <a:pt x="1643" y="610"/>
                </a:lnTo>
                <a:lnTo>
                  <a:pt x="1654" y="609"/>
                </a:lnTo>
                <a:lnTo>
                  <a:pt x="1669" y="607"/>
                </a:lnTo>
                <a:lnTo>
                  <a:pt x="1685" y="607"/>
                </a:lnTo>
                <a:lnTo>
                  <a:pt x="1703" y="607"/>
                </a:lnTo>
                <a:lnTo>
                  <a:pt x="1720" y="607"/>
                </a:lnTo>
                <a:lnTo>
                  <a:pt x="1735" y="609"/>
                </a:lnTo>
                <a:lnTo>
                  <a:pt x="1745" y="610"/>
                </a:lnTo>
                <a:lnTo>
                  <a:pt x="1752" y="613"/>
                </a:lnTo>
                <a:lnTo>
                  <a:pt x="1764" y="626"/>
                </a:lnTo>
                <a:lnTo>
                  <a:pt x="1774" y="639"/>
                </a:lnTo>
                <a:lnTo>
                  <a:pt x="1782" y="652"/>
                </a:lnTo>
                <a:lnTo>
                  <a:pt x="1791" y="665"/>
                </a:lnTo>
                <a:lnTo>
                  <a:pt x="1798" y="675"/>
                </a:lnTo>
                <a:lnTo>
                  <a:pt x="1806" y="685"/>
                </a:lnTo>
                <a:lnTo>
                  <a:pt x="1816" y="693"/>
                </a:lnTo>
                <a:lnTo>
                  <a:pt x="1828" y="699"/>
                </a:lnTo>
                <a:lnTo>
                  <a:pt x="1842" y="703"/>
                </a:lnTo>
                <a:lnTo>
                  <a:pt x="1860" y="705"/>
                </a:lnTo>
                <a:lnTo>
                  <a:pt x="1862" y="667"/>
                </a:lnTo>
                <a:lnTo>
                  <a:pt x="1865" y="626"/>
                </a:lnTo>
                <a:lnTo>
                  <a:pt x="1868" y="583"/>
                </a:lnTo>
                <a:lnTo>
                  <a:pt x="1871" y="539"/>
                </a:lnTo>
                <a:lnTo>
                  <a:pt x="1873" y="494"/>
                </a:lnTo>
                <a:lnTo>
                  <a:pt x="1876" y="450"/>
                </a:lnTo>
                <a:lnTo>
                  <a:pt x="1879" y="406"/>
                </a:lnTo>
                <a:lnTo>
                  <a:pt x="1881" y="364"/>
                </a:lnTo>
                <a:lnTo>
                  <a:pt x="1884" y="324"/>
                </a:lnTo>
                <a:lnTo>
                  <a:pt x="1886" y="289"/>
                </a:lnTo>
                <a:lnTo>
                  <a:pt x="1889" y="257"/>
                </a:lnTo>
                <a:lnTo>
                  <a:pt x="1891" y="230"/>
                </a:lnTo>
                <a:lnTo>
                  <a:pt x="1893" y="209"/>
                </a:lnTo>
                <a:lnTo>
                  <a:pt x="1894" y="194"/>
                </a:lnTo>
                <a:lnTo>
                  <a:pt x="1895" y="186"/>
                </a:lnTo>
                <a:lnTo>
                  <a:pt x="1904" y="153"/>
                </a:lnTo>
                <a:lnTo>
                  <a:pt x="1920" y="121"/>
                </a:lnTo>
                <a:lnTo>
                  <a:pt x="1940" y="92"/>
                </a:lnTo>
                <a:lnTo>
                  <a:pt x="1965" y="67"/>
                </a:lnTo>
                <a:lnTo>
                  <a:pt x="1995" y="44"/>
                </a:lnTo>
                <a:lnTo>
                  <a:pt x="2028" y="25"/>
                </a:lnTo>
                <a:lnTo>
                  <a:pt x="2063" y="12"/>
                </a:lnTo>
                <a:lnTo>
                  <a:pt x="2101" y="3"/>
                </a:lnTo>
                <a:lnTo>
                  <a:pt x="2140" y="0"/>
                </a:lnTo>
                <a:lnTo>
                  <a:pt x="2166" y="1"/>
                </a:lnTo>
                <a:lnTo>
                  <a:pt x="2192" y="5"/>
                </a:lnTo>
                <a:lnTo>
                  <a:pt x="2217" y="12"/>
                </a:lnTo>
                <a:lnTo>
                  <a:pt x="2241" y="21"/>
                </a:lnTo>
                <a:lnTo>
                  <a:pt x="2265" y="34"/>
                </a:lnTo>
                <a:lnTo>
                  <a:pt x="2289" y="50"/>
                </a:lnTo>
                <a:lnTo>
                  <a:pt x="2315" y="70"/>
                </a:lnTo>
                <a:lnTo>
                  <a:pt x="2340" y="94"/>
                </a:lnTo>
                <a:lnTo>
                  <a:pt x="2367" y="122"/>
                </a:lnTo>
                <a:lnTo>
                  <a:pt x="2396" y="155"/>
                </a:lnTo>
                <a:lnTo>
                  <a:pt x="2426" y="193"/>
                </a:lnTo>
                <a:lnTo>
                  <a:pt x="2458" y="235"/>
                </a:lnTo>
                <a:lnTo>
                  <a:pt x="2494" y="283"/>
                </a:lnTo>
                <a:lnTo>
                  <a:pt x="2501" y="294"/>
                </a:lnTo>
                <a:lnTo>
                  <a:pt x="2511" y="310"/>
                </a:lnTo>
                <a:lnTo>
                  <a:pt x="2525" y="329"/>
                </a:lnTo>
                <a:lnTo>
                  <a:pt x="2542" y="352"/>
                </a:lnTo>
                <a:lnTo>
                  <a:pt x="2561" y="379"/>
                </a:lnTo>
                <a:lnTo>
                  <a:pt x="2582" y="410"/>
                </a:lnTo>
                <a:lnTo>
                  <a:pt x="2605" y="442"/>
                </a:lnTo>
                <a:lnTo>
                  <a:pt x="2631" y="479"/>
                </a:lnTo>
                <a:lnTo>
                  <a:pt x="2658" y="517"/>
                </a:lnTo>
                <a:lnTo>
                  <a:pt x="2686" y="558"/>
                </a:lnTo>
                <a:lnTo>
                  <a:pt x="2717" y="600"/>
                </a:lnTo>
                <a:lnTo>
                  <a:pt x="2747" y="645"/>
                </a:lnTo>
                <a:lnTo>
                  <a:pt x="2779" y="690"/>
                </a:lnTo>
                <a:lnTo>
                  <a:pt x="2811" y="736"/>
                </a:lnTo>
                <a:lnTo>
                  <a:pt x="2844" y="783"/>
                </a:lnTo>
                <a:lnTo>
                  <a:pt x="2878" y="831"/>
                </a:lnTo>
                <a:lnTo>
                  <a:pt x="2910" y="878"/>
                </a:lnTo>
                <a:lnTo>
                  <a:pt x="2944" y="925"/>
                </a:lnTo>
                <a:lnTo>
                  <a:pt x="2976" y="972"/>
                </a:lnTo>
                <a:lnTo>
                  <a:pt x="3008" y="1017"/>
                </a:lnTo>
                <a:lnTo>
                  <a:pt x="3040" y="1062"/>
                </a:lnTo>
                <a:lnTo>
                  <a:pt x="3070" y="1106"/>
                </a:lnTo>
                <a:lnTo>
                  <a:pt x="3098" y="1147"/>
                </a:lnTo>
                <a:lnTo>
                  <a:pt x="3126" y="1187"/>
                </a:lnTo>
                <a:lnTo>
                  <a:pt x="3152" y="1224"/>
                </a:lnTo>
                <a:lnTo>
                  <a:pt x="3176" y="1258"/>
                </a:lnTo>
                <a:lnTo>
                  <a:pt x="3198" y="1290"/>
                </a:lnTo>
                <a:lnTo>
                  <a:pt x="3218" y="1318"/>
                </a:lnTo>
                <a:lnTo>
                  <a:pt x="3236" y="1344"/>
                </a:lnTo>
                <a:lnTo>
                  <a:pt x="3251" y="1366"/>
                </a:lnTo>
                <a:lnTo>
                  <a:pt x="3264" y="1383"/>
                </a:lnTo>
                <a:lnTo>
                  <a:pt x="3272" y="1395"/>
                </a:lnTo>
                <a:lnTo>
                  <a:pt x="3292" y="1426"/>
                </a:lnTo>
                <a:lnTo>
                  <a:pt x="3310" y="1460"/>
                </a:lnTo>
                <a:lnTo>
                  <a:pt x="3327" y="1498"/>
                </a:lnTo>
                <a:lnTo>
                  <a:pt x="3343" y="1538"/>
                </a:lnTo>
                <a:lnTo>
                  <a:pt x="3356" y="1579"/>
                </a:lnTo>
                <a:lnTo>
                  <a:pt x="3368" y="1622"/>
                </a:lnTo>
                <a:lnTo>
                  <a:pt x="3377" y="1663"/>
                </a:lnTo>
                <a:lnTo>
                  <a:pt x="3385" y="1702"/>
                </a:lnTo>
                <a:lnTo>
                  <a:pt x="3389" y="1738"/>
                </a:lnTo>
                <a:lnTo>
                  <a:pt x="3390" y="1772"/>
                </a:lnTo>
                <a:lnTo>
                  <a:pt x="3387" y="1842"/>
                </a:lnTo>
                <a:lnTo>
                  <a:pt x="3378" y="1910"/>
                </a:lnTo>
                <a:lnTo>
                  <a:pt x="3363" y="1976"/>
                </a:lnTo>
                <a:lnTo>
                  <a:pt x="3343" y="2039"/>
                </a:lnTo>
                <a:lnTo>
                  <a:pt x="3316" y="2101"/>
                </a:lnTo>
                <a:lnTo>
                  <a:pt x="3286" y="2160"/>
                </a:lnTo>
                <a:lnTo>
                  <a:pt x="3250" y="2214"/>
                </a:lnTo>
                <a:lnTo>
                  <a:pt x="3210" y="2267"/>
                </a:lnTo>
                <a:lnTo>
                  <a:pt x="3166" y="2314"/>
                </a:lnTo>
                <a:lnTo>
                  <a:pt x="3117" y="2358"/>
                </a:lnTo>
                <a:lnTo>
                  <a:pt x="3066" y="2398"/>
                </a:lnTo>
                <a:lnTo>
                  <a:pt x="3011" y="2434"/>
                </a:lnTo>
                <a:lnTo>
                  <a:pt x="2952" y="2466"/>
                </a:lnTo>
                <a:lnTo>
                  <a:pt x="2891" y="2491"/>
                </a:lnTo>
                <a:lnTo>
                  <a:pt x="2827" y="2512"/>
                </a:lnTo>
                <a:lnTo>
                  <a:pt x="2762" y="2527"/>
                </a:lnTo>
                <a:lnTo>
                  <a:pt x="2693" y="2536"/>
                </a:lnTo>
                <a:lnTo>
                  <a:pt x="2624" y="2540"/>
                </a:lnTo>
                <a:lnTo>
                  <a:pt x="2553" y="2536"/>
                </a:lnTo>
                <a:lnTo>
                  <a:pt x="2486" y="2527"/>
                </a:lnTo>
                <a:lnTo>
                  <a:pt x="2420" y="2512"/>
                </a:lnTo>
                <a:lnTo>
                  <a:pt x="2357" y="2491"/>
                </a:lnTo>
                <a:lnTo>
                  <a:pt x="2296" y="2466"/>
                </a:lnTo>
                <a:lnTo>
                  <a:pt x="2237" y="2434"/>
                </a:lnTo>
                <a:lnTo>
                  <a:pt x="2182" y="2398"/>
                </a:lnTo>
                <a:lnTo>
                  <a:pt x="2131" y="2358"/>
                </a:lnTo>
                <a:lnTo>
                  <a:pt x="2082" y="2314"/>
                </a:lnTo>
                <a:lnTo>
                  <a:pt x="2038" y="2267"/>
                </a:lnTo>
                <a:lnTo>
                  <a:pt x="1998" y="2214"/>
                </a:lnTo>
                <a:lnTo>
                  <a:pt x="1963" y="2160"/>
                </a:lnTo>
                <a:lnTo>
                  <a:pt x="1933" y="2101"/>
                </a:lnTo>
                <a:lnTo>
                  <a:pt x="1906" y="2039"/>
                </a:lnTo>
                <a:lnTo>
                  <a:pt x="1886" y="1976"/>
                </a:lnTo>
                <a:lnTo>
                  <a:pt x="1871" y="1910"/>
                </a:lnTo>
                <a:lnTo>
                  <a:pt x="1862" y="1842"/>
                </a:lnTo>
                <a:lnTo>
                  <a:pt x="1859" y="1772"/>
                </a:lnTo>
                <a:lnTo>
                  <a:pt x="1859" y="1578"/>
                </a:lnTo>
                <a:lnTo>
                  <a:pt x="1858" y="1557"/>
                </a:lnTo>
                <a:lnTo>
                  <a:pt x="1857" y="1538"/>
                </a:lnTo>
                <a:lnTo>
                  <a:pt x="1855" y="1522"/>
                </a:lnTo>
                <a:lnTo>
                  <a:pt x="1850" y="1507"/>
                </a:lnTo>
                <a:lnTo>
                  <a:pt x="1843" y="1494"/>
                </a:lnTo>
                <a:lnTo>
                  <a:pt x="1834" y="1484"/>
                </a:lnTo>
                <a:lnTo>
                  <a:pt x="1821" y="1475"/>
                </a:lnTo>
                <a:lnTo>
                  <a:pt x="1805" y="1469"/>
                </a:lnTo>
                <a:lnTo>
                  <a:pt x="1787" y="1466"/>
                </a:lnTo>
                <a:lnTo>
                  <a:pt x="1762" y="1465"/>
                </a:lnTo>
                <a:lnTo>
                  <a:pt x="1627" y="1465"/>
                </a:lnTo>
                <a:lnTo>
                  <a:pt x="1603" y="1466"/>
                </a:lnTo>
                <a:lnTo>
                  <a:pt x="1584" y="1469"/>
                </a:lnTo>
                <a:lnTo>
                  <a:pt x="1570" y="1475"/>
                </a:lnTo>
                <a:lnTo>
                  <a:pt x="1559" y="1484"/>
                </a:lnTo>
                <a:lnTo>
                  <a:pt x="1552" y="1494"/>
                </a:lnTo>
                <a:lnTo>
                  <a:pt x="1547" y="1507"/>
                </a:lnTo>
                <a:lnTo>
                  <a:pt x="1545" y="1522"/>
                </a:lnTo>
                <a:lnTo>
                  <a:pt x="1543" y="1538"/>
                </a:lnTo>
                <a:lnTo>
                  <a:pt x="1542" y="1557"/>
                </a:lnTo>
                <a:lnTo>
                  <a:pt x="1542" y="1772"/>
                </a:lnTo>
                <a:lnTo>
                  <a:pt x="1539" y="1842"/>
                </a:lnTo>
                <a:lnTo>
                  <a:pt x="1530" y="1910"/>
                </a:lnTo>
                <a:lnTo>
                  <a:pt x="1515" y="1976"/>
                </a:lnTo>
                <a:lnTo>
                  <a:pt x="1494" y="2039"/>
                </a:lnTo>
                <a:lnTo>
                  <a:pt x="1468" y="2101"/>
                </a:lnTo>
                <a:lnTo>
                  <a:pt x="1437" y="2160"/>
                </a:lnTo>
                <a:lnTo>
                  <a:pt x="1401" y="2214"/>
                </a:lnTo>
                <a:lnTo>
                  <a:pt x="1360" y="2267"/>
                </a:lnTo>
                <a:lnTo>
                  <a:pt x="1316" y="2314"/>
                </a:lnTo>
                <a:lnTo>
                  <a:pt x="1268" y="2358"/>
                </a:lnTo>
                <a:lnTo>
                  <a:pt x="1215" y="2398"/>
                </a:lnTo>
                <a:lnTo>
                  <a:pt x="1159" y="2434"/>
                </a:lnTo>
                <a:lnTo>
                  <a:pt x="1102" y="2466"/>
                </a:lnTo>
                <a:lnTo>
                  <a:pt x="1039" y="2491"/>
                </a:lnTo>
                <a:lnTo>
                  <a:pt x="976" y="2512"/>
                </a:lnTo>
                <a:lnTo>
                  <a:pt x="910" y="2527"/>
                </a:lnTo>
                <a:lnTo>
                  <a:pt x="842" y="2536"/>
                </a:lnTo>
                <a:lnTo>
                  <a:pt x="772" y="2540"/>
                </a:lnTo>
                <a:lnTo>
                  <a:pt x="702" y="2536"/>
                </a:lnTo>
                <a:lnTo>
                  <a:pt x="633" y="2527"/>
                </a:lnTo>
                <a:lnTo>
                  <a:pt x="568" y="2512"/>
                </a:lnTo>
                <a:lnTo>
                  <a:pt x="504" y="2491"/>
                </a:lnTo>
                <a:lnTo>
                  <a:pt x="442" y="2466"/>
                </a:lnTo>
                <a:lnTo>
                  <a:pt x="383" y="2434"/>
                </a:lnTo>
                <a:lnTo>
                  <a:pt x="328" y="2398"/>
                </a:lnTo>
                <a:lnTo>
                  <a:pt x="276" y="2358"/>
                </a:lnTo>
                <a:lnTo>
                  <a:pt x="227" y="2314"/>
                </a:lnTo>
                <a:lnTo>
                  <a:pt x="182" y="2267"/>
                </a:lnTo>
                <a:lnTo>
                  <a:pt x="142" y="2214"/>
                </a:lnTo>
                <a:lnTo>
                  <a:pt x="106" y="2160"/>
                </a:lnTo>
                <a:lnTo>
                  <a:pt x="75" y="2101"/>
                </a:lnTo>
                <a:lnTo>
                  <a:pt x="48" y="2039"/>
                </a:lnTo>
                <a:lnTo>
                  <a:pt x="27" y="1976"/>
                </a:lnTo>
                <a:lnTo>
                  <a:pt x="13" y="1910"/>
                </a:lnTo>
                <a:lnTo>
                  <a:pt x="3" y="1842"/>
                </a:lnTo>
                <a:lnTo>
                  <a:pt x="0" y="1772"/>
                </a:lnTo>
                <a:lnTo>
                  <a:pt x="1" y="1738"/>
                </a:lnTo>
                <a:lnTo>
                  <a:pt x="6" y="1702"/>
                </a:lnTo>
                <a:lnTo>
                  <a:pt x="13" y="1663"/>
                </a:lnTo>
                <a:lnTo>
                  <a:pt x="22" y="1622"/>
                </a:lnTo>
                <a:lnTo>
                  <a:pt x="34" y="1579"/>
                </a:lnTo>
                <a:lnTo>
                  <a:pt x="47" y="1538"/>
                </a:lnTo>
                <a:lnTo>
                  <a:pt x="62" y="1498"/>
                </a:lnTo>
                <a:lnTo>
                  <a:pt x="79" y="1460"/>
                </a:lnTo>
                <a:lnTo>
                  <a:pt x="98" y="1426"/>
                </a:lnTo>
                <a:lnTo>
                  <a:pt x="117" y="1395"/>
                </a:lnTo>
                <a:lnTo>
                  <a:pt x="126" y="1383"/>
                </a:lnTo>
                <a:lnTo>
                  <a:pt x="138" y="1366"/>
                </a:lnTo>
                <a:lnTo>
                  <a:pt x="153" y="1344"/>
                </a:lnTo>
                <a:lnTo>
                  <a:pt x="170" y="1318"/>
                </a:lnTo>
                <a:lnTo>
                  <a:pt x="190" y="1290"/>
                </a:lnTo>
                <a:lnTo>
                  <a:pt x="213" y="1258"/>
                </a:lnTo>
                <a:lnTo>
                  <a:pt x="237" y="1224"/>
                </a:lnTo>
                <a:lnTo>
                  <a:pt x="263" y="1187"/>
                </a:lnTo>
                <a:lnTo>
                  <a:pt x="290" y="1147"/>
                </a:lnTo>
                <a:lnTo>
                  <a:pt x="320" y="1106"/>
                </a:lnTo>
                <a:lnTo>
                  <a:pt x="350" y="1062"/>
                </a:lnTo>
                <a:lnTo>
                  <a:pt x="381" y="1017"/>
                </a:lnTo>
                <a:lnTo>
                  <a:pt x="413" y="972"/>
                </a:lnTo>
                <a:lnTo>
                  <a:pt x="446" y="925"/>
                </a:lnTo>
                <a:lnTo>
                  <a:pt x="479" y="878"/>
                </a:lnTo>
                <a:lnTo>
                  <a:pt x="512" y="831"/>
                </a:lnTo>
                <a:lnTo>
                  <a:pt x="545" y="783"/>
                </a:lnTo>
                <a:lnTo>
                  <a:pt x="578" y="736"/>
                </a:lnTo>
                <a:lnTo>
                  <a:pt x="610" y="690"/>
                </a:lnTo>
                <a:lnTo>
                  <a:pt x="642" y="645"/>
                </a:lnTo>
                <a:lnTo>
                  <a:pt x="673" y="600"/>
                </a:lnTo>
                <a:lnTo>
                  <a:pt x="703" y="558"/>
                </a:lnTo>
                <a:lnTo>
                  <a:pt x="731" y="517"/>
                </a:lnTo>
                <a:lnTo>
                  <a:pt x="759" y="479"/>
                </a:lnTo>
                <a:lnTo>
                  <a:pt x="784" y="442"/>
                </a:lnTo>
                <a:lnTo>
                  <a:pt x="807" y="410"/>
                </a:lnTo>
                <a:lnTo>
                  <a:pt x="828" y="379"/>
                </a:lnTo>
                <a:lnTo>
                  <a:pt x="847" y="352"/>
                </a:lnTo>
                <a:lnTo>
                  <a:pt x="864" y="329"/>
                </a:lnTo>
                <a:lnTo>
                  <a:pt x="877" y="310"/>
                </a:lnTo>
                <a:lnTo>
                  <a:pt x="888" y="294"/>
                </a:lnTo>
                <a:lnTo>
                  <a:pt x="895" y="283"/>
                </a:lnTo>
                <a:lnTo>
                  <a:pt x="931" y="235"/>
                </a:lnTo>
                <a:lnTo>
                  <a:pt x="963" y="193"/>
                </a:lnTo>
                <a:lnTo>
                  <a:pt x="993" y="155"/>
                </a:lnTo>
                <a:lnTo>
                  <a:pt x="1022" y="122"/>
                </a:lnTo>
                <a:lnTo>
                  <a:pt x="1049" y="94"/>
                </a:lnTo>
                <a:lnTo>
                  <a:pt x="1075" y="70"/>
                </a:lnTo>
                <a:lnTo>
                  <a:pt x="1099" y="50"/>
                </a:lnTo>
                <a:lnTo>
                  <a:pt x="1124" y="34"/>
                </a:lnTo>
                <a:lnTo>
                  <a:pt x="1148" y="21"/>
                </a:lnTo>
                <a:lnTo>
                  <a:pt x="1172" y="12"/>
                </a:lnTo>
                <a:lnTo>
                  <a:pt x="1197" y="5"/>
                </a:lnTo>
                <a:lnTo>
                  <a:pt x="1223" y="1"/>
                </a:lnTo>
                <a:lnTo>
                  <a:pt x="12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61" name="Group 14">
            <a:extLst>
              <a:ext uri="{FF2B5EF4-FFF2-40B4-BE49-F238E27FC236}">
                <a16:creationId xmlns:a16="http://schemas.microsoft.com/office/drawing/2014/main" id="{5ECFEF7C-6E77-9BA8-B902-6928C7D120C0}"/>
              </a:ext>
            </a:extLst>
          </p:cNvPr>
          <p:cNvGrpSpPr>
            <a:grpSpLocks noChangeAspect="1"/>
          </p:cNvGrpSpPr>
          <p:nvPr/>
        </p:nvGrpSpPr>
        <p:grpSpPr bwMode="auto">
          <a:xfrm>
            <a:off x="6345373" y="2438267"/>
            <a:ext cx="713404" cy="692800"/>
            <a:chOff x="638" y="291"/>
            <a:chExt cx="554" cy="538"/>
          </a:xfrm>
          <a:solidFill>
            <a:schemeClr val="bg1"/>
          </a:solidFill>
        </p:grpSpPr>
        <p:sp>
          <p:nvSpPr>
            <p:cNvPr id="362" name="Freeform 16">
              <a:extLst>
                <a:ext uri="{FF2B5EF4-FFF2-40B4-BE49-F238E27FC236}">
                  <a16:creationId xmlns:a16="http://schemas.microsoft.com/office/drawing/2014/main" id="{9BFC4C9E-ED46-3A9E-B48D-D9E918A85164}"/>
                </a:ext>
              </a:extLst>
            </p:cNvPr>
            <p:cNvSpPr>
              <a:spLocks/>
            </p:cNvSpPr>
            <p:nvPr/>
          </p:nvSpPr>
          <p:spPr bwMode="auto">
            <a:xfrm>
              <a:off x="1120" y="444"/>
              <a:ext cx="57" cy="62"/>
            </a:xfrm>
            <a:custGeom>
              <a:avLst/>
              <a:gdLst>
                <a:gd name="T0" fmla="*/ 0 w 341"/>
                <a:gd name="T1" fmla="*/ 0 h 371"/>
                <a:gd name="T2" fmla="*/ 171 w 341"/>
                <a:gd name="T3" fmla="*/ 0 h 371"/>
                <a:gd name="T4" fmla="*/ 201 w 341"/>
                <a:gd name="T5" fmla="*/ 3 h 371"/>
                <a:gd name="T6" fmla="*/ 230 w 341"/>
                <a:gd name="T7" fmla="*/ 11 h 371"/>
                <a:gd name="T8" fmla="*/ 257 w 341"/>
                <a:gd name="T9" fmla="*/ 24 h 371"/>
                <a:gd name="T10" fmla="*/ 280 w 341"/>
                <a:gd name="T11" fmla="*/ 40 h 371"/>
                <a:gd name="T12" fmla="*/ 301 w 341"/>
                <a:gd name="T13" fmla="*/ 61 h 371"/>
                <a:gd name="T14" fmla="*/ 317 w 341"/>
                <a:gd name="T15" fmla="*/ 86 h 371"/>
                <a:gd name="T16" fmla="*/ 330 w 341"/>
                <a:gd name="T17" fmla="*/ 111 h 371"/>
                <a:gd name="T18" fmla="*/ 338 w 341"/>
                <a:gd name="T19" fmla="*/ 141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1 h 371"/>
                <a:gd name="T32" fmla="*/ 280 w 341"/>
                <a:gd name="T33" fmla="*/ 331 h 371"/>
                <a:gd name="T34" fmla="*/ 257 w 341"/>
                <a:gd name="T35" fmla="*/ 349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1"/>
                  </a:lnTo>
                  <a:lnTo>
                    <a:pt x="257" y="24"/>
                  </a:lnTo>
                  <a:lnTo>
                    <a:pt x="280" y="40"/>
                  </a:lnTo>
                  <a:lnTo>
                    <a:pt x="301" y="61"/>
                  </a:lnTo>
                  <a:lnTo>
                    <a:pt x="317" y="86"/>
                  </a:lnTo>
                  <a:lnTo>
                    <a:pt x="330" y="111"/>
                  </a:lnTo>
                  <a:lnTo>
                    <a:pt x="338" y="141"/>
                  </a:lnTo>
                  <a:lnTo>
                    <a:pt x="341" y="171"/>
                  </a:lnTo>
                  <a:lnTo>
                    <a:pt x="341" y="200"/>
                  </a:lnTo>
                  <a:lnTo>
                    <a:pt x="338" y="231"/>
                  </a:lnTo>
                  <a:lnTo>
                    <a:pt x="330" y="260"/>
                  </a:lnTo>
                  <a:lnTo>
                    <a:pt x="317" y="287"/>
                  </a:lnTo>
                  <a:lnTo>
                    <a:pt x="301" y="311"/>
                  </a:lnTo>
                  <a:lnTo>
                    <a:pt x="280" y="331"/>
                  </a:lnTo>
                  <a:lnTo>
                    <a:pt x="257" y="349"/>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Freeform 17">
              <a:extLst>
                <a:ext uri="{FF2B5EF4-FFF2-40B4-BE49-F238E27FC236}">
                  <a16:creationId xmlns:a16="http://schemas.microsoft.com/office/drawing/2014/main" id="{EBD2A595-FBBB-3B5E-8090-84E9BD5F6AD4}"/>
                </a:ext>
              </a:extLst>
            </p:cNvPr>
            <p:cNvSpPr>
              <a:spLocks/>
            </p:cNvSpPr>
            <p:nvPr/>
          </p:nvSpPr>
          <p:spPr bwMode="auto">
            <a:xfrm>
              <a:off x="1120" y="517"/>
              <a:ext cx="57" cy="62"/>
            </a:xfrm>
            <a:custGeom>
              <a:avLst/>
              <a:gdLst>
                <a:gd name="T0" fmla="*/ 0 w 341"/>
                <a:gd name="T1" fmla="*/ 0 h 372"/>
                <a:gd name="T2" fmla="*/ 171 w 341"/>
                <a:gd name="T3" fmla="*/ 0 h 372"/>
                <a:gd name="T4" fmla="*/ 201 w 341"/>
                <a:gd name="T5" fmla="*/ 4 h 372"/>
                <a:gd name="T6" fmla="*/ 230 w 341"/>
                <a:gd name="T7" fmla="*/ 11 h 372"/>
                <a:gd name="T8" fmla="*/ 257 w 341"/>
                <a:gd name="T9" fmla="*/ 24 h 372"/>
                <a:gd name="T10" fmla="*/ 280 w 341"/>
                <a:gd name="T11" fmla="*/ 41 h 372"/>
                <a:gd name="T12" fmla="*/ 301 w 341"/>
                <a:gd name="T13" fmla="*/ 61 h 372"/>
                <a:gd name="T14" fmla="*/ 317 w 341"/>
                <a:gd name="T15" fmla="*/ 85 h 372"/>
                <a:gd name="T16" fmla="*/ 330 w 341"/>
                <a:gd name="T17" fmla="*/ 112 h 372"/>
                <a:gd name="T18" fmla="*/ 338 w 341"/>
                <a:gd name="T19" fmla="*/ 141 h 372"/>
                <a:gd name="T20" fmla="*/ 341 w 341"/>
                <a:gd name="T21" fmla="*/ 172 h 372"/>
                <a:gd name="T22" fmla="*/ 341 w 341"/>
                <a:gd name="T23" fmla="*/ 201 h 372"/>
                <a:gd name="T24" fmla="*/ 338 w 341"/>
                <a:gd name="T25" fmla="*/ 231 h 372"/>
                <a:gd name="T26" fmla="*/ 330 w 341"/>
                <a:gd name="T27" fmla="*/ 260 h 372"/>
                <a:gd name="T28" fmla="*/ 317 w 341"/>
                <a:gd name="T29" fmla="*/ 287 h 372"/>
                <a:gd name="T30" fmla="*/ 301 w 341"/>
                <a:gd name="T31" fmla="*/ 311 h 372"/>
                <a:gd name="T32" fmla="*/ 280 w 341"/>
                <a:gd name="T33" fmla="*/ 332 h 372"/>
                <a:gd name="T34" fmla="*/ 257 w 341"/>
                <a:gd name="T35" fmla="*/ 349 h 372"/>
                <a:gd name="T36" fmla="*/ 230 w 341"/>
                <a:gd name="T37" fmla="*/ 361 h 372"/>
                <a:gd name="T38" fmla="*/ 201 w 341"/>
                <a:gd name="T39" fmla="*/ 370 h 372"/>
                <a:gd name="T40" fmla="*/ 171 w 341"/>
                <a:gd name="T41" fmla="*/ 372 h 372"/>
                <a:gd name="T42" fmla="*/ 0 w 341"/>
                <a:gd name="T43" fmla="*/ 372 h 372"/>
                <a:gd name="T44" fmla="*/ 0 w 341"/>
                <a:gd name="T4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2">
                  <a:moveTo>
                    <a:pt x="0" y="0"/>
                  </a:moveTo>
                  <a:lnTo>
                    <a:pt x="171" y="0"/>
                  </a:lnTo>
                  <a:lnTo>
                    <a:pt x="201" y="4"/>
                  </a:lnTo>
                  <a:lnTo>
                    <a:pt x="230" y="11"/>
                  </a:lnTo>
                  <a:lnTo>
                    <a:pt x="257" y="24"/>
                  </a:lnTo>
                  <a:lnTo>
                    <a:pt x="280" y="41"/>
                  </a:lnTo>
                  <a:lnTo>
                    <a:pt x="301" y="61"/>
                  </a:lnTo>
                  <a:lnTo>
                    <a:pt x="317" y="85"/>
                  </a:lnTo>
                  <a:lnTo>
                    <a:pt x="330" y="112"/>
                  </a:lnTo>
                  <a:lnTo>
                    <a:pt x="338" y="141"/>
                  </a:lnTo>
                  <a:lnTo>
                    <a:pt x="341" y="172"/>
                  </a:lnTo>
                  <a:lnTo>
                    <a:pt x="341" y="201"/>
                  </a:lnTo>
                  <a:lnTo>
                    <a:pt x="338" y="231"/>
                  </a:lnTo>
                  <a:lnTo>
                    <a:pt x="330" y="260"/>
                  </a:lnTo>
                  <a:lnTo>
                    <a:pt x="317" y="287"/>
                  </a:lnTo>
                  <a:lnTo>
                    <a:pt x="301" y="311"/>
                  </a:lnTo>
                  <a:lnTo>
                    <a:pt x="280" y="332"/>
                  </a:lnTo>
                  <a:lnTo>
                    <a:pt x="257" y="349"/>
                  </a:lnTo>
                  <a:lnTo>
                    <a:pt x="230" y="361"/>
                  </a:lnTo>
                  <a:lnTo>
                    <a:pt x="201" y="370"/>
                  </a:lnTo>
                  <a:lnTo>
                    <a:pt x="171" y="372"/>
                  </a:lnTo>
                  <a:lnTo>
                    <a:pt x="0" y="37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18">
              <a:extLst>
                <a:ext uri="{FF2B5EF4-FFF2-40B4-BE49-F238E27FC236}">
                  <a16:creationId xmlns:a16="http://schemas.microsoft.com/office/drawing/2014/main" id="{FF31F179-459B-0005-EA77-B02D32A95FDE}"/>
                </a:ext>
              </a:extLst>
            </p:cNvPr>
            <p:cNvSpPr>
              <a:spLocks/>
            </p:cNvSpPr>
            <p:nvPr/>
          </p:nvSpPr>
          <p:spPr bwMode="auto">
            <a:xfrm>
              <a:off x="1120" y="590"/>
              <a:ext cx="57" cy="62"/>
            </a:xfrm>
            <a:custGeom>
              <a:avLst/>
              <a:gdLst>
                <a:gd name="T0" fmla="*/ 0 w 341"/>
                <a:gd name="T1" fmla="*/ 0 h 371"/>
                <a:gd name="T2" fmla="*/ 171 w 341"/>
                <a:gd name="T3" fmla="*/ 0 h 371"/>
                <a:gd name="T4" fmla="*/ 201 w 341"/>
                <a:gd name="T5" fmla="*/ 3 h 371"/>
                <a:gd name="T6" fmla="*/ 230 w 341"/>
                <a:gd name="T7" fmla="*/ 10 h 371"/>
                <a:gd name="T8" fmla="*/ 257 w 341"/>
                <a:gd name="T9" fmla="*/ 24 h 371"/>
                <a:gd name="T10" fmla="*/ 280 w 341"/>
                <a:gd name="T11" fmla="*/ 40 h 371"/>
                <a:gd name="T12" fmla="*/ 301 w 341"/>
                <a:gd name="T13" fmla="*/ 61 h 371"/>
                <a:gd name="T14" fmla="*/ 317 w 341"/>
                <a:gd name="T15" fmla="*/ 84 h 371"/>
                <a:gd name="T16" fmla="*/ 330 w 341"/>
                <a:gd name="T17" fmla="*/ 111 h 371"/>
                <a:gd name="T18" fmla="*/ 338 w 341"/>
                <a:gd name="T19" fmla="*/ 140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0 h 371"/>
                <a:gd name="T32" fmla="*/ 280 w 341"/>
                <a:gd name="T33" fmla="*/ 331 h 371"/>
                <a:gd name="T34" fmla="*/ 257 w 341"/>
                <a:gd name="T35" fmla="*/ 348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0"/>
                  </a:lnTo>
                  <a:lnTo>
                    <a:pt x="257" y="24"/>
                  </a:lnTo>
                  <a:lnTo>
                    <a:pt x="280" y="40"/>
                  </a:lnTo>
                  <a:lnTo>
                    <a:pt x="301" y="61"/>
                  </a:lnTo>
                  <a:lnTo>
                    <a:pt x="317" y="84"/>
                  </a:lnTo>
                  <a:lnTo>
                    <a:pt x="330" y="111"/>
                  </a:lnTo>
                  <a:lnTo>
                    <a:pt x="338" y="140"/>
                  </a:lnTo>
                  <a:lnTo>
                    <a:pt x="341" y="171"/>
                  </a:lnTo>
                  <a:lnTo>
                    <a:pt x="341" y="200"/>
                  </a:lnTo>
                  <a:lnTo>
                    <a:pt x="338" y="231"/>
                  </a:lnTo>
                  <a:lnTo>
                    <a:pt x="330" y="260"/>
                  </a:lnTo>
                  <a:lnTo>
                    <a:pt x="317" y="287"/>
                  </a:lnTo>
                  <a:lnTo>
                    <a:pt x="301" y="310"/>
                  </a:lnTo>
                  <a:lnTo>
                    <a:pt x="280" y="331"/>
                  </a:lnTo>
                  <a:lnTo>
                    <a:pt x="257" y="348"/>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Freeform 19">
              <a:extLst>
                <a:ext uri="{FF2B5EF4-FFF2-40B4-BE49-F238E27FC236}">
                  <a16:creationId xmlns:a16="http://schemas.microsoft.com/office/drawing/2014/main" id="{84170C5D-269C-506B-3AC0-58D49DB4630C}"/>
                </a:ext>
              </a:extLst>
            </p:cNvPr>
            <p:cNvSpPr>
              <a:spLocks/>
            </p:cNvSpPr>
            <p:nvPr/>
          </p:nvSpPr>
          <p:spPr bwMode="auto">
            <a:xfrm>
              <a:off x="1120" y="339"/>
              <a:ext cx="72" cy="72"/>
            </a:xfrm>
            <a:custGeom>
              <a:avLst/>
              <a:gdLst>
                <a:gd name="T0" fmla="*/ 317 w 430"/>
                <a:gd name="T1" fmla="*/ 0 h 433"/>
                <a:gd name="T2" fmla="*/ 341 w 430"/>
                <a:gd name="T3" fmla="*/ 3 h 433"/>
                <a:gd name="T4" fmla="*/ 362 w 430"/>
                <a:gd name="T5" fmla="*/ 10 h 433"/>
                <a:gd name="T6" fmla="*/ 382 w 430"/>
                <a:gd name="T7" fmla="*/ 22 h 433"/>
                <a:gd name="T8" fmla="*/ 398 w 430"/>
                <a:gd name="T9" fmla="*/ 37 h 433"/>
                <a:gd name="T10" fmla="*/ 411 w 430"/>
                <a:gd name="T11" fmla="*/ 56 h 433"/>
                <a:gd name="T12" fmla="*/ 421 w 430"/>
                <a:gd name="T13" fmla="*/ 77 h 433"/>
                <a:gd name="T14" fmla="*/ 427 w 430"/>
                <a:gd name="T15" fmla="*/ 102 h 433"/>
                <a:gd name="T16" fmla="*/ 430 w 430"/>
                <a:gd name="T17" fmla="*/ 129 h 433"/>
                <a:gd name="T18" fmla="*/ 430 w 430"/>
                <a:gd name="T19" fmla="*/ 153 h 433"/>
                <a:gd name="T20" fmla="*/ 426 w 430"/>
                <a:gd name="T21" fmla="*/ 189 h 433"/>
                <a:gd name="T22" fmla="*/ 416 w 430"/>
                <a:gd name="T23" fmla="*/ 225 h 433"/>
                <a:gd name="T24" fmla="*/ 402 w 430"/>
                <a:gd name="T25" fmla="*/ 259 h 433"/>
                <a:gd name="T26" fmla="*/ 383 w 430"/>
                <a:gd name="T27" fmla="*/ 291 h 433"/>
                <a:gd name="T28" fmla="*/ 358 w 430"/>
                <a:gd name="T29" fmla="*/ 321 h 433"/>
                <a:gd name="T30" fmla="*/ 331 w 430"/>
                <a:gd name="T31" fmla="*/ 345 h 433"/>
                <a:gd name="T32" fmla="*/ 301 w 430"/>
                <a:gd name="T33" fmla="*/ 366 h 433"/>
                <a:gd name="T34" fmla="*/ 269 w 430"/>
                <a:gd name="T35" fmla="*/ 382 h 433"/>
                <a:gd name="T36" fmla="*/ 0 w 430"/>
                <a:gd name="T37" fmla="*/ 433 h 433"/>
                <a:gd name="T38" fmla="*/ 0 w 430"/>
                <a:gd name="T39" fmla="*/ 37 h 433"/>
                <a:gd name="T40" fmla="*/ 266 w 430"/>
                <a:gd name="T41" fmla="*/ 6 h 433"/>
                <a:gd name="T42" fmla="*/ 293 w 430"/>
                <a:gd name="T43" fmla="*/ 1 h 433"/>
                <a:gd name="T44" fmla="*/ 317 w 430"/>
                <a:gd name="T4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0" h="433">
                  <a:moveTo>
                    <a:pt x="317" y="0"/>
                  </a:moveTo>
                  <a:lnTo>
                    <a:pt x="341" y="3"/>
                  </a:lnTo>
                  <a:lnTo>
                    <a:pt x="362" y="10"/>
                  </a:lnTo>
                  <a:lnTo>
                    <a:pt x="382" y="22"/>
                  </a:lnTo>
                  <a:lnTo>
                    <a:pt x="398" y="37"/>
                  </a:lnTo>
                  <a:lnTo>
                    <a:pt x="411" y="56"/>
                  </a:lnTo>
                  <a:lnTo>
                    <a:pt x="421" y="77"/>
                  </a:lnTo>
                  <a:lnTo>
                    <a:pt x="427" y="102"/>
                  </a:lnTo>
                  <a:lnTo>
                    <a:pt x="430" y="129"/>
                  </a:lnTo>
                  <a:lnTo>
                    <a:pt x="430" y="153"/>
                  </a:lnTo>
                  <a:lnTo>
                    <a:pt x="426" y="189"/>
                  </a:lnTo>
                  <a:lnTo>
                    <a:pt x="416" y="225"/>
                  </a:lnTo>
                  <a:lnTo>
                    <a:pt x="402" y="259"/>
                  </a:lnTo>
                  <a:lnTo>
                    <a:pt x="383" y="291"/>
                  </a:lnTo>
                  <a:lnTo>
                    <a:pt x="358" y="321"/>
                  </a:lnTo>
                  <a:lnTo>
                    <a:pt x="331" y="345"/>
                  </a:lnTo>
                  <a:lnTo>
                    <a:pt x="301" y="366"/>
                  </a:lnTo>
                  <a:lnTo>
                    <a:pt x="269" y="382"/>
                  </a:lnTo>
                  <a:lnTo>
                    <a:pt x="0" y="433"/>
                  </a:lnTo>
                  <a:lnTo>
                    <a:pt x="0" y="37"/>
                  </a:lnTo>
                  <a:lnTo>
                    <a:pt x="266" y="6"/>
                  </a:lnTo>
                  <a:lnTo>
                    <a:pt x="293" y="1"/>
                  </a:lnTo>
                  <a:lnTo>
                    <a:pt x="3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20">
              <a:extLst>
                <a:ext uri="{FF2B5EF4-FFF2-40B4-BE49-F238E27FC236}">
                  <a16:creationId xmlns:a16="http://schemas.microsoft.com/office/drawing/2014/main" id="{F8E2E362-B5CF-C62C-2702-9F2365802AC1}"/>
                </a:ext>
              </a:extLst>
            </p:cNvPr>
            <p:cNvSpPr>
              <a:spLocks/>
            </p:cNvSpPr>
            <p:nvPr/>
          </p:nvSpPr>
          <p:spPr bwMode="auto">
            <a:xfrm>
              <a:off x="865" y="291"/>
              <a:ext cx="245" cy="420"/>
            </a:xfrm>
            <a:custGeom>
              <a:avLst/>
              <a:gdLst>
                <a:gd name="T0" fmla="*/ 1304 w 1472"/>
                <a:gd name="T1" fmla="*/ 0 h 2521"/>
                <a:gd name="T2" fmla="*/ 1363 w 1472"/>
                <a:gd name="T3" fmla="*/ 12 h 2521"/>
                <a:gd name="T4" fmla="*/ 1412 w 1472"/>
                <a:gd name="T5" fmla="*/ 40 h 2521"/>
                <a:gd name="T6" fmla="*/ 1449 w 1472"/>
                <a:gd name="T7" fmla="*/ 85 h 2521"/>
                <a:gd name="T8" fmla="*/ 1469 w 1472"/>
                <a:gd name="T9" fmla="*/ 140 h 2521"/>
                <a:gd name="T10" fmla="*/ 1472 w 1472"/>
                <a:gd name="T11" fmla="*/ 2351 h 2521"/>
                <a:gd name="T12" fmla="*/ 1461 w 1472"/>
                <a:gd name="T13" fmla="*/ 2411 h 2521"/>
                <a:gd name="T14" fmla="*/ 1432 w 1472"/>
                <a:gd name="T15" fmla="*/ 2461 h 2521"/>
                <a:gd name="T16" fmla="*/ 1388 w 1472"/>
                <a:gd name="T17" fmla="*/ 2498 h 2521"/>
                <a:gd name="T18" fmla="*/ 1334 w 1472"/>
                <a:gd name="T19" fmla="*/ 2519 h 2521"/>
                <a:gd name="T20" fmla="*/ 947 w 1472"/>
                <a:gd name="T21" fmla="*/ 2521 h 2521"/>
                <a:gd name="T22" fmla="*/ 955 w 1472"/>
                <a:gd name="T23" fmla="*/ 2488 h 2521"/>
                <a:gd name="T24" fmla="*/ 961 w 1472"/>
                <a:gd name="T25" fmla="*/ 2467 h 2521"/>
                <a:gd name="T26" fmla="*/ 977 w 1472"/>
                <a:gd name="T27" fmla="*/ 2383 h 2521"/>
                <a:gd name="T28" fmla="*/ 823 w 1472"/>
                <a:gd name="T29" fmla="*/ 2367 h 2521"/>
                <a:gd name="T30" fmla="*/ 838 w 1472"/>
                <a:gd name="T31" fmla="*/ 2330 h 2521"/>
                <a:gd name="T32" fmla="*/ 837 w 1472"/>
                <a:gd name="T33" fmla="*/ 2286 h 2521"/>
                <a:gd name="T34" fmla="*/ 816 w 1472"/>
                <a:gd name="T35" fmla="*/ 2244 h 2521"/>
                <a:gd name="T36" fmla="*/ 780 w 1472"/>
                <a:gd name="T37" fmla="*/ 2215 h 2521"/>
                <a:gd name="T38" fmla="*/ 733 w 1472"/>
                <a:gd name="T39" fmla="*/ 2203 h 2521"/>
                <a:gd name="T40" fmla="*/ 686 w 1472"/>
                <a:gd name="T41" fmla="*/ 2215 h 2521"/>
                <a:gd name="T42" fmla="*/ 650 w 1472"/>
                <a:gd name="T43" fmla="*/ 2244 h 2521"/>
                <a:gd name="T44" fmla="*/ 630 w 1472"/>
                <a:gd name="T45" fmla="*/ 2286 h 2521"/>
                <a:gd name="T46" fmla="*/ 629 w 1472"/>
                <a:gd name="T47" fmla="*/ 2330 h 2521"/>
                <a:gd name="T48" fmla="*/ 643 w 1472"/>
                <a:gd name="T49" fmla="*/ 2367 h 2521"/>
                <a:gd name="T50" fmla="*/ 360 w 1472"/>
                <a:gd name="T51" fmla="*/ 2383 h 2521"/>
                <a:gd name="T52" fmla="*/ 363 w 1472"/>
                <a:gd name="T53" fmla="*/ 2374 h 2521"/>
                <a:gd name="T54" fmla="*/ 369 w 1472"/>
                <a:gd name="T55" fmla="*/ 2356 h 2521"/>
                <a:gd name="T56" fmla="*/ 372 w 1472"/>
                <a:gd name="T57" fmla="*/ 2054 h 2521"/>
                <a:gd name="T58" fmla="*/ 1212 w 1472"/>
                <a:gd name="T59" fmla="*/ 2051 h 2521"/>
                <a:gd name="T60" fmla="*/ 1236 w 1472"/>
                <a:gd name="T61" fmla="*/ 2034 h 2521"/>
                <a:gd name="T62" fmla="*/ 1244 w 1472"/>
                <a:gd name="T63" fmla="*/ 2006 h 2521"/>
                <a:gd name="T64" fmla="*/ 1242 w 1472"/>
                <a:gd name="T65" fmla="*/ 313 h 2521"/>
                <a:gd name="T66" fmla="*/ 1226 w 1472"/>
                <a:gd name="T67" fmla="*/ 290 h 2521"/>
                <a:gd name="T68" fmla="*/ 1198 w 1472"/>
                <a:gd name="T69" fmla="*/ 281 h 2521"/>
                <a:gd name="T70" fmla="*/ 259 w 1472"/>
                <a:gd name="T71" fmla="*/ 284 h 2521"/>
                <a:gd name="T72" fmla="*/ 237 w 1472"/>
                <a:gd name="T73" fmla="*/ 300 h 2521"/>
                <a:gd name="T74" fmla="*/ 228 w 1472"/>
                <a:gd name="T75" fmla="*/ 328 h 2521"/>
                <a:gd name="T76" fmla="*/ 0 w 1472"/>
                <a:gd name="T77" fmla="*/ 1459 h 2521"/>
                <a:gd name="T78" fmla="*/ 3 w 1472"/>
                <a:gd name="T79" fmla="*/ 140 h 2521"/>
                <a:gd name="T80" fmla="*/ 23 w 1472"/>
                <a:gd name="T81" fmla="*/ 85 h 2521"/>
                <a:gd name="T82" fmla="*/ 60 w 1472"/>
                <a:gd name="T83" fmla="*/ 40 h 2521"/>
                <a:gd name="T84" fmla="*/ 110 w 1472"/>
                <a:gd name="T85" fmla="*/ 12 h 2521"/>
                <a:gd name="T86" fmla="*/ 169 w 1472"/>
                <a:gd name="T87" fmla="*/ 0 h 2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72" h="2521">
                  <a:moveTo>
                    <a:pt x="169" y="0"/>
                  </a:moveTo>
                  <a:lnTo>
                    <a:pt x="1304" y="0"/>
                  </a:lnTo>
                  <a:lnTo>
                    <a:pt x="1334" y="3"/>
                  </a:lnTo>
                  <a:lnTo>
                    <a:pt x="1363" y="12"/>
                  </a:lnTo>
                  <a:lnTo>
                    <a:pt x="1388" y="24"/>
                  </a:lnTo>
                  <a:lnTo>
                    <a:pt x="1412" y="40"/>
                  </a:lnTo>
                  <a:lnTo>
                    <a:pt x="1432" y="61"/>
                  </a:lnTo>
                  <a:lnTo>
                    <a:pt x="1449" y="85"/>
                  </a:lnTo>
                  <a:lnTo>
                    <a:pt x="1461" y="112"/>
                  </a:lnTo>
                  <a:lnTo>
                    <a:pt x="1469" y="140"/>
                  </a:lnTo>
                  <a:lnTo>
                    <a:pt x="1472" y="170"/>
                  </a:lnTo>
                  <a:lnTo>
                    <a:pt x="1472" y="2351"/>
                  </a:lnTo>
                  <a:lnTo>
                    <a:pt x="1469" y="2382"/>
                  </a:lnTo>
                  <a:lnTo>
                    <a:pt x="1461" y="2411"/>
                  </a:lnTo>
                  <a:lnTo>
                    <a:pt x="1449" y="2437"/>
                  </a:lnTo>
                  <a:lnTo>
                    <a:pt x="1432" y="2461"/>
                  </a:lnTo>
                  <a:lnTo>
                    <a:pt x="1412" y="2482"/>
                  </a:lnTo>
                  <a:lnTo>
                    <a:pt x="1388" y="2498"/>
                  </a:lnTo>
                  <a:lnTo>
                    <a:pt x="1363" y="2511"/>
                  </a:lnTo>
                  <a:lnTo>
                    <a:pt x="1334" y="2519"/>
                  </a:lnTo>
                  <a:lnTo>
                    <a:pt x="1304" y="2521"/>
                  </a:lnTo>
                  <a:lnTo>
                    <a:pt x="947" y="2521"/>
                  </a:lnTo>
                  <a:lnTo>
                    <a:pt x="952" y="2503"/>
                  </a:lnTo>
                  <a:lnTo>
                    <a:pt x="955" y="2488"/>
                  </a:lnTo>
                  <a:lnTo>
                    <a:pt x="959" y="2476"/>
                  </a:lnTo>
                  <a:lnTo>
                    <a:pt x="961" y="2467"/>
                  </a:lnTo>
                  <a:lnTo>
                    <a:pt x="961" y="2463"/>
                  </a:lnTo>
                  <a:lnTo>
                    <a:pt x="977" y="2383"/>
                  </a:lnTo>
                  <a:lnTo>
                    <a:pt x="811" y="2383"/>
                  </a:lnTo>
                  <a:lnTo>
                    <a:pt x="823" y="2367"/>
                  </a:lnTo>
                  <a:lnTo>
                    <a:pt x="832" y="2350"/>
                  </a:lnTo>
                  <a:lnTo>
                    <a:pt x="838" y="2330"/>
                  </a:lnTo>
                  <a:lnTo>
                    <a:pt x="840" y="2311"/>
                  </a:lnTo>
                  <a:lnTo>
                    <a:pt x="837" y="2286"/>
                  </a:lnTo>
                  <a:lnTo>
                    <a:pt x="829" y="2263"/>
                  </a:lnTo>
                  <a:lnTo>
                    <a:pt x="816" y="2244"/>
                  </a:lnTo>
                  <a:lnTo>
                    <a:pt x="800" y="2227"/>
                  </a:lnTo>
                  <a:lnTo>
                    <a:pt x="780" y="2215"/>
                  </a:lnTo>
                  <a:lnTo>
                    <a:pt x="758" y="2206"/>
                  </a:lnTo>
                  <a:lnTo>
                    <a:pt x="733" y="2203"/>
                  </a:lnTo>
                  <a:lnTo>
                    <a:pt x="709" y="2206"/>
                  </a:lnTo>
                  <a:lnTo>
                    <a:pt x="686" y="2215"/>
                  </a:lnTo>
                  <a:lnTo>
                    <a:pt x="667" y="2227"/>
                  </a:lnTo>
                  <a:lnTo>
                    <a:pt x="650" y="2244"/>
                  </a:lnTo>
                  <a:lnTo>
                    <a:pt x="638" y="2263"/>
                  </a:lnTo>
                  <a:lnTo>
                    <a:pt x="630" y="2286"/>
                  </a:lnTo>
                  <a:lnTo>
                    <a:pt x="627" y="2311"/>
                  </a:lnTo>
                  <a:lnTo>
                    <a:pt x="629" y="2330"/>
                  </a:lnTo>
                  <a:lnTo>
                    <a:pt x="635" y="2350"/>
                  </a:lnTo>
                  <a:lnTo>
                    <a:pt x="643" y="2367"/>
                  </a:lnTo>
                  <a:lnTo>
                    <a:pt x="656" y="2383"/>
                  </a:lnTo>
                  <a:lnTo>
                    <a:pt x="360" y="2383"/>
                  </a:lnTo>
                  <a:lnTo>
                    <a:pt x="361" y="2381"/>
                  </a:lnTo>
                  <a:lnTo>
                    <a:pt x="363" y="2374"/>
                  </a:lnTo>
                  <a:lnTo>
                    <a:pt x="365" y="2366"/>
                  </a:lnTo>
                  <a:lnTo>
                    <a:pt x="369" y="2356"/>
                  </a:lnTo>
                  <a:lnTo>
                    <a:pt x="372" y="2345"/>
                  </a:lnTo>
                  <a:lnTo>
                    <a:pt x="372" y="2054"/>
                  </a:lnTo>
                  <a:lnTo>
                    <a:pt x="1198" y="2054"/>
                  </a:lnTo>
                  <a:lnTo>
                    <a:pt x="1212" y="2051"/>
                  </a:lnTo>
                  <a:lnTo>
                    <a:pt x="1226" y="2044"/>
                  </a:lnTo>
                  <a:lnTo>
                    <a:pt x="1236" y="2034"/>
                  </a:lnTo>
                  <a:lnTo>
                    <a:pt x="1242" y="2022"/>
                  </a:lnTo>
                  <a:lnTo>
                    <a:pt x="1244" y="2006"/>
                  </a:lnTo>
                  <a:lnTo>
                    <a:pt x="1244" y="328"/>
                  </a:lnTo>
                  <a:lnTo>
                    <a:pt x="1242" y="313"/>
                  </a:lnTo>
                  <a:lnTo>
                    <a:pt x="1236" y="300"/>
                  </a:lnTo>
                  <a:lnTo>
                    <a:pt x="1226" y="290"/>
                  </a:lnTo>
                  <a:lnTo>
                    <a:pt x="1212" y="284"/>
                  </a:lnTo>
                  <a:lnTo>
                    <a:pt x="1198" y="281"/>
                  </a:lnTo>
                  <a:lnTo>
                    <a:pt x="275" y="281"/>
                  </a:lnTo>
                  <a:lnTo>
                    <a:pt x="259" y="284"/>
                  </a:lnTo>
                  <a:lnTo>
                    <a:pt x="247" y="290"/>
                  </a:lnTo>
                  <a:lnTo>
                    <a:pt x="237" y="300"/>
                  </a:lnTo>
                  <a:lnTo>
                    <a:pt x="231" y="313"/>
                  </a:lnTo>
                  <a:lnTo>
                    <a:pt x="228" y="328"/>
                  </a:lnTo>
                  <a:lnTo>
                    <a:pt x="228" y="1459"/>
                  </a:lnTo>
                  <a:lnTo>
                    <a:pt x="0" y="1459"/>
                  </a:lnTo>
                  <a:lnTo>
                    <a:pt x="0" y="170"/>
                  </a:lnTo>
                  <a:lnTo>
                    <a:pt x="3" y="140"/>
                  </a:lnTo>
                  <a:lnTo>
                    <a:pt x="11" y="112"/>
                  </a:lnTo>
                  <a:lnTo>
                    <a:pt x="23" y="85"/>
                  </a:lnTo>
                  <a:lnTo>
                    <a:pt x="40" y="61"/>
                  </a:lnTo>
                  <a:lnTo>
                    <a:pt x="60" y="40"/>
                  </a:lnTo>
                  <a:lnTo>
                    <a:pt x="83" y="24"/>
                  </a:lnTo>
                  <a:lnTo>
                    <a:pt x="110" y="12"/>
                  </a:lnTo>
                  <a:lnTo>
                    <a:pt x="139" y="3"/>
                  </a:lnTo>
                  <a:lnTo>
                    <a:pt x="1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Freeform 21">
              <a:extLst>
                <a:ext uri="{FF2B5EF4-FFF2-40B4-BE49-F238E27FC236}">
                  <a16:creationId xmlns:a16="http://schemas.microsoft.com/office/drawing/2014/main" id="{280B19DB-F5D6-D96D-CFDC-288D517898EA}"/>
                </a:ext>
              </a:extLst>
            </p:cNvPr>
            <p:cNvSpPr>
              <a:spLocks/>
            </p:cNvSpPr>
            <p:nvPr/>
          </p:nvSpPr>
          <p:spPr bwMode="auto">
            <a:xfrm>
              <a:off x="638" y="439"/>
              <a:ext cx="403" cy="390"/>
            </a:xfrm>
            <a:custGeom>
              <a:avLst/>
              <a:gdLst>
                <a:gd name="T0" fmla="*/ 1252 w 2416"/>
                <a:gd name="T1" fmla="*/ 666 h 2337"/>
                <a:gd name="T2" fmla="*/ 2225 w 2416"/>
                <a:gd name="T3" fmla="*/ 669 h 2337"/>
                <a:gd name="T4" fmla="*/ 2293 w 2416"/>
                <a:gd name="T5" fmla="*/ 689 h 2337"/>
                <a:gd name="T6" fmla="*/ 2349 w 2416"/>
                <a:gd name="T7" fmla="*/ 727 h 2337"/>
                <a:gd name="T8" fmla="*/ 2390 w 2416"/>
                <a:gd name="T9" fmla="*/ 780 h 2337"/>
                <a:gd name="T10" fmla="*/ 2413 w 2416"/>
                <a:gd name="T11" fmla="*/ 843 h 2337"/>
                <a:gd name="T12" fmla="*/ 2413 w 2416"/>
                <a:gd name="T13" fmla="*/ 912 h 2337"/>
                <a:gd name="T14" fmla="*/ 2390 w 2416"/>
                <a:gd name="T15" fmla="*/ 976 h 2337"/>
                <a:gd name="T16" fmla="*/ 2349 w 2416"/>
                <a:gd name="T17" fmla="*/ 1029 h 2337"/>
                <a:gd name="T18" fmla="*/ 2293 w 2416"/>
                <a:gd name="T19" fmla="*/ 1067 h 2337"/>
                <a:gd name="T20" fmla="*/ 2225 w 2416"/>
                <a:gd name="T21" fmla="*/ 1087 h 2337"/>
                <a:gd name="T22" fmla="*/ 1616 w 2416"/>
                <a:gd name="T23" fmla="*/ 1090 h 2337"/>
                <a:gd name="T24" fmla="*/ 1604 w 2416"/>
                <a:gd name="T25" fmla="*/ 1504 h 2337"/>
                <a:gd name="T26" fmla="*/ 1572 w 2416"/>
                <a:gd name="T27" fmla="*/ 1577 h 2337"/>
                <a:gd name="T28" fmla="*/ 1532 w 2416"/>
                <a:gd name="T29" fmla="*/ 1647 h 2337"/>
                <a:gd name="T30" fmla="*/ 1489 w 2416"/>
                <a:gd name="T31" fmla="*/ 1714 h 2337"/>
                <a:gd name="T32" fmla="*/ 1443 w 2416"/>
                <a:gd name="T33" fmla="*/ 1775 h 2337"/>
                <a:gd name="T34" fmla="*/ 1400 w 2416"/>
                <a:gd name="T35" fmla="*/ 1829 h 2337"/>
                <a:gd name="T36" fmla="*/ 1360 w 2416"/>
                <a:gd name="T37" fmla="*/ 1873 h 2337"/>
                <a:gd name="T38" fmla="*/ 1329 w 2416"/>
                <a:gd name="T39" fmla="*/ 1907 h 2337"/>
                <a:gd name="T40" fmla="*/ 1307 w 2416"/>
                <a:gd name="T41" fmla="*/ 1929 h 2337"/>
                <a:gd name="T42" fmla="*/ 1298 w 2416"/>
                <a:gd name="T43" fmla="*/ 1937 h 2337"/>
                <a:gd name="T44" fmla="*/ 1280 w 2416"/>
                <a:gd name="T45" fmla="*/ 1968 h 2337"/>
                <a:gd name="T46" fmla="*/ 1279 w 2416"/>
                <a:gd name="T47" fmla="*/ 2002 h 2337"/>
                <a:gd name="T48" fmla="*/ 1295 w 2416"/>
                <a:gd name="T49" fmla="*/ 2034 h 2337"/>
                <a:gd name="T50" fmla="*/ 1327 w 2416"/>
                <a:gd name="T51" fmla="*/ 2053 h 2337"/>
                <a:gd name="T52" fmla="*/ 1360 w 2416"/>
                <a:gd name="T53" fmla="*/ 2054 h 2337"/>
                <a:gd name="T54" fmla="*/ 1390 w 2416"/>
                <a:gd name="T55" fmla="*/ 2037 h 2337"/>
                <a:gd name="T56" fmla="*/ 1401 w 2416"/>
                <a:gd name="T57" fmla="*/ 2026 h 2337"/>
                <a:gd name="T58" fmla="*/ 1427 w 2416"/>
                <a:gd name="T59" fmla="*/ 2001 h 2337"/>
                <a:gd name="T60" fmla="*/ 1463 w 2416"/>
                <a:gd name="T61" fmla="*/ 1963 h 2337"/>
                <a:gd name="T62" fmla="*/ 1506 w 2416"/>
                <a:gd name="T63" fmla="*/ 1913 h 2337"/>
                <a:gd name="T64" fmla="*/ 1554 w 2416"/>
                <a:gd name="T65" fmla="*/ 1855 h 2337"/>
                <a:gd name="T66" fmla="*/ 1603 w 2416"/>
                <a:gd name="T67" fmla="*/ 1787 h 2337"/>
                <a:gd name="T68" fmla="*/ 1651 w 2416"/>
                <a:gd name="T69" fmla="*/ 1712 h 2337"/>
                <a:gd name="T70" fmla="*/ 1695 w 2416"/>
                <a:gd name="T71" fmla="*/ 1633 h 2337"/>
                <a:gd name="T72" fmla="*/ 2205 w 2416"/>
                <a:gd name="T73" fmla="*/ 1592 h 2337"/>
                <a:gd name="T74" fmla="*/ 2203 w 2416"/>
                <a:gd name="T75" fmla="*/ 1604 h 2337"/>
                <a:gd name="T76" fmla="*/ 2195 w 2416"/>
                <a:gd name="T77" fmla="*/ 1637 h 2337"/>
                <a:gd name="T78" fmla="*/ 2181 w 2416"/>
                <a:gd name="T79" fmla="*/ 1686 h 2337"/>
                <a:gd name="T80" fmla="*/ 2161 w 2416"/>
                <a:gd name="T81" fmla="*/ 1746 h 2337"/>
                <a:gd name="T82" fmla="*/ 2134 w 2416"/>
                <a:gd name="T83" fmla="*/ 1814 h 2337"/>
                <a:gd name="T84" fmla="*/ 2102 w 2416"/>
                <a:gd name="T85" fmla="*/ 1886 h 2337"/>
                <a:gd name="T86" fmla="*/ 2061 w 2416"/>
                <a:gd name="T87" fmla="*/ 1955 h 2337"/>
                <a:gd name="T88" fmla="*/ 2011 w 2416"/>
                <a:gd name="T89" fmla="*/ 2017 h 2337"/>
                <a:gd name="T90" fmla="*/ 1954 w 2416"/>
                <a:gd name="T91" fmla="*/ 2068 h 2337"/>
                <a:gd name="T92" fmla="*/ 1829 w 2416"/>
                <a:gd name="T93" fmla="*/ 2148 h 2337"/>
                <a:gd name="T94" fmla="*/ 1705 w 2416"/>
                <a:gd name="T95" fmla="*/ 2212 h 2337"/>
                <a:gd name="T96" fmla="*/ 1596 w 2416"/>
                <a:gd name="T97" fmla="*/ 2265 h 2337"/>
                <a:gd name="T98" fmla="*/ 1539 w 2416"/>
                <a:gd name="T99" fmla="*/ 2291 h 2337"/>
                <a:gd name="T100" fmla="*/ 1474 w 2416"/>
                <a:gd name="T101" fmla="*/ 2314 h 2337"/>
                <a:gd name="T102" fmla="*/ 1408 w 2416"/>
                <a:gd name="T103" fmla="*/ 2331 h 2337"/>
                <a:gd name="T104" fmla="*/ 1346 w 2416"/>
                <a:gd name="T105" fmla="*/ 2337 h 2337"/>
                <a:gd name="T106" fmla="*/ 73 w 2416"/>
                <a:gd name="T107" fmla="*/ 2335 h 2337"/>
                <a:gd name="T108" fmla="*/ 35 w 2416"/>
                <a:gd name="T109" fmla="*/ 2320 h 2337"/>
                <a:gd name="T110" fmla="*/ 9 w 2416"/>
                <a:gd name="T111" fmla="*/ 2292 h 2337"/>
                <a:gd name="T112" fmla="*/ 0 w 2416"/>
                <a:gd name="T113" fmla="*/ 2255 h 2337"/>
                <a:gd name="T114" fmla="*/ 8 w 2416"/>
                <a:gd name="T115" fmla="*/ 2211 h 2337"/>
                <a:gd name="T116" fmla="*/ 623 w 2416"/>
                <a:gd name="T117" fmla="*/ 542 h 2337"/>
                <a:gd name="T118" fmla="*/ 674 w 2416"/>
                <a:gd name="T119" fmla="*/ 458 h 2337"/>
                <a:gd name="T120" fmla="*/ 738 w 2416"/>
                <a:gd name="T121" fmla="*/ 377 h 2337"/>
                <a:gd name="T122" fmla="*/ 810 w 2416"/>
                <a:gd name="T123" fmla="*/ 306 h 2337"/>
                <a:gd name="T124" fmla="*/ 882 w 2416"/>
                <a:gd name="T125" fmla="*/ 251 h 2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16" h="2337">
                  <a:moveTo>
                    <a:pt x="1252" y="0"/>
                  </a:moveTo>
                  <a:lnTo>
                    <a:pt x="1252" y="666"/>
                  </a:lnTo>
                  <a:lnTo>
                    <a:pt x="2189" y="666"/>
                  </a:lnTo>
                  <a:lnTo>
                    <a:pt x="2225" y="669"/>
                  </a:lnTo>
                  <a:lnTo>
                    <a:pt x="2260" y="676"/>
                  </a:lnTo>
                  <a:lnTo>
                    <a:pt x="2293" y="689"/>
                  </a:lnTo>
                  <a:lnTo>
                    <a:pt x="2323" y="707"/>
                  </a:lnTo>
                  <a:lnTo>
                    <a:pt x="2349" y="727"/>
                  </a:lnTo>
                  <a:lnTo>
                    <a:pt x="2372" y="752"/>
                  </a:lnTo>
                  <a:lnTo>
                    <a:pt x="2390" y="780"/>
                  </a:lnTo>
                  <a:lnTo>
                    <a:pt x="2403" y="811"/>
                  </a:lnTo>
                  <a:lnTo>
                    <a:pt x="2413" y="843"/>
                  </a:lnTo>
                  <a:lnTo>
                    <a:pt x="2416" y="878"/>
                  </a:lnTo>
                  <a:lnTo>
                    <a:pt x="2413" y="912"/>
                  </a:lnTo>
                  <a:lnTo>
                    <a:pt x="2403" y="945"/>
                  </a:lnTo>
                  <a:lnTo>
                    <a:pt x="2390" y="976"/>
                  </a:lnTo>
                  <a:lnTo>
                    <a:pt x="2372" y="1004"/>
                  </a:lnTo>
                  <a:lnTo>
                    <a:pt x="2349" y="1029"/>
                  </a:lnTo>
                  <a:lnTo>
                    <a:pt x="2323" y="1049"/>
                  </a:lnTo>
                  <a:lnTo>
                    <a:pt x="2293" y="1067"/>
                  </a:lnTo>
                  <a:lnTo>
                    <a:pt x="2260" y="1080"/>
                  </a:lnTo>
                  <a:lnTo>
                    <a:pt x="2225" y="1087"/>
                  </a:lnTo>
                  <a:lnTo>
                    <a:pt x="2189" y="1090"/>
                  </a:lnTo>
                  <a:lnTo>
                    <a:pt x="1616" y="1090"/>
                  </a:lnTo>
                  <a:lnTo>
                    <a:pt x="1616" y="1467"/>
                  </a:lnTo>
                  <a:lnTo>
                    <a:pt x="1604" y="1504"/>
                  </a:lnTo>
                  <a:lnTo>
                    <a:pt x="1589" y="1541"/>
                  </a:lnTo>
                  <a:lnTo>
                    <a:pt x="1572" y="1577"/>
                  </a:lnTo>
                  <a:lnTo>
                    <a:pt x="1553" y="1613"/>
                  </a:lnTo>
                  <a:lnTo>
                    <a:pt x="1532" y="1647"/>
                  </a:lnTo>
                  <a:lnTo>
                    <a:pt x="1511" y="1681"/>
                  </a:lnTo>
                  <a:lnTo>
                    <a:pt x="1489" y="1714"/>
                  </a:lnTo>
                  <a:lnTo>
                    <a:pt x="1466" y="1745"/>
                  </a:lnTo>
                  <a:lnTo>
                    <a:pt x="1443" y="1775"/>
                  </a:lnTo>
                  <a:lnTo>
                    <a:pt x="1422" y="1803"/>
                  </a:lnTo>
                  <a:lnTo>
                    <a:pt x="1400" y="1829"/>
                  </a:lnTo>
                  <a:lnTo>
                    <a:pt x="1380" y="1853"/>
                  </a:lnTo>
                  <a:lnTo>
                    <a:pt x="1360" y="1873"/>
                  </a:lnTo>
                  <a:lnTo>
                    <a:pt x="1343" y="1892"/>
                  </a:lnTo>
                  <a:lnTo>
                    <a:pt x="1329" y="1907"/>
                  </a:lnTo>
                  <a:lnTo>
                    <a:pt x="1316" y="1920"/>
                  </a:lnTo>
                  <a:lnTo>
                    <a:pt x="1307" y="1929"/>
                  </a:lnTo>
                  <a:lnTo>
                    <a:pt x="1301" y="1935"/>
                  </a:lnTo>
                  <a:lnTo>
                    <a:pt x="1298" y="1937"/>
                  </a:lnTo>
                  <a:lnTo>
                    <a:pt x="1287" y="1952"/>
                  </a:lnTo>
                  <a:lnTo>
                    <a:pt x="1280" y="1968"/>
                  </a:lnTo>
                  <a:lnTo>
                    <a:pt x="1276" y="1985"/>
                  </a:lnTo>
                  <a:lnTo>
                    <a:pt x="1279" y="2002"/>
                  </a:lnTo>
                  <a:lnTo>
                    <a:pt x="1285" y="2019"/>
                  </a:lnTo>
                  <a:lnTo>
                    <a:pt x="1295" y="2034"/>
                  </a:lnTo>
                  <a:lnTo>
                    <a:pt x="1309" y="2046"/>
                  </a:lnTo>
                  <a:lnTo>
                    <a:pt x="1327" y="2053"/>
                  </a:lnTo>
                  <a:lnTo>
                    <a:pt x="1344" y="2056"/>
                  </a:lnTo>
                  <a:lnTo>
                    <a:pt x="1360" y="2054"/>
                  </a:lnTo>
                  <a:lnTo>
                    <a:pt x="1376" y="2048"/>
                  </a:lnTo>
                  <a:lnTo>
                    <a:pt x="1390" y="2037"/>
                  </a:lnTo>
                  <a:lnTo>
                    <a:pt x="1394" y="2034"/>
                  </a:lnTo>
                  <a:lnTo>
                    <a:pt x="1401" y="2026"/>
                  </a:lnTo>
                  <a:lnTo>
                    <a:pt x="1413" y="2016"/>
                  </a:lnTo>
                  <a:lnTo>
                    <a:pt x="1427" y="2001"/>
                  </a:lnTo>
                  <a:lnTo>
                    <a:pt x="1443" y="1984"/>
                  </a:lnTo>
                  <a:lnTo>
                    <a:pt x="1463" y="1963"/>
                  </a:lnTo>
                  <a:lnTo>
                    <a:pt x="1483" y="1939"/>
                  </a:lnTo>
                  <a:lnTo>
                    <a:pt x="1506" y="1913"/>
                  </a:lnTo>
                  <a:lnTo>
                    <a:pt x="1529" y="1885"/>
                  </a:lnTo>
                  <a:lnTo>
                    <a:pt x="1554" y="1855"/>
                  </a:lnTo>
                  <a:lnTo>
                    <a:pt x="1578" y="1822"/>
                  </a:lnTo>
                  <a:lnTo>
                    <a:pt x="1603" y="1787"/>
                  </a:lnTo>
                  <a:lnTo>
                    <a:pt x="1628" y="1751"/>
                  </a:lnTo>
                  <a:lnTo>
                    <a:pt x="1651" y="1712"/>
                  </a:lnTo>
                  <a:lnTo>
                    <a:pt x="1674" y="1673"/>
                  </a:lnTo>
                  <a:lnTo>
                    <a:pt x="1695" y="1633"/>
                  </a:lnTo>
                  <a:lnTo>
                    <a:pt x="1714" y="1592"/>
                  </a:lnTo>
                  <a:lnTo>
                    <a:pt x="2205" y="1592"/>
                  </a:lnTo>
                  <a:lnTo>
                    <a:pt x="2204" y="1595"/>
                  </a:lnTo>
                  <a:lnTo>
                    <a:pt x="2203" y="1604"/>
                  </a:lnTo>
                  <a:lnTo>
                    <a:pt x="2199" y="1619"/>
                  </a:lnTo>
                  <a:lnTo>
                    <a:pt x="2195" y="1637"/>
                  </a:lnTo>
                  <a:lnTo>
                    <a:pt x="2189" y="1660"/>
                  </a:lnTo>
                  <a:lnTo>
                    <a:pt x="2181" y="1686"/>
                  </a:lnTo>
                  <a:lnTo>
                    <a:pt x="2172" y="1715"/>
                  </a:lnTo>
                  <a:lnTo>
                    <a:pt x="2161" y="1746"/>
                  </a:lnTo>
                  <a:lnTo>
                    <a:pt x="2149" y="1780"/>
                  </a:lnTo>
                  <a:lnTo>
                    <a:pt x="2134" y="1814"/>
                  </a:lnTo>
                  <a:lnTo>
                    <a:pt x="2119" y="1851"/>
                  </a:lnTo>
                  <a:lnTo>
                    <a:pt x="2102" y="1886"/>
                  </a:lnTo>
                  <a:lnTo>
                    <a:pt x="2082" y="1921"/>
                  </a:lnTo>
                  <a:lnTo>
                    <a:pt x="2061" y="1955"/>
                  </a:lnTo>
                  <a:lnTo>
                    <a:pt x="2037" y="1987"/>
                  </a:lnTo>
                  <a:lnTo>
                    <a:pt x="2011" y="2017"/>
                  </a:lnTo>
                  <a:lnTo>
                    <a:pt x="1984" y="2044"/>
                  </a:lnTo>
                  <a:lnTo>
                    <a:pt x="1954" y="2068"/>
                  </a:lnTo>
                  <a:lnTo>
                    <a:pt x="1893" y="2110"/>
                  </a:lnTo>
                  <a:lnTo>
                    <a:pt x="1829" y="2148"/>
                  </a:lnTo>
                  <a:lnTo>
                    <a:pt x="1766" y="2182"/>
                  </a:lnTo>
                  <a:lnTo>
                    <a:pt x="1705" y="2212"/>
                  </a:lnTo>
                  <a:lnTo>
                    <a:pt x="1648" y="2239"/>
                  </a:lnTo>
                  <a:lnTo>
                    <a:pt x="1596" y="2265"/>
                  </a:lnTo>
                  <a:lnTo>
                    <a:pt x="1568" y="2279"/>
                  </a:lnTo>
                  <a:lnTo>
                    <a:pt x="1539" y="2291"/>
                  </a:lnTo>
                  <a:lnTo>
                    <a:pt x="1507" y="2303"/>
                  </a:lnTo>
                  <a:lnTo>
                    <a:pt x="1474" y="2314"/>
                  </a:lnTo>
                  <a:lnTo>
                    <a:pt x="1440" y="2324"/>
                  </a:lnTo>
                  <a:lnTo>
                    <a:pt x="1408" y="2331"/>
                  </a:lnTo>
                  <a:lnTo>
                    <a:pt x="1376" y="2336"/>
                  </a:lnTo>
                  <a:lnTo>
                    <a:pt x="1346" y="2337"/>
                  </a:lnTo>
                  <a:lnTo>
                    <a:pt x="96" y="2337"/>
                  </a:lnTo>
                  <a:lnTo>
                    <a:pt x="73" y="2335"/>
                  </a:lnTo>
                  <a:lnTo>
                    <a:pt x="52" y="2330"/>
                  </a:lnTo>
                  <a:lnTo>
                    <a:pt x="35" y="2320"/>
                  </a:lnTo>
                  <a:lnTo>
                    <a:pt x="20" y="2307"/>
                  </a:lnTo>
                  <a:lnTo>
                    <a:pt x="9" y="2292"/>
                  </a:lnTo>
                  <a:lnTo>
                    <a:pt x="3" y="2274"/>
                  </a:lnTo>
                  <a:lnTo>
                    <a:pt x="0" y="2255"/>
                  </a:lnTo>
                  <a:lnTo>
                    <a:pt x="2" y="2233"/>
                  </a:lnTo>
                  <a:lnTo>
                    <a:pt x="8" y="2211"/>
                  </a:lnTo>
                  <a:lnTo>
                    <a:pt x="605" y="582"/>
                  </a:lnTo>
                  <a:lnTo>
                    <a:pt x="623" y="542"/>
                  </a:lnTo>
                  <a:lnTo>
                    <a:pt x="646" y="500"/>
                  </a:lnTo>
                  <a:lnTo>
                    <a:pt x="674" y="458"/>
                  </a:lnTo>
                  <a:lnTo>
                    <a:pt x="704" y="417"/>
                  </a:lnTo>
                  <a:lnTo>
                    <a:pt x="738" y="377"/>
                  </a:lnTo>
                  <a:lnTo>
                    <a:pt x="773" y="340"/>
                  </a:lnTo>
                  <a:lnTo>
                    <a:pt x="810" y="306"/>
                  </a:lnTo>
                  <a:lnTo>
                    <a:pt x="847" y="276"/>
                  </a:lnTo>
                  <a:lnTo>
                    <a:pt x="882" y="251"/>
                  </a:lnTo>
                  <a:lnTo>
                    <a:pt x="12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68" name="Freeform 26">
            <a:extLst>
              <a:ext uri="{FF2B5EF4-FFF2-40B4-BE49-F238E27FC236}">
                <a16:creationId xmlns:a16="http://schemas.microsoft.com/office/drawing/2014/main" id="{998C7CD2-67FF-2AC3-19BF-907FF53E08F7}"/>
              </a:ext>
            </a:extLst>
          </p:cNvPr>
          <p:cNvSpPr>
            <a:spLocks noEditPoints="1"/>
          </p:cNvSpPr>
          <p:nvPr/>
        </p:nvSpPr>
        <p:spPr bwMode="auto">
          <a:xfrm>
            <a:off x="6549005" y="3730542"/>
            <a:ext cx="355600" cy="695325"/>
          </a:xfrm>
          <a:custGeom>
            <a:avLst/>
            <a:gdLst>
              <a:gd name="T0" fmla="*/ 765 w 1790"/>
              <a:gd name="T1" fmla="*/ 1570 h 3502"/>
              <a:gd name="T2" fmla="*/ 778 w 1790"/>
              <a:gd name="T3" fmla="*/ 1793 h 3502"/>
              <a:gd name="T4" fmla="*/ 871 w 1790"/>
              <a:gd name="T5" fmla="*/ 1683 h 3502"/>
              <a:gd name="T6" fmla="*/ 1004 w 1790"/>
              <a:gd name="T7" fmla="*/ 1655 h 3502"/>
              <a:gd name="T8" fmla="*/ 1083 w 1790"/>
              <a:gd name="T9" fmla="*/ 1817 h 3502"/>
              <a:gd name="T10" fmla="*/ 1132 w 1790"/>
              <a:gd name="T11" fmla="*/ 1601 h 3502"/>
              <a:gd name="T12" fmla="*/ 942 w 1790"/>
              <a:gd name="T13" fmla="*/ 1469 h 3502"/>
              <a:gd name="T14" fmla="*/ 660 w 1790"/>
              <a:gd name="T15" fmla="*/ 1357 h 3502"/>
              <a:gd name="T16" fmla="*/ 517 w 1790"/>
              <a:gd name="T17" fmla="*/ 1673 h 3502"/>
              <a:gd name="T18" fmla="*/ 667 w 1790"/>
              <a:gd name="T19" fmla="*/ 1992 h 3502"/>
              <a:gd name="T20" fmla="*/ 775 w 1790"/>
              <a:gd name="T21" fmla="*/ 1920 h 3502"/>
              <a:gd name="T22" fmla="*/ 640 w 1790"/>
              <a:gd name="T23" fmla="*/ 1673 h 3502"/>
              <a:gd name="T24" fmla="*/ 777 w 1790"/>
              <a:gd name="T25" fmla="*/ 1421 h 3502"/>
              <a:gd name="T26" fmla="*/ 1068 w 1790"/>
              <a:gd name="T27" fmla="*/ 1401 h 3502"/>
              <a:gd name="T28" fmla="*/ 1239 w 1790"/>
              <a:gd name="T29" fmla="*/ 1629 h 3502"/>
              <a:gd name="T30" fmla="*/ 1133 w 1790"/>
              <a:gd name="T31" fmla="*/ 1903 h 3502"/>
              <a:gd name="T32" fmla="*/ 1228 w 1790"/>
              <a:gd name="T33" fmla="*/ 1980 h 3502"/>
              <a:gd name="T34" fmla="*/ 1365 w 1790"/>
              <a:gd name="T35" fmla="*/ 1673 h 3502"/>
              <a:gd name="T36" fmla="*/ 1223 w 1790"/>
              <a:gd name="T37" fmla="*/ 1357 h 3502"/>
              <a:gd name="T38" fmla="*/ 942 w 1790"/>
              <a:gd name="T39" fmla="*/ 1203 h 3502"/>
              <a:gd name="T40" fmla="*/ 1276 w 1790"/>
              <a:gd name="T41" fmla="*/ 1340 h 3502"/>
              <a:gd name="T42" fmla="*/ 1414 w 1790"/>
              <a:gd name="T43" fmla="*/ 1673 h 3502"/>
              <a:gd name="T44" fmla="*/ 1279 w 1790"/>
              <a:gd name="T45" fmla="*/ 2000 h 3502"/>
              <a:gd name="T46" fmla="*/ 1090 w 1790"/>
              <a:gd name="T47" fmla="*/ 2385 h 3502"/>
              <a:gd name="T48" fmla="*/ 1166 w 1790"/>
              <a:gd name="T49" fmla="*/ 2179 h 3502"/>
              <a:gd name="T50" fmla="*/ 1288 w 1790"/>
              <a:gd name="T51" fmla="*/ 2232 h 3502"/>
              <a:gd name="T52" fmla="*/ 1346 w 1790"/>
              <a:gd name="T53" fmla="*/ 2232 h 3502"/>
              <a:gd name="T54" fmla="*/ 1468 w 1790"/>
              <a:gd name="T55" fmla="*/ 2179 h 3502"/>
              <a:gd name="T56" fmla="*/ 1543 w 1790"/>
              <a:gd name="T57" fmla="*/ 2385 h 3502"/>
              <a:gd name="T58" fmla="*/ 1637 w 1790"/>
              <a:gd name="T59" fmla="*/ 2187 h 3502"/>
              <a:gd name="T60" fmla="*/ 1768 w 1790"/>
              <a:gd name="T61" fmla="*/ 2213 h 3502"/>
              <a:gd name="T62" fmla="*/ 1789 w 1790"/>
              <a:gd name="T63" fmla="*/ 3085 h 3502"/>
              <a:gd name="T64" fmla="*/ 1779 w 1790"/>
              <a:gd name="T65" fmla="*/ 3164 h 3502"/>
              <a:gd name="T66" fmla="*/ 1707 w 1790"/>
              <a:gd name="T67" fmla="*/ 3330 h 3502"/>
              <a:gd name="T68" fmla="*/ 1511 w 1790"/>
              <a:gd name="T69" fmla="*/ 3473 h 3502"/>
              <a:gd name="T70" fmla="*/ 1163 w 1790"/>
              <a:gd name="T71" fmla="*/ 3487 h 3502"/>
              <a:gd name="T72" fmla="*/ 934 w 1790"/>
              <a:gd name="T73" fmla="*/ 3373 h 3502"/>
              <a:gd name="T74" fmla="*/ 858 w 1790"/>
              <a:gd name="T75" fmla="*/ 3263 h 3502"/>
              <a:gd name="T76" fmla="*/ 768 w 1790"/>
              <a:gd name="T77" fmla="*/ 3106 h 3502"/>
              <a:gd name="T78" fmla="*/ 630 w 1790"/>
              <a:gd name="T79" fmla="*/ 2864 h 3502"/>
              <a:gd name="T80" fmla="*/ 521 w 1790"/>
              <a:gd name="T81" fmla="*/ 2667 h 3502"/>
              <a:gd name="T82" fmla="*/ 507 w 1790"/>
              <a:gd name="T83" fmla="*/ 2517 h 3502"/>
              <a:gd name="T84" fmla="*/ 636 w 1790"/>
              <a:gd name="T85" fmla="*/ 2496 h 3502"/>
              <a:gd name="T86" fmla="*/ 816 w 1790"/>
              <a:gd name="T87" fmla="*/ 2700 h 3502"/>
              <a:gd name="T88" fmla="*/ 615 w 1790"/>
              <a:gd name="T89" fmla="*/ 2011 h 3502"/>
              <a:gd name="T90" fmla="*/ 469 w 1790"/>
              <a:gd name="T91" fmla="*/ 1673 h 3502"/>
              <a:gd name="T92" fmla="*/ 608 w 1790"/>
              <a:gd name="T93" fmla="*/ 1340 h 3502"/>
              <a:gd name="T94" fmla="*/ 942 w 1790"/>
              <a:gd name="T95" fmla="*/ 1203 h 3502"/>
              <a:gd name="T96" fmla="*/ 639 w 1790"/>
              <a:gd name="T97" fmla="*/ 188 h 3502"/>
              <a:gd name="T98" fmla="*/ 1056 w 1790"/>
              <a:gd name="T99" fmla="*/ 141 h 3502"/>
              <a:gd name="T100" fmla="*/ 1625 w 1790"/>
              <a:gd name="T101" fmla="*/ 46 h 3502"/>
              <a:gd name="T102" fmla="*/ 1558 w 1790"/>
              <a:gd name="T103" fmla="*/ 2034 h 3502"/>
              <a:gd name="T104" fmla="*/ 161 w 1790"/>
              <a:gd name="T105" fmla="*/ 2902 h 3502"/>
              <a:gd name="T106" fmla="*/ 3 w 1790"/>
              <a:gd name="T107" fmla="*/ 2744 h 3502"/>
              <a:gd name="T108" fmla="*/ 71 w 1790"/>
              <a:gd name="T109" fmla="*/ 46 h 3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90" h="3502">
                <a:moveTo>
                  <a:pt x="942" y="1469"/>
                </a:moveTo>
                <a:lnTo>
                  <a:pt x="904" y="1472"/>
                </a:lnTo>
                <a:lnTo>
                  <a:pt x="870" y="1482"/>
                </a:lnTo>
                <a:lnTo>
                  <a:pt x="839" y="1498"/>
                </a:lnTo>
                <a:lnTo>
                  <a:pt x="810" y="1518"/>
                </a:lnTo>
                <a:lnTo>
                  <a:pt x="786" y="1542"/>
                </a:lnTo>
                <a:lnTo>
                  <a:pt x="765" y="1570"/>
                </a:lnTo>
                <a:lnTo>
                  <a:pt x="751" y="1602"/>
                </a:lnTo>
                <a:lnTo>
                  <a:pt x="741" y="1636"/>
                </a:lnTo>
                <a:lnTo>
                  <a:pt x="737" y="1673"/>
                </a:lnTo>
                <a:lnTo>
                  <a:pt x="741" y="1706"/>
                </a:lnTo>
                <a:lnTo>
                  <a:pt x="748" y="1737"/>
                </a:lnTo>
                <a:lnTo>
                  <a:pt x="761" y="1766"/>
                </a:lnTo>
                <a:lnTo>
                  <a:pt x="778" y="1793"/>
                </a:lnTo>
                <a:lnTo>
                  <a:pt x="798" y="1816"/>
                </a:lnTo>
                <a:lnTo>
                  <a:pt x="822" y="1837"/>
                </a:lnTo>
                <a:lnTo>
                  <a:pt x="850" y="1852"/>
                </a:lnTo>
                <a:lnTo>
                  <a:pt x="850" y="1744"/>
                </a:lnTo>
                <a:lnTo>
                  <a:pt x="852" y="1721"/>
                </a:lnTo>
                <a:lnTo>
                  <a:pt x="860" y="1700"/>
                </a:lnTo>
                <a:lnTo>
                  <a:pt x="871" y="1683"/>
                </a:lnTo>
                <a:lnTo>
                  <a:pt x="887" y="1667"/>
                </a:lnTo>
                <a:lnTo>
                  <a:pt x="905" y="1655"/>
                </a:lnTo>
                <a:lnTo>
                  <a:pt x="926" y="1649"/>
                </a:lnTo>
                <a:lnTo>
                  <a:pt x="950" y="1645"/>
                </a:lnTo>
                <a:lnTo>
                  <a:pt x="960" y="1645"/>
                </a:lnTo>
                <a:lnTo>
                  <a:pt x="983" y="1649"/>
                </a:lnTo>
                <a:lnTo>
                  <a:pt x="1004" y="1655"/>
                </a:lnTo>
                <a:lnTo>
                  <a:pt x="1021" y="1667"/>
                </a:lnTo>
                <a:lnTo>
                  <a:pt x="1037" y="1683"/>
                </a:lnTo>
                <a:lnTo>
                  <a:pt x="1049" y="1701"/>
                </a:lnTo>
                <a:lnTo>
                  <a:pt x="1056" y="1721"/>
                </a:lnTo>
                <a:lnTo>
                  <a:pt x="1059" y="1744"/>
                </a:lnTo>
                <a:lnTo>
                  <a:pt x="1059" y="1838"/>
                </a:lnTo>
                <a:lnTo>
                  <a:pt x="1083" y="1817"/>
                </a:lnTo>
                <a:lnTo>
                  <a:pt x="1104" y="1794"/>
                </a:lnTo>
                <a:lnTo>
                  <a:pt x="1122" y="1766"/>
                </a:lnTo>
                <a:lnTo>
                  <a:pt x="1134" y="1738"/>
                </a:lnTo>
                <a:lnTo>
                  <a:pt x="1142" y="1706"/>
                </a:lnTo>
                <a:lnTo>
                  <a:pt x="1145" y="1673"/>
                </a:lnTo>
                <a:lnTo>
                  <a:pt x="1142" y="1636"/>
                </a:lnTo>
                <a:lnTo>
                  <a:pt x="1132" y="1601"/>
                </a:lnTo>
                <a:lnTo>
                  <a:pt x="1118" y="1570"/>
                </a:lnTo>
                <a:lnTo>
                  <a:pt x="1098" y="1542"/>
                </a:lnTo>
                <a:lnTo>
                  <a:pt x="1072" y="1518"/>
                </a:lnTo>
                <a:lnTo>
                  <a:pt x="1045" y="1498"/>
                </a:lnTo>
                <a:lnTo>
                  <a:pt x="1013" y="1482"/>
                </a:lnTo>
                <a:lnTo>
                  <a:pt x="978" y="1472"/>
                </a:lnTo>
                <a:lnTo>
                  <a:pt x="942" y="1469"/>
                </a:lnTo>
                <a:close/>
                <a:moveTo>
                  <a:pt x="942" y="1251"/>
                </a:moveTo>
                <a:lnTo>
                  <a:pt x="889" y="1254"/>
                </a:lnTo>
                <a:lnTo>
                  <a:pt x="837" y="1263"/>
                </a:lnTo>
                <a:lnTo>
                  <a:pt x="788" y="1279"/>
                </a:lnTo>
                <a:lnTo>
                  <a:pt x="743" y="1300"/>
                </a:lnTo>
                <a:lnTo>
                  <a:pt x="700" y="1326"/>
                </a:lnTo>
                <a:lnTo>
                  <a:pt x="660" y="1357"/>
                </a:lnTo>
                <a:lnTo>
                  <a:pt x="625" y="1392"/>
                </a:lnTo>
                <a:lnTo>
                  <a:pt x="594" y="1432"/>
                </a:lnTo>
                <a:lnTo>
                  <a:pt x="567" y="1475"/>
                </a:lnTo>
                <a:lnTo>
                  <a:pt x="546" y="1520"/>
                </a:lnTo>
                <a:lnTo>
                  <a:pt x="531" y="1569"/>
                </a:lnTo>
                <a:lnTo>
                  <a:pt x="521" y="1620"/>
                </a:lnTo>
                <a:lnTo>
                  <a:pt x="517" y="1673"/>
                </a:lnTo>
                <a:lnTo>
                  <a:pt x="522" y="1727"/>
                </a:lnTo>
                <a:lnTo>
                  <a:pt x="532" y="1778"/>
                </a:lnTo>
                <a:lnTo>
                  <a:pt x="547" y="1828"/>
                </a:lnTo>
                <a:lnTo>
                  <a:pt x="569" y="1874"/>
                </a:lnTo>
                <a:lnTo>
                  <a:pt x="597" y="1917"/>
                </a:lnTo>
                <a:lnTo>
                  <a:pt x="629" y="1957"/>
                </a:lnTo>
                <a:lnTo>
                  <a:pt x="667" y="1992"/>
                </a:lnTo>
                <a:lnTo>
                  <a:pt x="707" y="2023"/>
                </a:lnTo>
                <a:lnTo>
                  <a:pt x="752" y="2049"/>
                </a:lnTo>
                <a:lnTo>
                  <a:pt x="799" y="2069"/>
                </a:lnTo>
                <a:lnTo>
                  <a:pt x="850" y="2083"/>
                </a:lnTo>
                <a:lnTo>
                  <a:pt x="850" y="1957"/>
                </a:lnTo>
                <a:lnTo>
                  <a:pt x="810" y="1941"/>
                </a:lnTo>
                <a:lnTo>
                  <a:pt x="775" y="1920"/>
                </a:lnTo>
                <a:lnTo>
                  <a:pt x="742" y="1895"/>
                </a:lnTo>
                <a:lnTo>
                  <a:pt x="713" y="1866"/>
                </a:lnTo>
                <a:lnTo>
                  <a:pt x="688" y="1833"/>
                </a:lnTo>
                <a:lnTo>
                  <a:pt x="668" y="1797"/>
                </a:lnTo>
                <a:lnTo>
                  <a:pt x="653" y="1757"/>
                </a:lnTo>
                <a:lnTo>
                  <a:pt x="643" y="1716"/>
                </a:lnTo>
                <a:lnTo>
                  <a:pt x="640" y="1673"/>
                </a:lnTo>
                <a:lnTo>
                  <a:pt x="643" y="1629"/>
                </a:lnTo>
                <a:lnTo>
                  <a:pt x="653" y="1586"/>
                </a:lnTo>
                <a:lnTo>
                  <a:pt x="669" y="1546"/>
                </a:lnTo>
                <a:lnTo>
                  <a:pt x="689" y="1510"/>
                </a:lnTo>
                <a:lnTo>
                  <a:pt x="714" y="1476"/>
                </a:lnTo>
                <a:lnTo>
                  <a:pt x="744" y="1446"/>
                </a:lnTo>
                <a:lnTo>
                  <a:pt x="777" y="1421"/>
                </a:lnTo>
                <a:lnTo>
                  <a:pt x="815" y="1401"/>
                </a:lnTo>
                <a:lnTo>
                  <a:pt x="855" y="1385"/>
                </a:lnTo>
                <a:lnTo>
                  <a:pt x="897" y="1376"/>
                </a:lnTo>
                <a:lnTo>
                  <a:pt x="942" y="1372"/>
                </a:lnTo>
                <a:lnTo>
                  <a:pt x="986" y="1376"/>
                </a:lnTo>
                <a:lnTo>
                  <a:pt x="1028" y="1385"/>
                </a:lnTo>
                <a:lnTo>
                  <a:pt x="1068" y="1401"/>
                </a:lnTo>
                <a:lnTo>
                  <a:pt x="1105" y="1421"/>
                </a:lnTo>
                <a:lnTo>
                  <a:pt x="1139" y="1446"/>
                </a:lnTo>
                <a:lnTo>
                  <a:pt x="1168" y="1476"/>
                </a:lnTo>
                <a:lnTo>
                  <a:pt x="1194" y="1510"/>
                </a:lnTo>
                <a:lnTo>
                  <a:pt x="1215" y="1546"/>
                </a:lnTo>
                <a:lnTo>
                  <a:pt x="1230" y="1586"/>
                </a:lnTo>
                <a:lnTo>
                  <a:pt x="1239" y="1629"/>
                </a:lnTo>
                <a:lnTo>
                  <a:pt x="1243" y="1673"/>
                </a:lnTo>
                <a:lnTo>
                  <a:pt x="1239" y="1718"/>
                </a:lnTo>
                <a:lnTo>
                  <a:pt x="1229" y="1761"/>
                </a:lnTo>
                <a:lnTo>
                  <a:pt x="1213" y="1801"/>
                </a:lnTo>
                <a:lnTo>
                  <a:pt x="1192" y="1840"/>
                </a:lnTo>
                <a:lnTo>
                  <a:pt x="1164" y="1873"/>
                </a:lnTo>
                <a:lnTo>
                  <a:pt x="1133" y="1903"/>
                </a:lnTo>
                <a:lnTo>
                  <a:pt x="1098" y="1928"/>
                </a:lnTo>
                <a:lnTo>
                  <a:pt x="1059" y="1948"/>
                </a:lnTo>
                <a:lnTo>
                  <a:pt x="1059" y="2076"/>
                </a:lnTo>
                <a:lnTo>
                  <a:pt x="1105" y="2059"/>
                </a:lnTo>
                <a:lnTo>
                  <a:pt x="1150" y="2037"/>
                </a:lnTo>
                <a:lnTo>
                  <a:pt x="1191" y="2011"/>
                </a:lnTo>
                <a:lnTo>
                  <a:pt x="1228" y="1980"/>
                </a:lnTo>
                <a:lnTo>
                  <a:pt x="1262" y="1946"/>
                </a:lnTo>
                <a:lnTo>
                  <a:pt x="1292" y="1907"/>
                </a:lnTo>
                <a:lnTo>
                  <a:pt x="1318" y="1865"/>
                </a:lnTo>
                <a:lnTo>
                  <a:pt x="1338" y="1820"/>
                </a:lnTo>
                <a:lnTo>
                  <a:pt x="1353" y="1773"/>
                </a:lnTo>
                <a:lnTo>
                  <a:pt x="1362" y="1723"/>
                </a:lnTo>
                <a:lnTo>
                  <a:pt x="1365" y="1673"/>
                </a:lnTo>
                <a:lnTo>
                  <a:pt x="1362" y="1620"/>
                </a:lnTo>
                <a:lnTo>
                  <a:pt x="1352" y="1569"/>
                </a:lnTo>
                <a:lnTo>
                  <a:pt x="1336" y="1520"/>
                </a:lnTo>
                <a:lnTo>
                  <a:pt x="1315" y="1475"/>
                </a:lnTo>
                <a:lnTo>
                  <a:pt x="1289" y="1432"/>
                </a:lnTo>
                <a:lnTo>
                  <a:pt x="1258" y="1392"/>
                </a:lnTo>
                <a:lnTo>
                  <a:pt x="1223" y="1357"/>
                </a:lnTo>
                <a:lnTo>
                  <a:pt x="1184" y="1326"/>
                </a:lnTo>
                <a:lnTo>
                  <a:pt x="1141" y="1300"/>
                </a:lnTo>
                <a:lnTo>
                  <a:pt x="1094" y="1279"/>
                </a:lnTo>
                <a:lnTo>
                  <a:pt x="1046" y="1263"/>
                </a:lnTo>
                <a:lnTo>
                  <a:pt x="995" y="1254"/>
                </a:lnTo>
                <a:lnTo>
                  <a:pt x="942" y="1251"/>
                </a:lnTo>
                <a:close/>
                <a:moveTo>
                  <a:pt x="942" y="1203"/>
                </a:moveTo>
                <a:lnTo>
                  <a:pt x="996" y="1206"/>
                </a:lnTo>
                <a:lnTo>
                  <a:pt x="1049" y="1215"/>
                </a:lnTo>
                <a:lnTo>
                  <a:pt x="1101" y="1230"/>
                </a:lnTo>
                <a:lnTo>
                  <a:pt x="1149" y="1250"/>
                </a:lnTo>
                <a:lnTo>
                  <a:pt x="1194" y="1275"/>
                </a:lnTo>
                <a:lnTo>
                  <a:pt x="1237" y="1306"/>
                </a:lnTo>
                <a:lnTo>
                  <a:pt x="1276" y="1340"/>
                </a:lnTo>
                <a:lnTo>
                  <a:pt x="1310" y="1379"/>
                </a:lnTo>
                <a:lnTo>
                  <a:pt x="1340" y="1421"/>
                </a:lnTo>
                <a:lnTo>
                  <a:pt x="1365" y="1466"/>
                </a:lnTo>
                <a:lnTo>
                  <a:pt x="1386" y="1514"/>
                </a:lnTo>
                <a:lnTo>
                  <a:pt x="1401" y="1565"/>
                </a:lnTo>
                <a:lnTo>
                  <a:pt x="1411" y="1618"/>
                </a:lnTo>
                <a:lnTo>
                  <a:pt x="1414" y="1673"/>
                </a:lnTo>
                <a:lnTo>
                  <a:pt x="1411" y="1727"/>
                </a:lnTo>
                <a:lnTo>
                  <a:pt x="1402" y="1778"/>
                </a:lnTo>
                <a:lnTo>
                  <a:pt x="1386" y="1828"/>
                </a:lnTo>
                <a:lnTo>
                  <a:pt x="1366" y="1875"/>
                </a:lnTo>
                <a:lnTo>
                  <a:pt x="1342" y="1920"/>
                </a:lnTo>
                <a:lnTo>
                  <a:pt x="1312" y="1961"/>
                </a:lnTo>
                <a:lnTo>
                  <a:pt x="1279" y="2000"/>
                </a:lnTo>
                <a:lnTo>
                  <a:pt x="1241" y="2034"/>
                </a:lnTo>
                <a:lnTo>
                  <a:pt x="1201" y="2063"/>
                </a:lnTo>
                <a:lnTo>
                  <a:pt x="1155" y="2090"/>
                </a:lnTo>
                <a:lnTo>
                  <a:pt x="1109" y="2111"/>
                </a:lnTo>
                <a:lnTo>
                  <a:pt x="1059" y="2126"/>
                </a:lnTo>
                <a:lnTo>
                  <a:pt x="1059" y="2385"/>
                </a:lnTo>
                <a:lnTo>
                  <a:pt x="1090" y="2385"/>
                </a:lnTo>
                <a:lnTo>
                  <a:pt x="1090" y="2275"/>
                </a:lnTo>
                <a:lnTo>
                  <a:pt x="1093" y="2252"/>
                </a:lnTo>
                <a:lnTo>
                  <a:pt x="1100" y="2232"/>
                </a:lnTo>
                <a:lnTo>
                  <a:pt x="1112" y="2213"/>
                </a:lnTo>
                <a:lnTo>
                  <a:pt x="1128" y="2198"/>
                </a:lnTo>
                <a:lnTo>
                  <a:pt x="1145" y="2187"/>
                </a:lnTo>
                <a:lnTo>
                  <a:pt x="1166" y="2179"/>
                </a:lnTo>
                <a:lnTo>
                  <a:pt x="1188" y="2177"/>
                </a:lnTo>
                <a:lnTo>
                  <a:pt x="1199" y="2177"/>
                </a:lnTo>
                <a:lnTo>
                  <a:pt x="1222" y="2179"/>
                </a:lnTo>
                <a:lnTo>
                  <a:pt x="1243" y="2187"/>
                </a:lnTo>
                <a:lnTo>
                  <a:pt x="1261" y="2198"/>
                </a:lnTo>
                <a:lnTo>
                  <a:pt x="1276" y="2213"/>
                </a:lnTo>
                <a:lnTo>
                  <a:pt x="1288" y="2232"/>
                </a:lnTo>
                <a:lnTo>
                  <a:pt x="1296" y="2252"/>
                </a:lnTo>
                <a:lnTo>
                  <a:pt x="1298" y="2275"/>
                </a:lnTo>
                <a:lnTo>
                  <a:pt x="1298" y="2385"/>
                </a:lnTo>
                <a:lnTo>
                  <a:pt x="1336" y="2385"/>
                </a:lnTo>
                <a:lnTo>
                  <a:pt x="1336" y="2275"/>
                </a:lnTo>
                <a:lnTo>
                  <a:pt x="1339" y="2252"/>
                </a:lnTo>
                <a:lnTo>
                  <a:pt x="1346" y="2232"/>
                </a:lnTo>
                <a:lnTo>
                  <a:pt x="1357" y="2213"/>
                </a:lnTo>
                <a:lnTo>
                  <a:pt x="1373" y="2198"/>
                </a:lnTo>
                <a:lnTo>
                  <a:pt x="1391" y="2187"/>
                </a:lnTo>
                <a:lnTo>
                  <a:pt x="1412" y="2179"/>
                </a:lnTo>
                <a:lnTo>
                  <a:pt x="1435" y="2177"/>
                </a:lnTo>
                <a:lnTo>
                  <a:pt x="1446" y="2177"/>
                </a:lnTo>
                <a:lnTo>
                  <a:pt x="1468" y="2179"/>
                </a:lnTo>
                <a:lnTo>
                  <a:pt x="1489" y="2187"/>
                </a:lnTo>
                <a:lnTo>
                  <a:pt x="1507" y="2198"/>
                </a:lnTo>
                <a:lnTo>
                  <a:pt x="1522" y="2213"/>
                </a:lnTo>
                <a:lnTo>
                  <a:pt x="1533" y="2232"/>
                </a:lnTo>
                <a:lnTo>
                  <a:pt x="1541" y="2252"/>
                </a:lnTo>
                <a:lnTo>
                  <a:pt x="1543" y="2275"/>
                </a:lnTo>
                <a:lnTo>
                  <a:pt x="1543" y="2385"/>
                </a:lnTo>
                <a:lnTo>
                  <a:pt x="1582" y="2385"/>
                </a:lnTo>
                <a:lnTo>
                  <a:pt x="1582" y="2275"/>
                </a:lnTo>
                <a:lnTo>
                  <a:pt x="1584" y="2252"/>
                </a:lnTo>
                <a:lnTo>
                  <a:pt x="1592" y="2232"/>
                </a:lnTo>
                <a:lnTo>
                  <a:pt x="1603" y="2213"/>
                </a:lnTo>
                <a:lnTo>
                  <a:pt x="1618" y="2198"/>
                </a:lnTo>
                <a:lnTo>
                  <a:pt x="1637" y="2187"/>
                </a:lnTo>
                <a:lnTo>
                  <a:pt x="1657" y="2179"/>
                </a:lnTo>
                <a:lnTo>
                  <a:pt x="1680" y="2177"/>
                </a:lnTo>
                <a:lnTo>
                  <a:pt x="1690" y="2177"/>
                </a:lnTo>
                <a:lnTo>
                  <a:pt x="1713" y="2179"/>
                </a:lnTo>
                <a:lnTo>
                  <a:pt x="1734" y="2187"/>
                </a:lnTo>
                <a:lnTo>
                  <a:pt x="1752" y="2198"/>
                </a:lnTo>
                <a:lnTo>
                  <a:pt x="1768" y="2213"/>
                </a:lnTo>
                <a:lnTo>
                  <a:pt x="1780" y="2232"/>
                </a:lnTo>
                <a:lnTo>
                  <a:pt x="1786" y="2252"/>
                </a:lnTo>
                <a:lnTo>
                  <a:pt x="1790" y="2275"/>
                </a:lnTo>
                <a:lnTo>
                  <a:pt x="1790" y="2482"/>
                </a:lnTo>
                <a:lnTo>
                  <a:pt x="1789" y="2482"/>
                </a:lnTo>
                <a:lnTo>
                  <a:pt x="1789" y="2483"/>
                </a:lnTo>
                <a:lnTo>
                  <a:pt x="1789" y="3085"/>
                </a:lnTo>
                <a:lnTo>
                  <a:pt x="1789" y="3087"/>
                </a:lnTo>
                <a:lnTo>
                  <a:pt x="1789" y="3093"/>
                </a:lnTo>
                <a:lnTo>
                  <a:pt x="1788" y="3101"/>
                </a:lnTo>
                <a:lnTo>
                  <a:pt x="1786" y="3113"/>
                </a:lnTo>
                <a:lnTo>
                  <a:pt x="1785" y="3128"/>
                </a:lnTo>
                <a:lnTo>
                  <a:pt x="1782" y="3145"/>
                </a:lnTo>
                <a:lnTo>
                  <a:pt x="1779" y="3164"/>
                </a:lnTo>
                <a:lnTo>
                  <a:pt x="1773" y="3186"/>
                </a:lnTo>
                <a:lnTo>
                  <a:pt x="1767" y="3208"/>
                </a:lnTo>
                <a:lnTo>
                  <a:pt x="1759" y="3231"/>
                </a:lnTo>
                <a:lnTo>
                  <a:pt x="1749" y="3256"/>
                </a:lnTo>
                <a:lnTo>
                  <a:pt x="1737" y="3281"/>
                </a:lnTo>
                <a:lnTo>
                  <a:pt x="1723" y="3306"/>
                </a:lnTo>
                <a:lnTo>
                  <a:pt x="1707" y="3330"/>
                </a:lnTo>
                <a:lnTo>
                  <a:pt x="1688" y="3356"/>
                </a:lnTo>
                <a:lnTo>
                  <a:pt x="1666" y="3379"/>
                </a:lnTo>
                <a:lnTo>
                  <a:pt x="1642" y="3401"/>
                </a:lnTo>
                <a:lnTo>
                  <a:pt x="1614" y="3422"/>
                </a:lnTo>
                <a:lnTo>
                  <a:pt x="1583" y="3441"/>
                </a:lnTo>
                <a:lnTo>
                  <a:pt x="1549" y="3459"/>
                </a:lnTo>
                <a:lnTo>
                  <a:pt x="1511" y="3473"/>
                </a:lnTo>
                <a:lnTo>
                  <a:pt x="1469" y="3485"/>
                </a:lnTo>
                <a:lnTo>
                  <a:pt x="1424" y="3494"/>
                </a:lnTo>
                <a:lnTo>
                  <a:pt x="1374" y="3500"/>
                </a:lnTo>
                <a:lnTo>
                  <a:pt x="1320" y="3502"/>
                </a:lnTo>
                <a:lnTo>
                  <a:pt x="1264" y="3500"/>
                </a:lnTo>
                <a:lnTo>
                  <a:pt x="1212" y="3495"/>
                </a:lnTo>
                <a:lnTo>
                  <a:pt x="1163" y="3487"/>
                </a:lnTo>
                <a:lnTo>
                  <a:pt x="1120" y="3477"/>
                </a:lnTo>
                <a:lnTo>
                  <a:pt x="1080" y="3463"/>
                </a:lnTo>
                <a:lnTo>
                  <a:pt x="1044" y="3448"/>
                </a:lnTo>
                <a:lnTo>
                  <a:pt x="1011" y="3431"/>
                </a:lnTo>
                <a:lnTo>
                  <a:pt x="983" y="3413"/>
                </a:lnTo>
                <a:lnTo>
                  <a:pt x="956" y="3394"/>
                </a:lnTo>
                <a:lnTo>
                  <a:pt x="934" y="3373"/>
                </a:lnTo>
                <a:lnTo>
                  <a:pt x="914" y="3353"/>
                </a:lnTo>
                <a:lnTo>
                  <a:pt x="898" y="3332"/>
                </a:lnTo>
                <a:lnTo>
                  <a:pt x="884" y="3312"/>
                </a:lnTo>
                <a:lnTo>
                  <a:pt x="873" y="3292"/>
                </a:lnTo>
                <a:lnTo>
                  <a:pt x="864" y="3273"/>
                </a:lnTo>
                <a:lnTo>
                  <a:pt x="862" y="3270"/>
                </a:lnTo>
                <a:lnTo>
                  <a:pt x="858" y="3263"/>
                </a:lnTo>
                <a:lnTo>
                  <a:pt x="851" y="3251"/>
                </a:lnTo>
                <a:lnTo>
                  <a:pt x="842" y="3234"/>
                </a:lnTo>
                <a:lnTo>
                  <a:pt x="830" y="3215"/>
                </a:lnTo>
                <a:lnTo>
                  <a:pt x="817" y="3192"/>
                </a:lnTo>
                <a:lnTo>
                  <a:pt x="803" y="3165"/>
                </a:lnTo>
                <a:lnTo>
                  <a:pt x="786" y="3137"/>
                </a:lnTo>
                <a:lnTo>
                  <a:pt x="768" y="3106"/>
                </a:lnTo>
                <a:lnTo>
                  <a:pt x="749" y="3074"/>
                </a:lnTo>
                <a:lnTo>
                  <a:pt x="731" y="3040"/>
                </a:lnTo>
                <a:lnTo>
                  <a:pt x="711" y="3004"/>
                </a:lnTo>
                <a:lnTo>
                  <a:pt x="691" y="2969"/>
                </a:lnTo>
                <a:lnTo>
                  <a:pt x="670" y="2934"/>
                </a:lnTo>
                <a:lnTo>
                  <a:pt x="650" y="2898"/>
                </a:lnTo>
                <a:lnTo>
                  <a:pt x="630" y="2864"/>
                </a:lnTo>
                <a:lnTo>
                  <a:pt x="611" y="2829"/>
                </a:lnTo>
                <a:lnTo>
                  <a:pt x="593" y="2796"/>
                </a:lnTo>
                <a:lnTo>
                  <a:pt x="575" y="2766"/>
                </a:lnTo>
                <a:lnTo>
                  <a:pt x="559" y="2737"/>
                </a:lnTo>
                <a:lnTo>
                  <a:pt x="545" y="2711"/>
                </a:lnTo>
                <a:lnTo>
                  <a:pt x="532" y="2686"/>
                </a:lnTo>
                <a:lnTo>
                  <a:pt x="521" y="2667"/>
                </a:lnTo>
                <a:lnTo>
                  <a:pt x="512" y="2650"/>
                </a:lnTo>
                <a:lnTo>
                  <a:pt x="500" y="2621"/>
                </a:lnTo>
                <a:lnTo>
                  <a:pt x="492" y="2596"/>
                </a:lnTo>
                <a:lnTo>
                  <a:pt x="490" y="2572"/>
                </a:lnTo>
                <a:lnTo>
                  <a:pt x="492" y="2551"/>
                </a:lnTo>
                <a:lnTo>
                  <a:pt x="497" y="2532"/>
                </a:lnTo>
                <a:lnTo>
                  <a:pt x="507" y="2517"/>
                </a:lnTo>
                <a:lnTo>
                  <a:pt x="520" y="2504"/>
                </a:lnTo>
                <a:lnTo>
                  <a:pt x="534" y="2494"/>
                </a:lnTo>
                <a:lnTo>
                  <a:pt x="552" y="2487"/>
                </a:lnTo>
                <a:lnTo>
                  <a:pt x="572" y="2484"/>
                </a:lnTo>
                <a:lnTo>
                  <a:pt x="591" y="2483"/>
                </a:lnTo>
                <a:lnTo>
                  <a:pt x="614" y="2486"/>
                </a:lnTo>
                <a:lnTo>
                  <a:pt x="636" y="2496"/>
                </a:lnTo>
                <a:lnTo>
                  <a:pt x="659" y="2511"/>
                </a:lnTo>
                <a:lnTo>
                  <a:pt x="681" y="2533"/>
                </a:lnTo>
                <a:lnTo>
                  <a:pt x="705" y="2561"/>
                </a:lnTo>
                <a:lnTo>
                  <a:pt x="731" y="2592"/>
                </a:lnTo>
                <a:lnTo>
                  <a:pt x="757" y="2626"/>
                </a:lnTo>
                <a:lnTo>
                  <a:pt x="785" y="2662"/>
                </a:lnTo>
                <a:lnTo>
                  <a:pt x="816" y="2700"/>
                </a:lnTo>
                <a:lnTo>
                  <a:pt x="850" y="2737"/>
                </a:lnTo>
                <a:lnTo>
                  <a:pt x="850" y="2133"/>
                </a:lnTo>
                <a:lnTo>
                  <a:pt x="797" y="2120"/>
                </a:lnTo>
                <a:lnTo>
                  <a:pt x="746" y="2100"/>
                </a:lnTo>
                <a:lnTo>
                  <a:pt x="699" y="2076"/>
                </a:lnTo>
                <a:lnTo>
                  <a:pt x="654" y="2046"/>
                </a:lnTo>
                <a:lnTo>
                  <a:pt x="615" y="2011"/>
                </a:lnTo>
                <a:lnTo>
                  <a:pt x="578" y="1972"/>
                </a:lnTo>
                <a:lnTo>
                  <a:pt x="546" y="1930"/>
                </a:lnTo>
                <a:lnTo>
                  <a:pt x="520" y="1884"/>
                </a:lnTo>
                <a:lnTo>
                  <a:pt x="499" y="1835"/>
                </a:lnTo>
                <a:lnTo>
                  <a:pt x="482" y="1783"/>
                </a:lnTo>
                <a:lnTo>
                  <a:pt x="473" y="1729"/>
                </a:lnTo>
                <a:lnTo>
                  <a:pt x="469" y="1673"/>
                </a:lnTo>
                <a:lnTo>
                  <a:pt x="472" y="1618"/>
                </a:lnTo>
                <a:lnTo>
                  <a:pt x="482" y="1565"/>
                </a:lnTo>
                <a:lnTo>
                  <a:pt x="496" y="1514"/>
                </a:lnTo>
                <a:lnTo>
                  <a:pt x="517" y="1466"/>
                </a:lnTo>
                <a:lnTo>
                  <a:pt x="543" y="1421"/>
                </a:lnTo>
                <a:lnTo>
                  <a:pt x="573" y="1379"/>
                </a:lnTo>
                <a:lnTo>
                  <a:pt x="608" y="1340"/>
                </a:lnTo>
                <a:lnTo>
                  <a:pt x="647" y="1306"/>
                </a:lnTo>
                <a:lnTo>
                  <a:pt x="689" y="1275"/>
                </a:lnTo>
                <a:lnTo>
                  <a:pt x="734" y="1250"/>
                </a:lnTo>
                <a:lnTo>
                  <a:pt x="783" y="1230"/>
                </a:lnTo>
                <a:lnTo>
                  <a:pt x="834" y="1215"/>
                </a:lnTo>
                <a:lnTo>
                  <a:pt x="887" y="1206"/>
                </a:lnTo>
                <a:lnTo>
                  <a:pt x="942" y="1203"/>
                </a:lnTo>
                <a:close/>
                <a:moveTo>
                  <a:pt x="639" y="141"/>
                </a:moveTo>
                <a:lnTo>
                  <a:pt x="628" y="144"/>
                </a:lnTo>
                <a:lnTo>
                  <a:pt x="619" y="153"/>
                </a:lnTo>
                <a:lnTo>
                  <a:pt x="616" y="165"/>
                </a:lnTo>
                <a:lnTo>
                  <a:pt x="619" y="177"/>
                </a:lnTo>
                <a:lnTo>
                  <a:pt x="628" y="185"/>
                </a:lnTo>
                <a:lnTo>
                  <a:pt x="639" y="188"/>
                </a:lnTo>
                <a:lnTo>
                  <a:pt x="1056" y="188"/>
                </a:lnTo>
                <a:lnTo>
                  <a:pt x="1068" y="185"/>
                </a:lnTo>
                <a:lnTo>
                  <a:pt x="1077" y="177"/>
                </a:lnTo>
                <a:lnTo>
                  <a:pt x="1080" y="165"/>
                </a:lnTo>
                <a:lnTo>
                  <a:pt x="1077" y="153"/>
                </a:lnTo>
                <a:lnTo>
                  <a:pt x="1068" y="144"/>
                </a:lnTo>
                <a:lnTo>
                  <a:pt x="1056" y="141"/>
                </a:lnTo>
                <a:lnTo>
                  <a:pt x="639" y="141"/>
                </a:lnTo>
                <a:close/>
                <a:moveTo>
                  <a:pt x="197" y="0"/>
                </a:moveTo>
                <a:lnTo>
                  <a:pt x="1498" y="0"/>
                </a:lnTo>
                <a:lnTo>
                  <a:pt x="1533" y="2"/>
                </a:lnTo>
                <a:lnTo>
                  <a:pt x="1566" y="12"/>
                </a:lnTo>
                <a:lnTo>
                  <a:pt x="1597" y="26"/>
                </a:lnTo>
                <a:lnTo>
                  <a:pt x="1625" y="46"/>
                </a:lnTo>
                <a:lnTo>
                  <a:pt x="1648" y="69"/>
                </a:lnTo>
                <a:lnTo>
                  <a:pt x="1668" y="97"/>
                </a:lnTo>
                <a:lnTo>
                  <a:pt x="1683" y="127"/>
                </a:lnTo>
                <a:lnTo>
                  <a:pt x="1692" y="160"/>
                </a:lnTo>
                <a:lnTo>
                  <a:pt x="1696" y="196"/>
                </a:lnTo>
                <a:lnTo>
                  <a:pt x="1696" y="2034"/>
                </a:lnTo>
                <a:lnTo>
                  <a:pt x="1558" y="2034"/>
                </a:lnTo>
                <a:lnTo>
                  <a:pt x="1558" y="310"/>
                </a:lnTo>
                <a:lnTo>
                  <a:pt x="137" y="310"/>
                </a:lnTo>
                <a:lnTo>
                  <a:pt x="137" y="2542"/>
                </a:lnTo>
                <a:lnTo>
                  <a:pt x="356" y="2542"/>
                </a:lnTo>
                <a:lnTo>
                  <a:pt x="551" y="2905"/>
                </a:lnTo>
                <a:lnTo>
                  <a:pt x="197" y="2905"/>
                </a:lnTo>
                <a:lnTo>
                  <a:pt x="161" y="2902"/>
                </a:lnTo>
                <a:lnTo>
                  <a:pt x="128" y="2892"/>
                </a:lnTo>
                <a:lnTo>
                  <a:pt x="98" y="2878"/>
                </a:lnTo>
                <a:lnTo>
                  <a:pt x="71" y="2858"/>
                </a:lnTo>
                <a:lnTo>
                  <a:pt x="46" y="2835"/>
                </a:lnTo>
                <a:lnTo>
                  <a:pt x="27" y="2807"/>
                </a:lnTo>
                <a:lnTo>
                  <a:pt x="12" y="2777"/>
                </a:lnTo>
                <a:lnTo>
                  <a:pt x="3" y="2744"/>
                </a:lnTo>
                <a:lnTo>
                  <a:pt x="0" y="2708"/>
                </a:lnTo>
                <a:lnTo>
                  <a:pt x="0" y="196"/>
                </a:lnTo>
                <a:lnTo>
                  <a:pt x="3" y="160"/>
                </a:lnTo>
                <a:lnTo>
                  <a:pt x="12" y="127"/>
                </a:lnTo>
                <a:lnTo>
                  <a:pt x="27" y="97"/>
                </a:lnTo>
                <a:lnTo>
                  <a:pt x="46" y="69"/>
                </a:lnTo>
                <a:lnTo>
                  <a:pt x="71" y="46"/>
                </a:lnTo>
                <a:lnTo>
                  <a:pt x="98" y="26"/>
                </a:lnTo>
                <a:lnTo>
                  <a:pt x="128" y="12"/>
                </a:lnTo>
                <a:lnTo>
                  <a:pt x="161" y="2"/>
                </a:lnTo>
                <a:lnTo>
                  <a:pt x="19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46D90FDB-3AF6-BFDE-C441-B2FDD75CAD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48" y="55633"/>
            <a:ext cx="1343005" cy="575049"/>
          </a:xfrm>
          <a:prstGeom prst="rect">
            <a:avLst/>
          </a:prstGeom>
        </p:spPr>
      </p:pic>
      <p:sp>
        <p:nvSpPr>
          <p:cNvPr id="5" name="Slide Number Placeholder 4">
            <a:extLst>
              <a:ext uri="{FF2B5EF4-FFF2-40B4-BE49-F238E27FC236}">
                <a16:creationId xmlns:a16="http://schemas.microsoft.com/office/drawing/2014/main" id="{0ED44A18-DD9F-286B-5D02-BC415C29F3F0}"/>
              </a:ext>
            </a:extLst>
          </p:cNvPr>
          <p:cNvSpPr>
            <a:spLocks noGrp="1"/>
          </p:cNvSpPr>
          <p:nvPr>
            <p:ph type="sldNum" sz="quarter" idx="12"/>
          </p:nvPr>
        </p:nvSpPr>
        <p:spPr/>
        <p:txBody>
          <a:bodyPr/>
          <a:lstStyle/>
          <a:p>
            <a:fld id="{38A635C9-4A98-4745-BD96-9D0E32025E69}" type="slidenum">
              <a:rPr lang="en-IN" smtClean="0"/>
              <a:t>13</a:t>
            </a:fld>
            <a:endParaRPr lang="en-IN" dirty="0"/>
          </a:p>
        </p:txBody>
      </p:sp>
      <p:sp>
        <p:nvSpPr>
          <p:cNvPr id="6" name="Freeform 6">
            <a:extLst>
              <a:ext uri="{FF2B5EF4-FFF2-40B4-BE49-F238E27FC236}">
                <a16:creationId xmlns:a16="http://schemas.microsoft.com/office/drawing/2014/main" id="{5E84E238-FB36-6CBD-0BC1-D60340CF786A}"/>
              </a:ext>
            </a:extLst>
          </p:cNvPr>
          <p:cNvSpPr>
            <a:spLocks noEditPoints="1"/>
          </p:cNvSpPr>
          <p:nvPr/>
        </p:nvSpPr>
        <p:spPr bwMode="auto">
          <a:xfrm>
            <a:off x="1193317" y="1416242"/>
            <a:ext cx="8086086" cy="4397479"/>
          </a:xfrm>
          <a:custGeom>
            <a:avLst/>
            <a:gdLst>
              <a:gd name="T0" fmla="*/ 1078 w 3366"/>
              <a:gd name="T1" fmla="*/ 2244 h 3464"/>
              <a:gd name="T2" fmla="*/ 1804 w 3366"/>
              <a:gd name="T3" fmla="*/ 2131 h 3464"/>
              <a:gd name="T4" fmla="*/ 1741 w 3366"/>
              <a:gd name="T5" fmla="*/ 452 h 3464"/>
              <a:gd name="T6" fmla="*/ 1878 w 3366"/>
              <a:gd name="T7" fmla="*/ 927 h 3464"/>
              <a:gd name="T8" fmla="*/ 1741 w 3366"/>
              <a:gd name="T9" fmla="*/ 452 h 3464"/>
              <a:gd name="T10" fmla="*/ 281 w 3366"/>
              <a:gd name="T11" fmla="*/ 3183 h 3464"/>
              <a:gd name="T12" fmla="*/ 2387 w 3366"/>
              <a:gd name="T13" fmla="*/ 1716 h 3464"/>
              <a:gd name="T14" fmla="*/ 2088 w 3366"/>
              <a:gd name="T15" fmla="*/ 2021 h 3464"/>
              <a:gd name="T16" fmla="*/ 1886 w 3366"/>
              <a:gd name="T17" fmla="*/ 2215 h 3464"/>
              <a:gd name="T18" fmla="*/ 2088 w 3366"/>
              <a:gd name="T19" fmla="*/ 2463 h 3464"/>
              <a:gd name="T20" fmla="*/ 580 w 3366"/>
              <a:gd name="T21" fmla="*/ 2604 h 3464"/>
              <a:gd name="T22" fmla="*/ 870 w 3366"/>
              <a:gd name="T23" fmla="*/ 2463 h 3464"/>
              <a:gd name="T24" fmla="*/ 580 w 3366"/>
              <a:gd name="T25" fmla="*/ 2021 h 3464"/>
              <a:gd name="T26" fmla="*/ 1110 w 3366"/>
              <a:gd name="T27" fmla="*/ 1880 h 3464"/>
              <a:gd name="T28" fmla="*/ 1366 w 3366"/>
              <a:gd name="T29" fmla="*/ 1438 h 3464"/>
              <a:gd name="T30" fmla="*/ 580 w 3366"/>
              <a:gd name="T31" fmla="*/ 1296 h 3464"/>
              <a:gd name="T32" fmla="*/ 1666 w 3366"/>
              <a:gd name="T33" fmla="*/ 1138 h 3464"/>
              <a:gd name="T34" fmla="*/ 1532 w 3366"/>
              <a:gd name="T35" fmla="*/ 281 h 3464"/>
              <a:gd name="T36" fmla="*/ 0 w 3366"/>
              <a:gd name="T37" fmla="*/ 0 h 3464"/>
              <a:gd name="T38" fmla="*/ 2241 w 3366"/>
              <a:gd name="T39" fmla="*/ 565 h 3464"/>
              <a:gd name="T40" fmla="*/ 2661 w 3366"/>
              <a:gd name="T41" fmla="*/ 150 h 3464"/>
              <a:gd name="T42" fmla="*/ 2712 w 3366"/>
              <a:gd name="T43" fmla="*/ 117 h 3464"/>
              <a:gd name="T44" fmla="*/ 2765 w 3366"/>
              <a:gd name="T45" fmla="*/ 97 h 3464"/>
              <a:gd name="T46" fmla="*/ 2816 w 3366"/>
              <a:gd name="T47" fmla="*/ 90 h 3464"/>
              <a:gd name="T48" fmla="*/ 2863 w 3366"/>
              <a:gd name="T49" fmla="*/ 100 h 3464"/>
              <a:gd name="T50" fmla="*/ 2900 w 3366"/>
              <a:gd name="T51" fmla="*/ 125 h 3464"/>
              <a:gd name="T52" fmla="*/ 3347 w 3366"/>
              <a:gd name="T53" fmla="*/ 578 h 3464"/>
              <a:gd name="T54" fmla="*/ 3364 w 3366"/>
              <a:gd name="T55" fmla="*/ 626 h 3464"/>
              <a:gd name="T56" fmla="*/ 3363 w 3366"/>
              <a:gd name="T57" fmla="*/ 680 h 3464"/>
              <a:gd name="T58" fmla="*/ 3344 w 3366"/>
              <a:gd name="T59" fmla="*/ 739 h 3464"/>
              <a:gd name="T60" fmla="*/ 3310 w 3366"/>
              <a:gd name="T61" fmla="*/ 796 h 3464"/>
              <a:gd name="T62" fmla="*/ 2668 w 3366"/>
              <a:gd name="T63" fmla="*/ 1437 h 3464"/>
              <a:gd name="T64" fmla="*/ 0 w 3366"/>
              <a:gd name="T65" fmla="*/ 3464 h 3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6" h="3464">
                <a:moveTo>
                  <a:pt x="1323" y="1647"/>
                </a:moveTo>
                <a:lnTo>
                  <a:pt x="1078" y="2244"/>
                </a:lnTo>
                <a:lnTo>
                  <a:pt x="1207" y="2372"/>
                </a:lnTo>
                <a:lnTo>
                  <a:pt x="1804" y="2131"/>
                </a:lnTo>
                <a:lnTo>
                  <a:pt x="1323" y="1647"/>
                </a:lnTo>
                <a:close/>
                <a:moveTo>
                  <a:pt x="1741" y="452"/>
                </a:moveTo>
                <a:lnTo>
                  <a:pt x="1741" y="927"/>
                </a:lnTo>
                <a:lnTo>
                  <a:pt x="1878" y="927"/>
                </a:lnTo>
                <a:lnTo>
                  <a:pt x="2041" y="763"/>
                </a:lnTo>
                <a:lnTo>
                  <a:pt x="1741" y="452"/>
                </a:lnTo>
                <a:close/>
                <a:moveTo>
                  <a:pt x="281" y="281"/>
                </a:moveTo>
                <a:lnTo>
                  <a:pt x="281" y="3183"/>
                </a:lnTo>
                <a:lnTo>
                  <a:pt x="2387" y="3183"/>
                </a:lnTo>
                <a:lnTo>
                  <a:pt x="2387" y="1716"/>
                </a:lnTo>
                <a:lnTo>
                  <a:pt x="2088" y="2014"/>
                </a:lnTo>
                <a:lnTo>
                  <a:pt x="2088" y="2021"/>
                </a:lnTo>
                <a:lnTo>
                  <a:pt x="2082" y="2021"/>
                </a:lnTo>
                <a:lnTo>
                  <a:pt x="1886" y="2215"/>
                </a:lnTo>
                <a:lnTo>
                  <a:pt x="1275" y="2463"/>
                </a:lnTo>
                <a:lnTo>
                  <a:pt x="2088" y="2463"/>
                </a:lnTo>
                <a:lnTo>
                  <a:pt x="2088" y="2604"/>
                </a:lnTo>
                <a:lnTo>
                  <a:pt x="580" y="2604"/>
                </a:lnTo>
                <a:lnTo>
                  <a:pt x="580" y="2463"/>
                </a:lnTo>
                <a:lnTo>
                  <a:pt x="870" y="2463"/>
                </a:lnTo>
                <a:lnTo>
                  <a:pt x="1052" y="2021"/>
                </a:lnTo>
                <a:lnTo>
                  <a:pt x="580" y="2021"/>
                </a:lnTo>
                <a:lnTo>
                  <a:pt x="580" y="1880"/>
                </a:lnTo>
                <a:lnTo>
                  <a:pt x="1110" y="1880"/>
                </a:lnTo>
                <a:lnTo>
                  <a:pt x="1238" y="1564"/>
                </a:lnTo>
                <a:lnTo>
                  <a:pt x="1366" y="1438"/>
                </a:lnTo>
                <a:lnTo>
                  <a:pt x="580" y="1438"/>
                </a:lnTo>
                <a:lnTo>
                  <a:pt x="580" y="1296"/>
                </a:lnTo>
                <a:lnTo>
                  <a:pt x="1506" y="1296"/>
                </a:lnTo>
                <a:lnTo>
                  <a:pt x="1666" y="1138"/>
                </a:lnTo>
                <a:lnTo>
                  <a:pt x="1532" y="1138"/>
                </a:lnTo>
                <a:lnTo>
                  <a:pt x="1532" y="281"/>
                </a:lnTo>
                <a:lnTo>
                  <a:pt x="281" y="281"/>
                </a:lnTo>
                <a:close/>
                <a:moveTo>
                  <a:pt x="0" y="0"/>
                </a:moveTo>
                <a:lnTo>
                  <a:pt x="1696" y="0"/>
                </a:lnTo>
                <a:lnTo>
                  <a:pt x="2241" y="565"/>
                </a:lnTo>
                <a:lnTo>
                  <a:pt x="2637" y="171"/>
                </a:lnTo>
                <a:lnTo>
                  <a:pt x="2661" y="150"/>
                </a:lnTo>
                <a:lnTo>
                  <a:pt x="2686" y="131"/>
                </a:lnTo>
                <a:lnTo>
                  <a:pt x="2712" y="117"/>
                </a:lnTo>
                <a:lnTo>
                  <a:pt x="2739" y="104"/>
                </a:lnTo>
                <a:lnTo>
                  <a:pt x="2765" y="97"/>
                </a:lnTo>
                <a:lnTo>
                  <a:pt x="2791" y="91"/>
                </a:lnTo>
                <a:lnTo>
                  <a:pt x="2816" y="90"/>
                </a:lnTo>
                <a:lnTo>
                  <a:pt x="2840" y="93"/>
                </a:lnTo>
                <a:lnTo>
                  <a:pt x="2863" y="100"/>
                </a:lnTo>
                <a:lnTo>
                  <a:pt x="2882" y="110"/>
                </a:lnTo>
                <a:lnTo>
                  <a:pt x="2900" y="125"/>
                </a:lnTo>
                <a:lnTo>
                  <a:pt x="3332" y="558"/>
                </a:lnTo>
                <a:lnTo>
                  <a:pt x="3347" y="578"/>
                </a:lnTo>
                <a:lnTo>
                  <a:pt x="3358" y="600"/>
                </a:lnTo>
                <a:lnTo>
                  <a:pt x="3364" y="626"/>
                </a:lnTo>
                <a:lnTo>
                  <a:pt x="3366" y="652"/>
                </a:lnTo>
                <a:lnTo>
                  <a:pt x="3363" y="680"/>
                </a:lnTo>
                <a:lnTo>
                  <a:pt x="3356" y="710"/>
                </a:lnTo>
                <a:lnTo>
                  <a:pt x="3344" y="739"/>
                </a:lnTo>
                <a:lnTo>
                  <a:pt x="3329" y="767"/>
                </a:lnTo>
                <a:lnTo>
                  <a:pt x="3310" y="796"/>
                </a:lnTo>
                <a:lnTo>
                  <a:pt x="3286" y="822"/>
                </a:lnTo>
                <a:lnTo>
                  <a:pt x="2668" y="1437"/>
                </a:lnTo>
                <a:lnTo>
                  <a:pt x="2668" y="3464"/>
                </a:lnTo>
                <a:lnTo>
                  <a:pt x="0" y="3464"/>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000" dirty="0"/>
          </a:p>
        </p:txBody>
      </p:sp>
    </p:spTree>
    <p:extLst>
      <p:ext uri="{BB962C8B-B14F-4D97-AF65-F5344CB8AC3E}">
        <p14:creationId xmlns:p14="http://schemas.microsoft.com/office/powerpoint/2010/main" val="3594492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50B50-F4D9-8787-91A6-B8476CCB63E6}"/>
            </a:ext>
          </a:extLst>
        </p:cNvPr>
        <p:cNvGrpSpPr/>
        <p:nvPr/>
      </p:nvGrpSpPr>
      <p:grpSpPr>
        <a:xfrm>
          <a:off x="0" y="0"/>
          <a:ext cx="0" cy="0"/>
          <a:chOff x="0" y="0"/>
          <a:chExt cx="0" cy="0"/>
        </a:xfrm>
      </p:grpSpPr>
      <p:grpSp>
        <p:nvGrpSpPr>
          <p:cNvPr id="85" name="Group 84">
            <a:extLst>
              <a:ext uri="{FF2B5EF4-FFF2-40B4-BE49-F238E27FC236}">
                <a16:creationId xmlns:a16="http://schemas.microsoft.com/office/drawing/2014/main" id="{5D709470-03C0-0A09-F428-B1E4AF2C1D16}"/>
              </a:ext>
            </a:extLst>
          </p:cNvPr>
          <p:cNvGrpSpPr/>
          <p:nvPr/>
        </p:nvGrpSpPr>
        <p:grpSpPr>
          <a:xfrm>
            <a:off x="-1" y="6408002"/>
            <a:ext cx="12192000" cy="476250"/>
            <a:chOff x="0" y="6381750"/>
            <a:chExt cx="12192000" cy="476250"/>
          </a:xfrm>
          <a:solidFill>
            <a:srgbClr val="C00000"/>
          </a:solidFill>
        </p:grpSpPr>
        <p:sp>
          <p:nvSpPr>
            <p:cNvPr id="86" name="Rectangle 85">
              <a:extLst>
                <a:ext uri="{FF2B5EF4-FFF2-40B4-BE49-F238E27FC236}">
                  <a16:creationId xmlns:a16="http://schemas.microsoft.com/office/drawing/2014/main" id="{C3E96E9A-A045-8F0F-ED50-72CDAC280E38}"/>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88" name="Group 87">
              <a:extLst>
                <a:ext uri="{FF2B5EF4-FFF2-40B4-BE49-F238E27FC236}">
                  <a16:creationId xmlns:a16="http://schemas.microsoft.com/office/drawing/2014/main" id="{FB2FC5A1-834F-B066-D808-777B3A5D6FDE}"/>
                </a:ext>
              </a:extLst>
            </p:cNvPr>
            <p:cNvGrpSpPr/>
            <p:nvPr/>
          </p:nvGrpSpPr>
          <p:grpSpPr>
            <a:xfrm>
              <a:off x="160089" y="6467143"/>
              <a:ext cx="4087748" cy="273466"/>
              <a:chOff x="4366684" y="2926127"/>
              <a:chExt cx="3278335" cy="2571063"/>
            </a:xfrm>
            <a:grpFill/>
          </p:grpSpPr>
          <p:sp>
            <p:nvSpPr>
              <p:cNvPr id="89" name="Freeform: Shape 4">
                <a:extLst>
                  <a:ext uri="{FF2B5EF4-FFF2-40B4-BE49-F238E27FC236}">
                    <a16:creationId xmlns:a16="http://schemas.microsoft.com/office/drawing/2014/main" id="{F7736D83-3CEF-74EB-E9D5-789D3B82053D}"/>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0" name="Freeform: Shape 5">
                <a:extLst>
                  <a:ext uri="{FF2B5EF4-FFF2-40B4-BE49-F238E27FC236}">
                    <a16:creationId xmlns:a16="http://schemas.microsoft.com/office/drawing/2014/main" id="{2613E929-5E6B-14BC-F3C4-7C2DB116DA52}"/>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1" name="Freeform: Shape 6">
                <a:extLst>
                  <a:ext uri="{FF2B5EF4-FFF2-40B4-BE49-F238E27FC236}">
                    <a16:creationId xmlns:a16="http://schemas.microsoft.com/office/drawing/2014/main" id="{2F0953F3-45D0-726B-FF2D-B103FB6EE2AE}"/>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2" name="Freeform: Shape 7">
                <a:extLst>
                  <a:ext uri="{FF2B5EF4-FFF2-40B4-BE49-F238E27FC236}">
                    <a16:creationId xmlns:a16="http://schemas.microsoft.com/office/drawing/2014/main" id="{B8CF42DB-D29D-7F5B-3D91-FC2076EC22B0}"/>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3" name="Freeform: Shape 8">
                <a:extLst>
                  <a:ext uri="{FF2B5EF4-FFF2-40B4-BE49-F238E27FC236}">
                    <a16:creationId xmlns:a16="http://schemas.microsoft.com/office/drawing/2014/main" id="{DF694E95-37B1-3845-F435-9885851474B0}"/>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4" name="Freeform: Shape 9">
                <a:extLst>
                  <a:ext uri="{FF2B5EF4-FFF2-40B4-BE49-F238E27FC236}">
                    <a16:creationId xmlns:a16="http://schemas.microsoft.com/office/drawing/2014/main" id="{4E536818-F64D-6925-CA70-9148BF0E8893}"/>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5" name="Freeform: Shape 10">
                <a:extLst>
                  <a:ext uri="{FF2B5EF4-FFF2-40B4-BE49-F238E27FC236}">
                    <a16:creationId xmlns:a16="http://schemas.microsoft.com/office/drawing/2014/main" id="{32106EF8-5DB7-0816-35B1-B98CC9B95001}"/>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6" name="Freeform: Shape 11">
                <a:extLst>
                  <a:ext uri="{FF2B5EF4-FFF2-40B4-BE49-F238E27FC236}">
                    <a16:creationId xmlns:a16="http://schemas.microsoft.com/office/drawing/2014/main" id="{13F0FAE8-F83F-3F31-EE86-431BE95C5988}"/>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7" name="Freeform: Shape 12">
                <a:extLst>
                  <a:ext uri="{FF2B5EF4-FFF2-40B4-BE49-F238E27FC236}">
                    <a16:creationId xmlns:a16="http://schemas.microsoft.com/office/drawing/2014/main" id="{349607A3-B52A-7BD2-DD4C-D4F7ADB9E6D6}"/>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8" name="Freeform: Shape 13">
                <a:extLst>
                  <a:ext uri="{FF2B5EF4-FFF2-40B4-BE49-F238E27FC236}">
                    <a16:creationId xmlns:a16="http://schemas.microsoft.com/office/drawing/2014/main" id="{E8A384D4-8CEF-04E5-6BF4-51F91B1B64FD}"/>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9" name="Freeform: Shape 14">
                <a:extLst>
                  <a:ext uri="{FF2B5EF4-FFF2-40B4-BE49-F238E27FC236}">
                    <a16:creationId xmlns:a16="http://schemas.microsoft.com/office/drawing/2014/main" id="{4C66E77C-687C-737A-151E-BF5623468FD2}"/>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0" name="Freeform: Shape 15">
                <a:extLst>
                  <a:ext uri="{FF2B5EF4-FFF2-40B4-BE49-F238E27FC236}">
                    <a16:creationId xmlns:a16="http://schemas.microsoft.com/office/drawing/2014/main" id="{F93D6F59-087F-B4D4-C0C7-CFFC5563C124}"/>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1" name="Freeform: Shape 16">
                <a:extLst>
                  <a:ext uri="{FF2B5EF4-FFF2-40B4-BE49-F238E27FC236}">
                    <a16:creationId xmlns:a16="http://schemas.microsoft.com/office/drawing/2014/main" id="{24CA0EE8-A49A-8A02-27EB-1858B5A8D953}"/>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2" name="Freeform: Shape 17">
                <a:extLst>
                  <a:ext uri="{FF2B5EF4-FFF2-40B4-BE49-F238E27FC236}">
                    <a16:creationId xmlns:a16="http://schemas.microsoft.com/office/drawing/2014/main" id="{4404409C-5A93-3F42-8F1F-3464C476FFAD}"/>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3" name="Freeform: Shape 18">
                <a:extLst>
                  <a:ext uri="{FF2B5EF4-FFF2-40B4-BE49-F238E27FC236}">
                    <a16:creationId xmlns:a16="http://schemas.microsoft.com/office/drawing/2014/main" id="{FCC9E99C-1375-93A4-2C7A-3CD2720B6950}"/>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4" name="Freeform: Shape 19">
                <a:extLst>
                  <a:ext uri="{FF2B5EF4-FFF2-40B4-BE49-F238E27FC236}">
                    <a16:creationId xmlns:a16="http://schemas.microsoft.com/office/drawing/2014/main" id="{49C28AFC-1F60-6594-1E09-1E239EAB7109}"/>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5" name="Freeform: Shape 20">
                <a:extLst>
                  <a:ext uri="{FF2B5EF4-FFF2-40B4-BE49-F238E27FC236}">
                    <a16:creationId xmlns:a16="http://schemas.microsoft.com/office/drawing/2014/main" id="{BCC43DFD-1F8F-72AF-D446-757A3742EE78}"/>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6" name="Freeform: Shape 21">
                <a:extLst>
                  <a:ext uri="{FF2B5EF4-FFF2-40B4-BE49-F238E27FC236}">
                    <a16:creationId xmlns:a16="http://schemas.microsoft.com/office/drawing/2014/main" id="{6075F801-4FD9-E5FA-37A8-4EAE850DB15F}"/>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7" name="Freeform: Shape 22">
                <a:extLst>
                  <a:ext uri="{FF2B5EF4-FFF2-40B4-BE49-F238E27FC236}">
                    <a16:creationId xmlns:a16="http://schemas.microsoft.com/office/drawing/2014/main" id="{5D2823A0-7963-BE08-D347-35BCD57476C9}"/>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8" name="Freeform: Shape 23">
                <a:extLst>
                  <a:ext uri="{FF2B5EF4-FFF2-40B4-BE49-F238E27FC236}">
                    <a16:creationId xmlns:a16="http://schemas.microsoft.com/office/drawing/2014/main" id="{FCC212AF-4667-F4DF-7BA9-938B92CE9360}"/>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9" name="Freeform: Shape 24">
                <a:extLst>
                  <a:ext uri="{FF2B5EF4-FFF2-40B4-BE49-F238E27FC236}">
                    <a16:creationId xmlns:a16="http://schemas.microsoft.com/office/drawing/2014/main" id="{23347A8D-DD69-2672-5115-17247CA4FBE3}"/>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0" name="Freeform: Shape 25">
                <a:extLst>
                  <a:ext uri="{FF2B5EF4-FFF2-40B4-BE49-F238E27FC236}">
                    <a16:creationId xmlns:a16="http://schemas.microsoft.com/office/drawing/2014/main" id="{EE5908B9-520E-3CCE-6EB8-488B5A8FA0D1}"/>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1" name="Freeform: Shape 26">
                <a:extLst>
                  <a:ext uri="{FF2B5EF4-FFF2-40B4-BE49-F238E27FC236}">
                    <a16:creationId xmlns:a16="http://schemas.microsoft.com/office/drawing/2014/main" id="{56D0EBDE-A1AC-0571-6EB0-4028D9257AEE}"/>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2" name="Freeform: Shape 27">
                <a:extLst>
                  <a:ext uri="{FF2B5EF4-FFF2-40B4-BE49-F238E27FC236}">
                    <a16:creationId xmlns:a16="http://schemas.microsoft.com/office/drawing/2014/main" id="{ACA8FDEC-29FE-6999-D5B6-1495CECE45F6}"/>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3" name="Freeform: Shape 28">
                <a:extLst>
                  <a:ext uri="{FF2B5EF4-FFF2-40B4-BE49-F238E27FC236}">
                    <a16:creationId xmlns:a16="http://schemas.microsoft.com/office/drawing/2014/main" id="{9A69C169-B114-52F9-801C-2B37C6261317}"/>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4" name="Freeform: Shape 29">
                <a:extLst>
                  <a:ext uri="{FF2B5EF4-FFF2-40B4-BE49-F238E27FC236}">
                    <a16:creationId xmlns:a16="http://schemas.microsoft.com/office/drawing/2014/main" id="{DAF3D794-C004-3246-42EF-898667DAE51A}"/>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5" name="Freeform: Shape 30">
                <a:extLst>
                  <a:ext uri="{FF2B5EF4-FFF2-40B4-BE49-F238E27FC236}">
                    <a16:creationId xmlns:a16="http://schemas.microsoft.com/office/drawing/2014/main" id="{50EA606F-5E11-330E-C455-701FE00AFFA1}"/>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6" name="Freeform: Shape 31">
                <a:extLst>
                  <a:ext uri="{FF2B5EF4-FFF2-40B4-BE49-F238E27FC236}">
                    <a16:creationId xmlns:a16="http://schemas.microsoft.com/office/drawing/2014/main" id="{76C6A8B6-4F1C-1698-65ED-300CE2F6FC1D}"/>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7" name="Freeform: Shape 32">
                <a:extLst>
                  <a:ext uri="{FF2B5EF4-FFF2-40B4-BE49-F238E27FC236}">
                    <a16:creationId xmlns:a16="http://schemas.microsoft.com/office/drawing/2014/main" id="{6642150E-2859-C3C9-1C6B-D0400A228ECD}"/>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8" name="Freeform: Shape 33">
                <a:extLst>
                  <a:ext uri="{FF2B5EF4-FFF2-40B4-BE49-F238E27FC236}">
                    <a16:creationId xmlns:a16="http://schemas.microsoft.com/office/drawing/2014/main" id="{F71EE912-63EE-2117-CA4A-632FC06D67A3}"/>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9" name="Freeform: Shape 34">
                <a:extLst>
                  <a:ext uri="{FF2B5EF4-FFF2-40B4-BE49-F238E27FC236}">
                    <a16:creationId xmlns:a16="http://schemas.microsoft.com/office/drawing/2014/main" id="{10A8EE6B-E5F1-6753-388E-65375472EC11}"/>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0" name="Freeform: Shape 35">
                <a:extLst>
                  <a:ext uri="{FF2B5EF4-FFF2-40B4-BE49-F238E27FC236}">
                    <a16:creationId xmlns:a16="http://schemas.microsoft.com/office/drawing/2014/main" id="{CF2E9705-8E49-61F3-E00F-19D4B5D24C5F}"/>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1" name="Freeform: Shape 36">
                <a:extLst>
                  <a:ext uri="{FF2B5EF4-FFF2-40B4-BE49-F238E27FC236}">
                    <a16:creationId xmlns:a16="http://schemas.microsoft.com/office/drawing/2014/main" id="{64F5CCA0-7BE4-FD91-CF94-D23333044BB6}"/>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2" name="Freeform: Shape 37">
                <a:extLst>
                  <a:ext uri="{FF2B5EF4-FFF2-40B4-BE49-F238E27FC236}">
                    <a16:creationId xmlns:a16="http://schemas.microsoft.com/office/drawing/2014/main" id="{1F0F618F-6E0B-62D4-5E2E-E20BD2A46E44}"/>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3" name="Freeform: Shape 38">
                <a:extLst>
                  <a:ext uri="{FF2B5EF4-FFF2-40B4-BE49-F238E27FC236}">
                    <a16:creationId xmlns:a16="http://schemas.microsoft.com/office/drawing/2014/main" id="{AC9C39B3-38A6-08C1-A37C-6DA786F27562}"/>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grpSp>
        <p:nvGrpSpPr>
          <p:cNvPr id="124" name="Group 123">
            <a:extLst>
              <a:ext uri="{FF2B5EF4-FFF2-40B4-BE49-F238E27FC236}">
                <a16:creationId xmlns:a16="http://schemas.microsoft.com/office/drawing/2014/main" id="{4F0EB431-774A-7C93-FAC6-D183BEBFBAEC}"/>
              </a:ext>
            </a:extLst>
          </p:cNvPr>
          <p:cNvGrpSpPr/>
          <p:nvPr/>
        </p:nvGrpSpPr>
        <p:grpSpPr>
          <a:xfrm>
            <a:off x="166248" y="6490548"/>
            <a:ext cx="4247655" cy="273466"/>
            <a:chOff x="4366684" y="2926127"/>
            <a:chExt cx="3278335" cy="2571063"/>
          </a:xfrm>
        </p:grpSpPr>
        <p:sp>
          <p:nvSpPr>
            <p:cNvPr id="125" name="Freeform: Shape 4">
              <a:extLst>
                <a:ext uri="{FF2B5EF4-FFF2-40B4-BE49-F238E27FC236}">
                  <a16:creationId xmlns:a16="http://schemas.microsoft.com/office/drawing/2014/main" id="{62EF2F64-56DB-48B8-BC01-C322BA1642B1}"/>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6" name="Freeform: Shape 5">
              <a:extLst>
                <a:ext uri="{FF2B5EF4-FFF2-40B4-BE49-F238E27FC236}">
                  <a16:creationId xmlns:a16="http://schemas.microsoft.com/office/drawing/2014/main" id="{B44643CF-DF04-F514-76A4-F6C5D4DD14C8}"/>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7" name="Freeform: Shape 6">
              <a:extLst>
                <a:ext uri="{FF2B5EF4-FFF2-40B4-BE49-F238E27FC236}">
                  <a16:creationId xmlns:a16="http://schemas.microsoft.com/office/drawing/2014/main" id="{616C3208-929D-2E5D-F36F-0298C23F4C20}"/>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8" name="Freeform: Shape 7">
              <a:extLst>
                <a:ext uri="{FF2B5EF4-FFF2-40B4-BE49-F238E27FC236}">
                  <a16:creationId xmlns:a16="http://schemas.microsoft.com/office/drawing/2014/main" id="{DBBCA3DA-136F-111C-B30B-C99B538EDFB3}"/>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9" name="Freeform: Shape 8">
              <a:extLst>
                <a:ext uri="{FF2B5EF4-FFF2-40B4-BE49-F238E27FC236}">
                  <a16:creationId xmlns:a16="http://schemas.microsoft.com/office/drawing/2014/main" id="{455C84A1-8DC9-269D-41C1-1441A4B97FEA}"/>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0" name="Freeform: Shape 9">
              <a:extLst>
                <a:ext uri="{FF2B5EF4-FFF2-40B4-BE49-F238E27FC236}">
                  <a16:creationId xmlns:a16="http://schemas.microsoft.com/office/drawing/2014/main" id="{A4EF9AEE-8F62-ADEB-C4B2-82BA5D2F722A}"/>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1" name="Freeform: Shape 10">
              <a:extLst>
                <a:ext uri="{FF2B5EF4-FFF2-40B4-BE49-F238E27FC236}">
                  <a16:creationId xmlns:a16="http://schemas.microsoft.com/office/drawing/2014/main" id="{11FF5D3C-6A71-7B17-9940-28E5276EF86D}"/>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2" name="Freeform: Shape 11">
              <a:extLst>
                <a:ext uri="{FF2B5EF4-FFF2-40B4-BE49-F238E27FC236}">
                  <a16:creationId xmlns:a16="http://schemas.microsoft.com/office/drawing/2014/main" id="{563F2383-11CF-8555-16E9-8D8BFEA61C98}"/>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3" name="Freeform: Shape 12">
              <a:extLst>
                <a:ext uri="{FF2B5EF4-FFF2-40B4-BE49-F238E27FC236}">
                  <a16:creationId xmlns:a16="http://schemas.microsoft.com/office/drawing/2014/main" id="{CDC2C82F-EE00-61C9-FF50-1B3FA23F9F9B}"/>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4" name="Freeform: Shape 13">
              <a:extLst>
                <a:ext uri="{FF2B5EF4-FFF2-40B4-BE49-F238E27FC236}">
                  <a16:creationId xmlns:a16="http://schemas.microsoft.com/office/drawing/2014/main" id="{25D27F68-DBEE-E621-C3D4-235860F46FCF}"/>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5" name="Freeform: Shape 14">
              <a:extLst>
                <a:ext uri="{FF2B5EF4-FFF2-40B4-BE49-F238E27FC236}">
                  <a16:creationId xmlns:a16="http://schemas.microsoft.com/office/drawing/2014/main" id="{6E4FEF21-5188-330D-9750-EE4BE69366AF}"/>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6" name="Freeform: Shape 15">
              <a:extLst>
                <a:ext uri="{FF2B5EF4-FFF2-40B4-BE49-F238E27FC236}">
                  <a16:creationId xmlns:a16="http://schemas.microsoft.com/office/drawing/2014/main" id="{8639320B-D73C-E2D1-B849-39DAA0F7B882}"/>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7" name="Freeform: Shape 16">
              <a:extLst>
                <a:ext uri="{FF2B5EF4-FFF2-40B4-BE49-F238E27FC236}">
                  <a16:creationId xmlns:a16="http://schemas.microsoft.com/office/drawing/2014/main" id="{43B5DBB5-E95B-90C1-D1CC-71F84DE98D01}"/>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8" name="Freeform: Shape 17">
              <a:extLst>
                <a:ext uri="{FF2B5EF4-FFF2-40B4-BE49-F238E27FC236}">
                  <a16:creationId xmlns:a16="http://schemas.microsoft.com/office/drawing/2014/main" id="{CE531171-188F-A729-33BE-D9FDEAD4D7AE}"/>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9" name="Freeform: Shape 18">
              <a:extLst>
                <a:ext uri="{FF2B5EF4-FFF2-40B4-BE49-F238E27FC236}">
                  <a16:creationId xmlns:a16="http://schemas.microsoft.com/office/drawing/2014/main" id="{250B8E83-D74E-267C-144C-9B8051D4CFD0}"/>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0" name="Freeform: Shape 19">
              <a:extLst>
                <a:ext uri="{FF2B5EF4-FFF2-40B4-BE49-F238E27FC236}">
                  <a16:creationId xmlns:a16="http://schemas.microsoft.com/office/drawing/2014/main" id="{AB302FD1-4C25-97E6-D4E4-7F920E946FA9}"/>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1" name="Freeform: Shape 20">
              <a:extLst>
                <a:ext uri="{FF2B5EF4-FFF2-40B4-BE49-F238E27FC236}">
                  <a16:creationId xmlns:a16="http://schemas.microsoft.com/office/drawing/2014/main" id="{FC50CFD2-6B88-2DAD-44EB-62A23028BBC0}"/>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2" name="Freeform: Shape 21">
              <a:extLst>
                <a:ext uri="{FF2B5EF4-FFF2-40B4-BE49-F238E27FC236}">
                  <a16:creationId xmlns:a16="http://schemas.microsoft.com/office/drawing/2014/main" id="{7BF98E56-7897-4FAE-7EB5-E2133FCB3AE3}"/>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3" name="Freeform: Shape 22">
              <a:extLst>
                <a:ext uri="{FF2B5EF4-FFF2-40B4-BE49-F238E27FC236}">
                  <a16:creationId xmlns:a16="http://schemas.microsoft.com/office/drawing/2014/main" id="{A1B64BB5-0B26-DA22-EFEF-04D6CCA385B4}"/>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4" name="Freeform: Shape 23">
              <a:extLst>
                <a:ext uri="{FF2B5EF4-FFF2-40B4-BE49-F238E27FC236}">
                  <a16:creationId xmlns:a16="http://schemas.microsoft.com/office/drawing/2014/main" id="{BF6A40D2-5727-EB48-A065-CB1F70EBD45F}"/>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5" name="Freeform: Shape 24">
              <a:extLst>
                <a:ext uri="{FF2B5EF4-FFF2-40B4-BE49-F238E27FC236}">
                  <a16:creationId xmlns:a16="http://schemas.microsoft.com/office/drawing/2014/main" id="{9C4BC63D-E3D1-3FFC-3C9D-554C8D66252E}"/>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6" name="Freeform: Shape 25">
              <a:extLst>
                <a:ext uri="{FF2B5EF4-FFF2-40B4-BE49-F238E27FC236}">
                  <a16:creationId xmlns:a16="http://schemas.microsoft.com/office/drawing/2014/main" id="{894DE9BE-D7DC-9CCF-7029-C5E8E0B6D436}"/>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7" name="Freeform: Shape 26">
              <a:extLst>
                <a:ext uri="{FF2B5EF4-FFF2-40B4-BE49-F238E27FC236}">
                  <a16:creationId xmlns:a16="http://schemas.microsoft.com/office/drawing/2014/main" id="{476A8B4F-C9A0-CB4D-CCAD-362C0A5E11C1}"/>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8" name="Freeform: Shape 27">
              <a:extLst>
                <a:ext uri="{FF2B5EF4-FFF2-40B4-BE49-F238E27FC236}">
                  <a16:creationId xmlns:a16="http://schemas.microsoft.com/office/drawing/2014/main" id="{57653336-1070-16E2-68BD-6B7E1BCF2767}"/>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9" name="Freeform: Shape 28">
              <a:extLst>
                <a:ext uri="{FF2B5EF4-FFF2-40B4-BE49-F238E27FC236}">
                  <a16:creationId xmlns:a16="http://schemas.microsoft.com/office/drawing/2014/main" id="{16CF30A5-5A21-608F-0E5E-111AE8429C97}"/>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0" name="Freeform: Shape 29">
              <a:extLst>
                <a:ext uri="{FF2B5EF4-FFF2-40B4-BE49-F238E27FC236}">
                  <a16:creationId xmlns:a16="http://schemas.microsoft.com/office/drawing/2014/main" id="{4BFB2C66-9505-BCD7-4EE5-3BF9F91387B0}"/>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1" name="Freeform: Shape 30">
              <a:extLst>
                <a:ext uri="{FF2B5EF4-FFF2-40B4-BE49-F238E27FC236}">
                  <a16:creationId xmlns:a16="http://schemas.microsoft.com/office/drawing/2014/main" id="{FC2378C1-1E28-6899-037C-0847EB2A81E9}"/>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2" name="Freeform: Shape 31">
              <a:extLst>
                <a:ext uri="{FF2B5EF4-FFF2-40B4-BE49-F238E27FC236}">
                  <a16:creationId xmlns:a16="http://schemas.microsoft.com/office/drawing/2014/main" id="{2CF002E6-8DFB-2790-0404-A31EC4BEDF50}"/>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3" name="Freeform: Shape 32">
              <a:extLst>
                <a:ext uri="{FF2B5EF4-FFF2-40B4-BE49-F238E27FC236}">
                  <a16:creationId xmlns:a16="http://schemas.microsoft.com/office/drawing/2014/main" id="{0E804E2C-EF2C-2EEC-0CC1-FE33F58D29C0}"/>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4" name="Freeform: Shape 33">
              <a:extLst>
                <a:ext uri="{FF2B5EF4-FFF2-40B4-BE49-F238E27FC236}">
                  <a16:creationId xmlns:a16="http://schemas.microsoft.com/office/drawing/2014/main" id="{61BAA4B4-FBE9-2FD8-0251-923F30FED996}"/>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5" name="Freeform: Shape 34">
              <a:extLst>
                <a:ext uri="{FF2B5EF4-FFF2-40B4-BE49-F238E27FC236}">
                  <a16:creationId xmlns:a16="http://schemas.microsoft.com/office/drawing/2014/main" id="{786C58E4-DACA-E3A3-1626-7AB89DD7BC25}"/>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6" name="Freeform: Shape 35">
              <a:extLst>
                <a:ext uri="{FF2B5EF4-FFF2-40B4-BE49-F238E27FC236}">
                  <a16:creationId xmlns:a16="http://schemas.microsoft.com/office/drawing/2014/main" id="{CE40B44F-1909-9FB3-35F2-10C78B404F49}"/>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7" name="Freeform: Shape 36">
              <a:extLst>
                <a:ext uri="{FF2B5EF4-FFF2-40B4-BE49-F238E27FC236}">
                  <a16:creationId xmlns:a16="http://schemas.microsoft.com/office/drawing/2014/main" id="{DE8856AD-512A-D4D1-B9BD-995391CE55D8}"/>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8" name="Freeform: Shape 37">
              <a:extLst>
                <a:ext uri="{FF2B5EF4-FFF2-40B4-BE49-F238E27FC236}">
                  <a16:creationId xmlns:a16="http://schemas.microsoft.com/office/drawing/2014/main" id="{5DD00600-70AF-D6C5-1B1C-86C0A04791B9}"/>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9" name="Freeform: Shape 38">
              <a:extLst>
                <a:ext uri="{FF2B5EF4-FFF2-40B4-BE49-F238E27FC236}">
                  <a16:creationId xmlns:a16="http://schemas.microsoft.com/office/drawing/2014/main" id="{01B9773E-332C-507C-D9E0-94F6EDA09D97}"/>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2" name="Rectangle 1">
            <a:extLst>
              <a:ext uri="{FF2B5EF4-FFF2-40B4-BE49-F238E27FC236}">
                <a16:creationId xmlns:a16="http://schemas.microsoft.com/office/drawing/2014/main" id="{7A7DAA52-978C-5661-F1FC-6810680440D3}"/>
              </a:ext>
            </a:extLst>
          </p:cNvPr>
          <p:cNvSpPr/>
          <p:nvPr/>
        </p:nvSpPr>
        <p:spPr>
          <a:xfrm>
            <a:off x="10515" y="19993"/>
            <a:ext cx="12191999" cy="646331"/>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gn="ctr"/>
            <a:r>
              <a:rPr lang="en-US" altLang="ko-KR" sz="3600" dirty="0" err="1">
                <a:solidFill>
                  <a:srgbClr val="000099"/>
                </a:solidFill>
                <a:latin typeface="Times New Roman" pitchFamily="18" charset="0"/>
                <a:cs typeface="Times New Roman" pitchFamily="18" charset="0"/>
              </a:rPr>
              <a:t>Soln</a:t>
            </a:r>
            <a:r>
              <a:rPr lang="en-US" altLang="ko-KR" sz="3600" dirty="0">
                <a:solidFill>
                  <a:srgbClr val="000099"/>
                </a:solidFill>
                <a:latin typeface="Times New Roman" pitchFamily="18" charset="0"/>
                <a:cs typeface="Times New Roman" pitchFamily="18" charset="0"/>
              </a:rPr>
              <a:t> to scalability </a:t>
            </a:r>
            <a:endParaRPr lang="ko-KR" altLang="en-US" sz="3600" dirty="0">
              <a:solidFill>
                <a:srgbClr val="000099"/>
              </a:solidFill>
              <a:latin typeface="Times New Roman" pitchFamily="18" charset="0"/>
              <a:cs typeface="Times New Roman" pitchFamily="18" charset="0"/>
            </a:endParaRPr>
          </a:p>
        </p:txBody>
      </p:sp>
      <p:sp>
        <p:nvSpPr>
          <p:cNvPr id="352" name="TextBox 351">
            <a:extLst>
              <a:ext uri="{FF2B5EF4-FFF2-40B4-BE49-F238E27FC236}">
                <a16:creationId xmlns:a16="http://schemas.microsoft.com/office/drawing/2014/main" id="{5CD47D1A-7490-97D3-716C-E47A2EE765CF}"/>
              </a:ext>
            </a:extLst>
          </p:cNvPr>
          <p:cNvSpPr txBox="1"/>
          <p:nvPr/>
        </p:nvSpPr>
        <p:spPr>
          <a:xfrm>
            <a:off x="7483294" y="2282149"/>
            <a:ext cx="1280161"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2</a:t>
            </a:r>
          </a:p>
        </p:txBody>
      </p:sp>
      <p:sp>
        <p:nvSpPr>
          <p:cNvPr id="353" name="TextBox 352">
            <a:extLst>
              <a:ext uri="{FF2B5EF4-FFF2-40B4-BE49-F238E27FC236}">
                <a16:creationId xmlns:a16="http://schemas.microsoft.com/office/drawing/2014/main" id="{66F0D845-B8FE-7CC6-6EF4-C1413A96EB9C}"/>
              </a:ext>
            </a:extLst>
          </p:cNvPr>
          <p:cNvSpPr txBox="1"/>
          <p:nvPr/>
        </p:nvSpPr>
        <p:spPr>
          <a:xfrm>
            <a:off x="6095999" y="4927086"/>
            <a:ext cx="1280161"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3</a:t>
            </a:r>
          </a:p>
        </p:txBody>
      </p:sp>
      <p:sp>
        <p:nvSpPr>
          <p:cNvPr id="355" name="Rectangle 354">
            <a:extLst>
              <a:ext uri="{FF2B5EF4-FFF2-40B4-BE49-F238E27FC236}">
                <a16:creationId xmlns:a16="http://schemas.microsoft.com/office/drawing/2014/main" id="{E44F59A3-BA53-47C6-9896-E7E2D533468F}"/>
              </a:ext>
            </a:extLst>
          </p:cNvPr>
          <p:cNvSpPr/>
          <p:nvPr/>
        </p:nvSpPr>
        <p:spPr>
          <a:xfrm>
            <a:off x="6318076" y="990172"/>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0000"/>
              </a:solidFill>
              <a:latin typeface="Arial" panose="020B0604020202020204" pitchFamily="34" charset="0"/>
              <a:cs typeface="Arial" panose="020B0604020202020204" pitchFamily="34" charset="0"/>
            </a:endParaRPr>
          </a:p>
        </p:txBody>
      </p:sp>
      <p:sp>
        <p:nvSpPr>
          <p:cNvPr id="356" name="Rectangle 355">
            <a:extLst>
              <a:ext uri="{FF2B5EF4-FFF2-40B4-BE49-F238E27FC236}">
                <a16:creationId xmlns:a16="http://schemas.microsoft.com/office/drawing/2014/main" id="{9FE477D5-2ED3-9A3B-DE57-C0D92CE8691D}"/>
              </a:ext>
            </a:extLst>
          </p:cNvPr>
          <p:cNvSpPr/>
          <p:nvPr/>
        </p:nvSpPr>
        <p:spPr>
          <a:xfrm>
            <a:off x="7788323" y="3758972"/>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57" name="Rectangle 356">
            <a:extLst>
              <a:ext uri="{FF2B5EF4-FFF2-40B4-BE49-F238E27FC236}">
                <a16:creationId xmlns:a16="http://schemas.microsoft.com/office/drawing/2014/main" id="{93055278-316E-5BAC-F4DD-FC270CA0AEDD}"/>
              </a:ext>
            </a:extLst>
          </p:cNvPr>
          <p:cNvSpPr/>
          <p:nvPr/>
        </p:nvSpPr>
        <p:spPr>
          <a:xfrm>
            <a:off x="1960267" y="4958610"/>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B050"/>
              </a:solidFill>
              <a:latin typeface="Arial" panose="020B0604020202020204" pitchFamily="34" charset="0"/>
              <a:cs typeface="Arial" panose="020B0604020202020204" pitchFamily="34" charset="0"/>
            </a:endParaRPr>
          </a:p>
        </p:txBody>
      </p:sp>
      <p:sp>
        <p:nvSpPr>
          <p:cNvPr id="358" name="Rectangle 357">
            <a:extLst>
              <a:ext uri="{FF2B5EF4-FFF2-40B4-BE49-F238E27FC236}">
                <a16:creationId xmlns:a16="http://schemas.microsoft.com/office/drawing/2014/main" id="{03A413E1-6A16-B03F-32A5-4445F5AC419F}"/>
              </a:ext>
            </a:extLst>
          </p:cNvPr>
          <p:cNvSpPr/>
          <p:nvPr/>
        </p:nvSpPr>
        <p:spPr>
          <a:xfrm>
            <a:off x="832619" y="2041403"/>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accent2">
                  <a:lumMod val="75000"/>
                </a:schemeClr>
              </a:solidFill>
              <a:latin typeface="Arial" panose="020B0604020202020204" pitchFamily="34" charset="0"/>
              <a:cs typeface="Arial" panose="020B0604020202020204" pitchFamily="34" charset="0"/>
            </a:endParaRPr>
          </a:p>
        </p:txBody>
      </p:sp>
      <p:sp>
        <p:nvSpPr>
          <p:cNvPr id="359" name="Freeform 6">
            <a:extLst>
              <a:ext uri="{FF2B5EF4-FFF2-40B4-BE49-F238E27FC236}">
                <a16:creationId xmlns:a16="http://schemas.microsoft.com/office/drawing/2014/main" id="{A6D1BF74-50DF-C386-0B18-242FBBE77484}"/>
              </a:ext>
            </a:extLst>
          </p:cNvPr>
          <p:cNvSpPr>
            <a:spLocks noEditPoints="1"/>
          </p:cNvSpPr>
          <p:nvPr/>
        </p:nvSpPr>
        <p:spPr bwMode="auto">
          <a:xfrm>
            <a:off x="5133215" y="3730542"/>
            <a:ext cx="668338" cy="687387"/>
          </a:xfrm>
          <a:custGeom>
            <a:avLst/>
            <a:gdLst>
              <a:gd name="T0" fmla="*/ 1078 w 3366"/>
              <a:gd name="T1" fmla="*/ 2244 h 3464"/>
              <a:gd name="T2" fmla="*/ 1804 w 3366"/>
              <a:gd name="T3" fmla="*/ 2131 h 3464"/>
              <a:gd name="T4" fmla="*/ 1741 w 3366"/>
              <a:gd name="T5" fmla="*/ 452 h 3464"/>
              <a:gd name="T6" fmla="*/ 1878 w 3366"/>
              <a:gd name="T7" fmla="*/ 927 h 3464"/>
              <a:gd name="T8" fmla="*/ 1741 w 3366"/>
              <a:gd name="T9" fmla="*/ 452 h 3464"/>
              <a:gd name="T10" fmla="*/ 281 w 3366"/>
              <a:gd name="T11" fmla="*/ 3183 h 3464"/>
              <a:gd name="T12" fmla="*/ 2387 w 3366"/>
              <a:gd name="T13" fmla="*/ 1716 h 3464"/>
              <a:gd name="T14" fmla="*/ 2088 w 3366"/>
              <a:gd name="T15" fmla="*/ 2021 h 3464"/>
              <a:gd name="T16" fmla="*/ 1886 w 3366"/>
              <a:gd name="T17" fmla="*/ 2215 h 3464"/>
              <a:gd name="T18" fmla="*/ 2088 w 3366"/>
              <a:gd name="T19" fmla="*/ 2463 h 3464"/>
              <a:gd name="T20" fmla="*/ 580 w 3366"/>
              <a:gd name="T21" fmla="*/ 2604 h 3464"/>
              <a:gd name="T22" fmla="*/ 870 w 3366"/>
              <a:gd name="T23" fmla="*/ 2463 h 3464"/>
              <a:gd name="T24" fmla="*/ 580 w 3366"/>
              <a:gd name="T25" fmla="*/ 2021 h 3464"/>
              <a:gd name="T26" fmla="*/ 1110 w 3366"/>
              <a:gd name="T27" fmla="*/ 1880 h 3464"/>
              <a:gd name="T28" fmla="*/ 1366 w 3366"/>
              <a:gd name="T29" fmla="*/ 1438 h 3464"/>
              <a:gd name="T30" fmla="*/ 580 w 3366"/>
              <a:gd name="T31" fmla="*/ 1296 h 3464"/>
              <a:gd name="T32" fmla="*/ 1666 w 3366"/>
              <a:gd name="T33" fmla="*/ 1138 h 3464"/>
              <a:gd name="T34" fmla="*/ 1532 w 3366"/>
              <a:gd name="T35" fmla="*/ 281 h 3464"/>
              <a:gd name="T36" fmla="*/ 0 w 3366"/>
              <a:gd name="T37" fmla="*/ 0 h 3464"/>
              <a:gd name="T38" fmla="*/ 2241 w 3366"/>
              <a:gd name="T39" fmla="*/ 565 h 3464"/>
              <a:gd name="T40" fmla="*/ 2661 w 3366"/>
              <a:gd name="T41" fmla="*/ 150 h 3464"/>
              <a:gd name="T42" fmla="*/ 2712 w 3366"/>
              <a:gd name="T43" fmla="*/ 117 h 3464"/>
              <a:gd name="T44" fmla="*/ 2765 w 3366"/>
              <a:gd name="T45" fmla="*/ 97 h 3464"/>
              <a:gd name="T46" fmla="*/ 2816 w 3366"/>
              <a:gd name="T47" fmla="*/ 90 h 3464"/>
              <a:gd name="T48" fmla="*/ 2863 w 3366"/>
              <a:gd name="T49" fmla="*/ 100 h 3464"/>
              <a:gd name="T50" fmla="*/ 2900 w 3366"/>
              <a:gd name="T51" fmla="*/ 125 h 3464"/>
              <a:gd name="T52" fmla="*/ 3347 w 3366"/>
              <a:gd name="T53" fmla="*/ 578 h 3464"/>
              <a:gd name="T54" fmla="*/ 3364 w 3366"/>
              <a:gd name="T55" fmla="*/ 626 h 3464"/>
              <a:gd name="T56" fmla="*/ 3363 w 3366"/>
              <a:gd name="T57" fmla="*/ 680 h 3464"/>
              <a:gd name="T58" fmla="*/ 3344 w 3366"/>
              <a:gd name="T59" fmla="*/ 739 h 3464"/>
              <a:gd name="T60" fmla="*/ 3310 w 3366"/>
              <a:gd name="T61" fmla="*/ 796 h 3464"/>
              <a:gd name="T62" fmla="*/ 2668 w 3366"/>
              <a:gd name="T63" fmla="*/ 1437 h 3464"/>
              <a:gd name="T64" fmla="*/ 0 w 3366"/>
              <a:gd name="T65" fmla="*/ 3464 h 3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6" h="3464">
                <a:moveTo>
                  <a:pt x="1323" y="1647"/>
                </a:moveTo>
                <a:lnTo>
                  <a:pt x="1078" y="2244"/>
                </a:lnTo>
                <a:lnTo>
                  <a:pt x="1207" y="2372"/>
                </a:lnTo>
                <a:lnTo>
                  <a:pt x="1804" y="2131"/>
                </a:lnTo>
                <a:lnTo>
                  <a:pt x="1323" y="1647"/>
                </a:lnTo>
                <a:close/>
                <a:moveTo>
                  <a:pt x="1741" y="452"/>
                </a:moveTo>
                <a:lnTo>
                  <a:pt x="1741" y="927"/>
                </a:lnTo>
                <a:lnTo>
                  <a:pt x="1878" y="927"/>
                </a:lnTo>
                <a:lnTo>
                  <a:pt x="2041" y="763"/>
                </a:lnTo>
                <a:lnTo>
                  <a:pt x="1741" y="452"/>
                </a:lnTo>
                <a:close/>
                <a:moveTo>
                  <a:pt x="281" y="281"/>
                </a:moveTo>
                <a:lnTo>
                  <a:pt x="281" y="3183"/>
                </a:lnTo>
                <a:lnTo>
                  <a:pt x="2387" y="3183"/>
                </a:lnTo>
                <a:lnTo>
                  <a:pt x="2387" y="1716"/>
                </a:lnTo>
                <a:lnTo>
                  <a:pt x="2088" y="2014"/>
                </a:lnTo>
                <a:lnTo>
                  <a:pt x="2088" y="2021"/>
                </a:lnTo>
                <a:lnTo>
                  <a:pt x="2082" y="2021"/>
                </a:lnTo>
                <a:lnTo>
                  <a:pt x="1886" y="2215"/>
                </a:lnTo>
                <a:lnTo>
                  <a:pt x="1275" y="2463"/>
                </a:lnTo>
                <a:lnTo>
                  <a:pt x="2088" y="2463"/>
                </a:lnTo>
                <a:lnTo>
                  <a:pt x="2088" y="2604"/>
                </a:lnTo>
                <a:lnTo>
                  <a:pt x="580" y="2604"/>
                </a:lnTo>
                <a:lnTo>
                  <a:pt x="580" y="2463"/>
                </a:lnTo>
                <a:lnTo>
                  <a:pt x="870" y="2463"/>
                </a:lnTo>
                <a:lnTo>
                  <a:pt x="1052" y="2021"/>
                </a:lnTo>
                <a:lnTo>
                  <a:pt x="580" y="2021"/>
                </a:lnTo>
                <a:lnTo>
                  <a:pt x="580" y="1880"/>
                </a:lnTo>
                <a:lnTo>
                  <a:pt x="1110" y="1880"/>
                </a:lnTo>
                <a:lnTo>
                  <a:pt x="1238" y="1564"/>
                </a:lnTo>
                <a:lnTo>
                  <a:pt x="1366" y="1438"/>
                </a:lnTo>
                <a:lnTo>
                  <a:pt x="580" y="1438"/>
                </a:lnTo>
                <a:lnTo>
                  <a:pt x="580" y="1296"/>
                </a:lnTo>
                <a:lnTo>
                  <a:pt x="1506" y="1296"/>
                </a:lnTo>
                <a:lnTo>
                  <a:pt x="1666" y="1138"/>
                </a:lnTo>
                <a:lnTo>
                  <a:pt x="1532" y="1138"/>
                </a:lnTo>
                <a:lnTo>
                  <a:pt x="1532" y="281"/>
                </a:lnTo>
                <a:lnTo>
                  <a:pt x="281" y="281"/>
                </a:lnTo>
                <a:close/>
                <a:moveTo>
                  <a:pt x="0" y="0"/>
                </a:moveTo>
                <a:lnTo>
                  <a:pt x="1696" y="0"/>
                </a:lnTo>
                <a:lnTo>
                  <a:pt x="2241" y="565"/>
                </a:lnTo>
                <a:lnTo>
                  <a:pt x="2637" y="171"/>
                </a:lnTo>
                <a:lnTo>
                  <a:pt x="2661" y="150"/>
                </a:lnTo>
                <a:lnTo>
                  <a:pt x="2686" y="131"/>
                </a:lnTo>
                <a:lnTo>
                  <a:pt x="2712" y="117"/>
                </a:lnTo>
                <a:lnTo>
                  <a:pt x="2739" y="104"/>
                </a:lnTo>
                <a:lnTo>
                  <a:pt x="2765" y="97"/>
                </a:lnTo>
                <a:lnTo>
                  <a:pt x="2791" y="91"/>
                </a:lnTo>
                <a:lnTo>
                  <a:pt x="2816" y="90"/>
                </a:lnTo>
                <a:lnTo>
                  <a:pt x="2840" y="93"/>
                </a:lnTo>
                <a:lnTo>
                  <a:pt x="2863" y="100"/>
                </a:lnTo>
                <a:lnTo>
                  <a:pt x="2882" y="110"/>
                </a:lnTo>
                <a:lnTo>
                  <a:pt x="2900" y="125"/>
                </a:lnTo>
                <a:lnTo>
                  <a:pt x="3332" y="558"/>
                </a:lnTo>
                <a:lnTo>
                  <a:pt x="3347" y="578"/>
                </a:lnTo>
                <a:lnTo>
                  <a:pt x="3358" y="600"/>
                </a:lnTo>
                <a:lnTo>
                  <a:pt x="3364" y="626"/>
                </a:lnTo>
                <a:lnTo>
                  <a:pt x="3366" y="652"/>
                </a:lnTo>
                <a:lnTo>
                  <a:pt x="3363" y="680"/>
                </a:lnTo>
                <a:lnTo>
                  <a:pt x="3356" y="710"/>
                </a:lnTo>
                <a:lnTo>
                  <a:pt x="3344" y="739"/>
                </a:lnTo>
                <a:lnTo>
                  <a:pt x="3329" y="767"/>
                </a:lnTo>
                <a:lnTo>
                  <a:pt x="3310" y="796"/>
                </a:lnTo>
                <a:lnTo>
                  <a:pt x="3286" y="822"/>
                </a:lnTo>
                <a:lnTo>
                  <a:pt x="2668" y="1437"/>
                </a:lnTo>
                <a:lnTo>
                  <a:pt x="2668" y="3464"/>
                </a:lnTo>
                <a:lnTo>
                  <a:pt x="0" y="3464"/>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Freeform 11">
            <a:extLst>
              <a:ext uri="{FF2B5EF4-FFF2-40B4-BE49-F238E27FC236}">
                <a16:creationId xmlns:a16="http://schemas.microsoft.com/office/drawing/2014/main" id="{204C7A39-15F1-FCE8-6783-86DA4D6DA6DE}"/>
              </a:ext>
            </a:extLst>
          </p:cNvPr>
          <p:cNvSpPr>
            <a:spLocks noEditPoints="1"/>
          </p:cNvSpPr>
          <p:nvPr/>
        </p:nvSpPr>
        <p:spPr bwMode="auto">
          <a:xfrm>
            <a:off x="5130834" y="2538361"/>
            <a:ext cx="673100" cy="503238"/>
          </a:xfrm>
          <a:custGeom>
            <a:avLst/>
            <a:gdLst>
              <a:gd name="T0" fmla="*/ 2212 w 3390"/>
              <a:gd name="T1" fmla="*/ 1401 h 2540"/>
              <a:gd name="T2" fmla="*/ 2082 w 3390"/>
              <a:gd name="T3" fmla="*/ 1890 h 2540"/>
              <a:gd name="T4" fmla="*/ 2394 w 3390"/>
              <a:gd name="T5" fmla="*/ 2275 h 2540"/>
              <a:gd name="T6" fmla="*/ 2900 w 3390"/>
              <a:gd name="T7" fmla="*/ 2249 h 2540"/>
              <a:gd name="T8" fmla="*/ 3170 w 3390"/>
              <a:gd name="T9" fmla="*/ 1832 h 2540"/>
              <a:gd name="T10" fmla="*/ 2991 w 3390"/>
              <a:gd name="T11" fmla="*/ 1361 h 2540"/>
              <a:gd name="T12" fmla="*/ 707 w 3390"/>
              <a:gd name="T13" fmla="*/ 1223 h 2540"/>
              <a:gd name="T14" fmla="*/ 290 w 3390"/>
              <a:gd name="T15" fmla="*/ 1493 h 2540"/>
              <a:gd name="T16" fmla="*/ 264 w 3390"/>
              <a:gd name="T17" fmla="*/ 1999 h 2540"/>
              <a:gd name="T18" fmla="*/ 649 w 3390"/>
              <a:gd name="T19" fmla="*/ 2312 h 2540"/>
              <a:gd name="T20" fmla="*/ 1137 w 3390"/>
              <a:gd name="T21" fmla="*/ 2182 h 2540"/>
              <a:gd name="T22" fmla="*/ 1316 w 3390"/>
              <a:gd name="T23" fmla="*/ 1712 h 2540"/>
              <a:gd name="T24" fmla="*/ 1046 w 3390"/>
              <a:gd name="T25" fmla="*/ 1295 h 2540"/>
              <a:gd name="T26" fmla="*/ 1556 w 3390"/>
              <a:gd name="T27" fmla="*/ 896 h 2540"/>
              <a:gd name="T28" fmla="*/ 1337 w 3390"/>
              <a:gd name="T29" fmla="*/ 1029 h 2540"/>
              <a:gd name="T30" fmla="*/ 1556 w 3390"/>
              <a:gd name="T31" fmla="*/ 1160 h 2540"/>
              <a:gd name="T32" fmla="*/ 1947 w 3390"/>
              <a:gd name="T33" fmla="*/ 1130 h 2540"/>
              <a:gd name="T34" fmla="*/ 2024 w 3390"/>
              <a:gd name="T35" fmla="*/ 973 h 2540"/>
              <a:gd name="T36" fmla="*/ 1695 w 3390"/>
              <a:gd name="T37" fmla="*/ 886 h 2540"/>
              <a:gd name="T38" fmla="*/ 1950 w 3390"/>
              <a:gd name="T39" fmla="*/ 406 h 2540"/>
              <a:gd name="T40" fmla="*/ 2007 w 3390"/>
              <a:gd name="T41" fmla="*/ 460 h 2540"/>
              <a:gd name="T42" fmla="*/ 2283 w 3390"/>
              <a:gd name="T43" fmla="*/ 342 h 2540"/>
              <a:gd name="T44" fmla="*/ 2422 w 3390"/>
              <a:gd name="T45" fmla="*/ 372 h 2540"/>
              <a:gd name="T46" fmla="*/ 2439 w 3390"/>
              <a:gd name="T47" fmla="*/ 294 h 2540"/>
              <a:gd name="T48" fmla="*/ 2260 w 3390"/>
              <a:gd name="T49" fmla="*/ 260 h 2540"/>
              <a:gd name="T50" fmla="*/ 954 w 3390"/>
              <a:gd name="T51" fmla="*/ 292 h 2540"/>
              <a:gd name="T52" fmla="*/ 955 w 3390"/>
              <a:gd name="T53" fmla="*/ 371 h 2540"/>
              <a:gd name="T54" fmla="*/ 1078 w 3390"/>
              <a:gd name="T55" fmla="*/ 346 h 2540"/>
              <a:gd name="T56" fmla="*/ 1326 w 3390"/>
              <a:gd name="T57" fmla="*/ 400 h 2540"/>
              <a:gd name="T58" fmla="*/ 1445 w 3390"/>
              <a:gd name="T59" fmla="*/ 441 h 2540"/>
              <a:gd name="T60" fmla="*/ 1225 w 3390"/>
              <a:gd name="T61" fmla="*/ 268 h 2540"/>
              <a:gd name="T62" fmla="*/ 1449 w 3390"/>
              <a:gd name="T63" fmla="*/ 92 h 2540"/>
              <a:gd name="T64" fmla="*/ 1505 w 3390"/>
              <a:gd name="T65" fmla="*/ 324 h 2540"/>
              <a:gd name="T66" fmla="*/ 1529 w 3390"/>
              <a:gd name="T67" fmla="*/ 705 h 2540"/>
              <a:gd name="T68" fmla="*/ 1626 w 3390"/>
              <a:gd name="T69" fmla="*/ 626 h 2540"/>
              <a:gd name="T70" fmla="*/ 1745 w 3390"/>
              <a:gd name="T71" fmla="*/ 610 h 2540"/>
              <a:gd name="T72" fmla="*/ 1828 w 3390"/>
              <a:gd name="T73" fmla="*/ 699 h 2540"/>
              <a:gd name="T74" fmla="*/ 1879 w 3390"/>
              <a:gd name="T75" fmla="*/ 406 h 2540"/>
              <a:gd name="T76" fmla="*/ 1904 w 3390"/>
              <a:gd name="T77" fmla="*/ 153 h 2540"/>
              <a:gd name="T78" fmla="*/ 2166 w 3390"/>
              <a:gd name="T79" fmla="*/ 1 h 2540"/>
              <a:gd name="T80" fmla="*/ 2396 w 3390"/>
              <a:gd name="T81" fmla="*/ 155 h 2540"/>
              <a:gd name="T82" fmla="*/ 2582 w 3390"/>
              <a:gd name="T83" fmla="*/ 410 h 2540"/>
              <a:gd name="T84" fmla="*/ 2844 w 3390"/>
              <a:gd name="T85" fmla="*/ 783 h 2540"/>
              <a:gd name="T86" fmla="*/ 3126 w 3390"/>
              <a:gd name="T87" fmla="*/ 1187 h 2540"/>
              <a:gd name="T88" fmla="*/ 3292 w 3390"/>
              <a:gd name="T89" fmla="*/ 1426 h 2540"/>
              <a:gd name="T90" fmla="*/ 3390 w 3390"/>
              <a:gd name="T91" fmla="*/ 1772 h 2540"/>
              <a:gd name="T92" fmla="*/ 3166 w 3390"/>
              <a:gd name="T93" fmla="*/ 2314 h 2540"/>
              <a:gd name="T94" fmla="*/ 2624 w 3390"/>
              <a:gd name="T95" fmla="*/ 2540 h 2540"/>
              <a:gd name="T96" fmla="*/ 2082 w 3390"/>
              <a:gd name="T97" fmla="*/ 2314 h 2540"/>
              <a:gd name="T98" fmla="*/ 1859 w 3390"/>
              <a:gd name="T99" fmla="*/ 1772 h 2540"/>
              <a:gd name="T100" fmla="*/ 1805 w 3390"/>
              <a:gd name="T101" fmla="*/ 1469 h 2540"/>
              <a:gd name="T102" fmla="*/ 1547 w 3390"/>
              <a:gd name="T103" fmla="*/ 1507 h 2540"/>
              <a:gd name="T104" fmla="*/ 1468 w 3390"/>
              <a:gd name="T105" fmla="*/ 2101 h 2540"/>
              <a:gd name="T106" fmla="*/ 1039 w 3390"/>
              <a:gd name="T107" fmla="*/ 2491 h 2540"/>
              <a:gd name="T108" fmla="*/ 442 w 3390"/>
              <a:gd name="T109" fmla="*/ 2466 h 2540"/>
              <a:gd name="T110" fmla="*/ 48 w 3390"/>
              <a:gd name="T111" fmla="*/ 2039 h 2540"/>
              <a:gd name="T112" fmla="*/ 34 w 3390"/>
              <a:gd name="T113" fmla="*/ 1579 h 2540"/>
              <a:gd name="T114" fmla="*/ 170 w 3390"/>
              <a:gd name="T115" fmla="*/ 1318 h 2540"/>
              <a:gd name="T116" fmla="*/ 413 w 3390"/>
              <a:gd name="T117" fmla="*/ 972 h 2540"/>
              <a:gd name="T118" fmla="*/ 703 w 3390"/>
              <a:gd name="T119" fmla="*/ 558 h 2540"/>
              <a:gd name="T120" fmla="*/ 888 w 3390"/>
              <a:gd name="T121" fmla="*/ 294 h 2540"/>
              <a:gd name="T122" fmla="*/ 1124 w 3390"/>
              <a:gd name="T123" fmla="*/ 34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90" h="2540">
                <a:moveTo>
                  <a:pt x="2622" y="1219"/>
                </a:moveTo>
                <a:lnTo>
                  <a:pt x="2561" y="1223"/>
                </a:lnTo>
                <a:lnTo>
                  <a:pt x="2503" y="1232"/>
                </a:lnTo>
                <a:lnTo>
                  <a:pt x="2447" y="1248"/>
                </a:lnTo>
                <a:lnTo>
                  <a:pt x="2394" y="1269"/>
                </a:lnTo>
                <a:lnTo>
                  <a:pt x="2343" y="1295"/>
                </a:lnTo>
                <a:lnTo>
                  <a:pt x="2296" y="1326"/>
                </a:lnTo>
                <a:lnTo>
                  <a:pt x="2252" y="1361"/>
                </a:lnTo>
                <a:lnTo>
                  <a:pt x="2212" y="1401"/>
                </a:lnTo>
                <a:lnTo>
                  <a:pt x="2176" y="1446"/>
                </a:lnTo>
                <a:lnTo>
                  <a:pt x="2144" y="1493"/>
                </a:lnTo>
                <a:lnTo>
                  <a:pt x="2118" y="1544"/>
                </a:lnTo>
                <a:lnTo>
                  <a:pt x="2097" y="1597"/>
                </a:lnTo>
                <a:lnTo>
                  <a:pt x="2082" y="1653"/>
                </a:lnTo>
                <a:lnTo>
                  <a:pt x="2073" y="1712"/>
                </a:lnTo>
                <a:lnTo>
                  <a:pt x="2070" y="1772"/>
                </a:lnTo>
                <a:lnTo>
                  <a:pt x="2073" y="1832"/>
                </a:lnTo>
                <a:lnTo>
                  <a:pt x="2082" y="1890"/>
                </a:lnTo>
                <a:lnTo>
                  <a:pt x="2097" y="1947"/>
                </a:lnTo>
                <a:lnTo>
                  <a:pt x="2118" y="1999"/>
                </a:lnTo>
                <a:lnTo>
                  <a:pt x="2144" y="2051"/>
                </a:lnTo>
                <a:lnTo>
                  <a:pt x="2176" y="2098"/>
                </a:lnTo>
                <a:lnTo>
                  <a:pt x="2212" y="2142"/>
                </a:lnTo>
                <a:lnTo>
                  <a:pt x="2252" y="2182"/>
                </a:lnTo>
                <a:lnTo>
                  <a:pt x="2296" y="2218"/>
                </a:lnTo>
                <a:lnTo>
                  <a:pt x="2343" y="2249"/>
                </a:lnTo>
                <a:lnTo>
                  <a:pt x="2394" y="2275"/>
                </a:lnTo>
                <a:lnTo>
                  <a:pt x="2447" y="2296"/>
                </a:lnTo>
                <a:lnTo>
                  <a:pt x="2503" y="2312"/>
                </a:lnTo>
                <a:lnTo>
                  <a:pt x="2561" y="2322"/>
                </a:lnTo>
                <a:lnTo>
                  <a:pt x="2622" y="2325"/>
                </a:lnTo>
                <a:lnTo>
                  <a:pt x="2682" y="2322"/>
                </a:lnTo>
                <a:lnTo>
                  <a:pt x="2740" y="2312"/>
                </a:lnTo>
                <a:lnTo>
                  <a:pt x="2795" y="2296"/>
                </a:lnTo>
                <a:lnTo>
                  <a:pt x="2849" y="2275"/>
                </a:lnTo>
                <a:lnTo>
                  <a:pt x="2900" y="2249"/>
                </a:lnTo>
                <a:lnTo>
                  <a:pt x="2947" y="2218"/>
                </a:lnTo>
                <a:lnTo>
                  <a:pt x="2991" y="2182"/>
                </a:lnTo>
                <a:lnTo>
                  <a:pt x="3031" y="2142"/>
                </a:lnTo>
                <a:lnTo>
                  <a:pt x="3067" y="2098"/>
                </a:lnTo>
                <a:lnTo>
                  <a:pt x="3098" y="2051"/>
                </a:lnTo>
                <a:lnTo>
                  <a:pt x="3125" y="1999"/>
                </a:lnTo>
                <a:lnTo>
                  <a:pt x="3146" y="1947"/>
                </a:lnTo>
                <a:lnTo>
                  <a:pt x="3161" y="1890"/>
                </a:lnTo>
                <a:lnTo>
                  <a:pt x="3170" y="1832"/>
                </a:lnTo>
                <a:lnTo>
                  <a:pt x="3173" y="1772"/>
                </a:lnTo>
                <a:lnTo>
                  <a:pt x="3170" y="1712"/>
                </a:lnTo>
                <a:lnTo>
                  <a:pt x="3161" y="1653"/>
                </a:lnTo>
                <a:lnTo>
                  <a:pt x="3146" y="1597"/>
                </a:lnTo>
                <a:lnTo>
                  <a:pt x="3125" y="1544"/>
                </a:lnTo>
                <a:lnTo>
                  <a:pt x="3098" y="1493"/>
                </a:lnTo>
                <a:lnTo>
                  <a:pt x="3067" y="1446"/>
                </a:lnTo>
                <a:lnTo>
                  <a:pt x="3031" y="1401"/>
                </a:lnTo>
                <a:lnTo>
                  <a:pt x="2991" y="1361"/>
                </a:lnTo>
                <a:lnTo>
                  <a:pt x="2947" y="1326"/>
                </a:lnTo>
                <a:lnTo>
                  <a:pt x="2900" y="1295"/>
                </a:lnTo>
                <a:lnTo>
                  <a:pt x="2849" y="1269"/>
                </a:lnTo>
                <a:lnTo>
                  <a:pt x="2795" y="1248"/>
                </a:lnTo>
                <a:lnTo>
                  <a:pt x="2740" y="1232"/>
                </a:lnTo>
                <a:lnTo>
                  <a:pt x="2682" y="1223"/>
                </a:lnTo>
                <a:lnTo>
                  <a:pt x="2622" y="1219"/>
                </a:lnTo>
                <a:close/>
                <a:moveTo>
                  <a:pt x="767" y="1219"/>
                </a:moveTo>
                <a:lnTo>
                  <a:pt x="707" y="1223"/>
                </a:lnTo>
                <a:lnTo>
                  <a:pt x="649" y="1232"/>
                </a:lnTo>
                <a:lnTo>
                  <a:pt x="593" y="1248"/>
                </a:lnTo>
                <a:lnTo>
                  <a:pt x="540" y="1269"/>
                </a:lnTo>
                <a:lnTo>
                  <a:pt x="489" y="1295"/>
                </a:lnTo>
                <a:lnTo>
                  <a:pt x="441" y="1326"/>
                </a:lnTo>
                <a:lnTo>
                  <a:pt x="398" y="1361"/>
                </a:lnTo>
                <a:lnTo>
                  <a:pt x="358" y="1401"/>
                </a:lnTo>
                <a:lnTo>
                  <a:pt x="322" y="1446"/>
                </a:lnTo>
                <a:lnTo>
                  <a:pt x="290" y="1493"/>
                </a:lnTo>
                <a:lnTo>
                  <a:pt x="264" y="1544"/>
                </a:lnTo>
                <a:lnTo>
                  <a:pt x="243" y="1597"/>
                </a:lnTo>
                <a:lnTo>
                  <a:pt x="228" y="1653"/>
                </a:lnTo>
                <a:lnTo>
                  <a:pt x="219" y="1712"/>
                </a:lnTo>
                <a:lnTo>
                  <a:pt x="216" y="1772"/>
                </a:lnTo>
                <a:lnTo>
                  <a:pt x="219" y="1832"/>
                </a:lnTo>
                <a:lnTo>
                  <a:pt x="228" y="1890"/>
                </a:lnTo>
                <a:lnTo>
                  <a:pt x="243" y="1947"/>
                </a:lnTo>
                <a:lnTo>
                  <a:pt x="264" y="1999"/>
                </a:lnTo>
                <a:lnTo>
                  <a:pt x="290" y="2051"/>
                </a:lnTo>
                <a:lnTo>
                  <a:pt x="322" y="2098"/>
                </a:lnTo>
                <a:lnTo>
                  <a:pt x="358" y="2142"/>
                </a:lnTo>
                <a:lnTo>
                  <a:pt x="398" y="2182"/>
                </a:lnTo>
                <a:lnTo>
                  <a:pt x="441" y="2218"/>
                </a:lnTo>
                <a:lnTo>
                  <a:pt x="489" y="2249"/>
                </a:lnTo>
                <a:lnTo>
                  <a:pt x="540" y="2275"/>
                </a:lnTo>
                <a:lnTo>
                  <a:pt x="593" y="2296"/>
                </a:lnTo>
                <a:lnTo>
                  <a:pt x="649" y="2312"/>
                </a:lnTo>
                <a:lnTo>
                  <a:pt x="707" y="2322"/>
                </a:lnTo>
                <a:lnTo>
                  <a:pt x="767" y="2325"/>
                </a:lnTo>
                <a:lnTo>
                  <a:pt x="828" y="2322"/>
                </a:lnTo>
                <a:lnTo>
                  <a:pt x="886" y="2312"/>
                </a:lnTo>
                <a:lnTo>
                  <a:pt x="942" y="2296"/>
                </a:lnTo>
                <a:lnTo>
                  <a:pt x="995" y="2275"/>
                </a:lnTo>
                <a:lnTo>
                  <a:pt x="1046" y="2249"/>
                </a:lnTo>
                <a:lnTo>
                  <a:pt x="1093" y="2218"/>
                </a:lnTo>
                <a:lnTo>
                  <a:pt x="1137" y="2182"/>
                </a:lnTo>
                <a:lnTo>
                  <a:pt x="1177" y="2142"/>
                </a:lnTo>
                <a:lnTo>
                  <a:pt x="1213" y="2098"/>
                </a:lnTo>
                <a:lnTo>
                  <a:pt x="1245" y="2051"/>
                </a:lnTo>
                <a:lnTo>
                  <a:pt x="1271" y="1999"/>
                </a:lnTo>
                <a:lnTo>
                  <a:pt x="1292" y="1947"/>
                </a:lnTo>
                <a:lnTo>
                  <a:pt x="1307" y="1890"/>
                </a:lnTo>
                <a:lnTo>
                  <a:pt x="1316" y="1832"/>
                </a:lnTo>
                <a:lnTo>
                  <a:pt x="1319" y="1772"/>
                </a:lnTo>
                <a:lnTo>
                  <a:pt x="1316" y="1712"/>
                </a:lnTo>
                <a:lnTo>
                  <a:pt x="1307" y="1653"/>
                </a:lnTo>
                <a:lnTo>
                  <a:pt x="1292" y="1597"/>
                </a:lnTo>
                <a:lnTo>
                  <a:pt x="1271" y="1544"/>
                </a:lnTo>
                <a:lnTo>
                  <a:pt x="1245" y="1493"/>
                </a:lnTo>
                <a:lnTo>
                  <a:pt x="1213" y="1446"/>
                </a:lnTo>
                <a:lnTo>
                  <a:pt x="1177" y="1401"/>
                </a:lnTo>
                <a:lnTo>
                  <a:pt x="1137" y="1361"/>
                </a:lnTo>
                <a:lnTo>
                  <a:pt x="1093" y="1326"/>
                </a:lnTo>
                <a:lnTo>
                  <a:pt x="1046" y="1295"/>
                </a:lnTo>
                <a:lnTo>
                  <a:pt x="995" y="1269"/>
                </a:lnTo>
                <a:lnTo>
                  <a:pt x="942" y="1248"/>
                </a:lnTo>
                <a:lnTo>
                  <a:pt x="886" y="1232"/>
                </a:lnTo>
                <a:lnTo>
                  <a:pt x="828" y="1223"/>
                </a:lnTo>
                <a:lnTo>
                  <a:pt x="767" y="1219"/>
                </a:lnTo>
                <a:close/>
                <a:moveTo>
                  <a:pt x="1695" y="886"/>
                </a:moveTo>
                <a:lnTo>
                  <a:pt x="1647" y="887"/>
                </a:lnTo>
                <a:lnTo>
                  <a:pt x="1599" y="891"/>
                </a:lnTo>
                <a:lnTo>
                  <a:pt x="1556" y="896"/>
                </a:lnTo>
                <a:lnTo>
                  <a:pt x="1514" y="905"/>
                </a:lnTo>
                <a:lnTo>
                  <a:pt x="1476" y="915"/>
                </a:lnTo>
                <a:lnTo>
                  <a:pt x="1442" y="927"/>
                </a:lnTo>
                <a:lnTo>
                  <a:pt x="1412" y="941"/>
                </a:lnTo>
                <a:lnTo>
                  <a:pt x="1387" y="956"/>
                </a:lnTo>
                <a:lnTo>
                  <a:pt x="1366" y="973"/>
                </a:lnTo>
                <a:lnTo>
                  <a:pt x="1350" y="991"/>
                </a:lnTo>
                <a:lnTo>
                  <a:pt x="1340" y="1009"/>
                </a:lnTo>
                <a:lnTo>
                  <a:pt x="1337" y="1029"/>
                </a:lnTo>
                <a:lnTo>
                  <a:pt x="1340" y="1048"/>
                </a:lnTo>
                <a:lnTo>
                  <a:pt x="1350" y="1067"/>
                </a:lnTo>
                <a:lnTo>
                  <a:pt x="1366" y="1085"/>
                </a:lnTo>
                <a:lnTo>
                  <a:pt x="1387" y="1100"/>
                </a:lnTo>
                <a:lnTo>
                  <a:pt x="1412" y="1116"/>
                </a:lnTo>
                <a:lnTo>
                  <a:pt x="1442" y="1130"/>
                </a:lnTo>
                <a:lnTo>
                  <a:pt x="1476" y="1143"/>
                </a:lnTo>
                <a:lnTo>
                  <a:pt x="1514" y="1152"/>
                </a:lnTo>
                <a:lnTo>
                  <a:pt x="1556" y="1160"/>
                </a:lnTo>
                <a:lnTo>
                  <a:pt x="1599" y="1167"/>
                </a:lnTo>
                <a:lnTo>
                  <a:pt x="1647" y="1171"/>
                </a:lnTo>
                <a:lnTo>
                  <a:pt x="1695" y="1172"/>
                </a:lnTo>
                <a:lnTo>
                  <a:pt x="1743" y="1171"/>
                </a:lnTo>
                <a:lnTo>
                  <a:pt x="1790" y="1167"/>
                </a:lnTo>
                <a:lnTo>
                  <a:pt x="1834" y="1160"/>
                </a:lnTo>
                <a:lnTo>
                  <a:pt x="1875" y="1152"/>
                </a:lnTo>
                <a:lnTo>
                  <a:pt x="1913" y="1143"/>
                </a:lnTo>
                <a:lnTo>
                  <a:pt x="1947" y="1130"/>
                </a:lnTo>
                <a:lnTo>
                  <a:pt x="1978" y="1116"/>
                </a:lnTo>
                <a:lnTo>
                  <a:pt x="2003" y="1100"/>
                </a:lnTo>
                <a:lnTo>
                  <a:pt x="2024" y="1085"/>
                </a:lnTo>
                <a:lnTo>
                  <a:pt x="2039" y="1067"/>
                </a:lnTo>
                <a:lnTo>
                  <a:pt x="2048" y="1048"/>
                </a:lnTo>
                <a:lnTo>
                  <a:pt x="2052" y="1029"/>
                </a:lnTo>
                <a:lnTo>
                  <a:pt x="2048" y="1009"/>
                </a:lnTo>
                <a:lnTo>
                  <a:pt x="2039" y="991"/>
                </a:lnTo>
                <a:lnTo>
                  <a:pt x="2024" y="973"/>
                </a:lnTo>
                <a:lnTo>
                  <a:pt x="2003" y="956"/>
                </a:lnTo>
                <a:lnTo>
                  <a:pt x="1978" y="941"/>
                </a:lnTo>
                <a:lnTo>
                  <a:pt x="1947" y="927"/>
                </a:lnTo>
                <a:lnTo>
                  <a:pt x="1913" y="915"/>
                </a:lnTo>
                <a:lnTo>
                  <a:pt x="1875" y="905"/>
                </a:lnTo>
                <a:lnTo>
                  <a:pt x="1834" y="896"/>
                </a:lnTo>
                <a:lnTo>
                  <a:pt x="1790" y="891"/>
                </a:lnTo>
                <a:lnTo>
                  <a:pt x="1743" y="887"/>
                </a:lnTo>
                <a:lnTo>
                  <a:pt x="1695" y="886"/>
                </a:lnTo>
                <a:close/>
                <a:moveTo>
                  <a:pt x="2260" y="260"/>
                </a:moveTo>
                <a:lnTo>
                  <a:pt x="2211" y="261"/>
                </a:lnTo>
                <a:lnTo>
                  <a:pt x="2164" y="268"/>
                </a:lnTo>
                <a:lnTo>
                  <a:pt x="2121" y="278"/>
                </a:lnTo>
                <a:lnTo>
                  <a:pt x="2080" y="294"/>
                </a:lnTo>
                <a:lnTo>
                  <a:pt x="2043" y="315"/>
                </a:lnTo>
                <a:lnTo>
                  <a:pt x="2008" y="340"/>
                </a:lnTo>
                <a:lnTo>
                  <a:pt x="1977" y="371"/>
                </a:lnTo>
                <a:lnTo>
                  <a:pt x="1950" y="406"/>
                </a:lnTo>
                <a:lnTo>
                  <a:pt x="1944" y="417"/>
                </a:lnTo>
                <a:lnTo>
                  <a:pt x="1943" y="429"/>
                </a:lnTo>
                <a:lnTo>
                  <a:pt x="1945" y="441"/>
                </a:lnTo>
                <a:lnTo>
                  <a:pt x="1951" y="452"/>
                </a:lnTo>
                <a:lnTo>
                  <a:pt x="1960" y="461"/>
                </a:lnTo>
                <a:lnTo>
                  <a:pt x="1972" y="467"/>
                </a:lnTo>
                <a:lnTo>
                  <a:pt x="1983" y="469"/>
                </a:lnTo>
                <a:lnTo>
                  <a:pt x="1996" y="467"/>
                </a:lnTo>
                <a:lnTo>
                  <a:pt x="2007" y="460"/>
                </a:lnTo>
                <a:lnTo>
                  <a:pt x="2016" y="451"/>
                </a:lnTo>
                <a:lnTo>
                  <a:pt x="2040" y="421"/>
                </a:lnTo>
                <a:lnTo>
                  <a:pt x="2068" y="396"/>
                </a:lnTo>
                <a:lnTo>
                  <a:pt x="2099" y="375"/>
                </a:lnTo>
                <a:lnTo>
                  <a:pt x="2134" y="359"/>
                </a:lnTo>
                <a:lnTo>
                  <a:pt x="2172" y="349"/>
                </a:lnTo>
                <a:lnTo>
                  <a:pt x="2212" y="342"/>
                </a:lnTo>
                <a:lnTo>
                  <a:pt x="2256" y="340"/>
                </a:lnTo>
                <a:lnTo>
                  <a:pt x="2283" y="342"/>
                </a:lnTo>
                <a:lnTo>
                  <a:pt x="2308" y="344"/>
                </a:lnTo>
                <a:lnTo>
                  <a:pt x="2333" y="349"/>
                </a:lnTo>
                <a:lnTo>
                  <a:pt x="2354" y="353"/>
                </a:lnTo>
                <a:lnTo>
                  <a:pt x="2371" y="357"/>
                </a:lnTo>
                <a:lnTo>
                  <a:pt x="2387" y="361"/>
                </a:lnTo>
                <a:lnTo>
                  <a:pt x="2399" y="366"/>
                </a:lnTo>
                <a:lnTo>
                  <a:pt x="2406" y="368"/>
                </a:lnTo>
                <a:lnTo>
                  <a:pt x="2409" y="369"/>
                </a:lnTo>
                <a:lnTo>
                  <a:pt x="2422" y="372"/>
                </a:lnTo>
                <a:lnTo>
                  <a:pt x="2435" y="371"/>
                </a:lnTo>
                <a:lnTo>
                  <a:pt x="2446" y="366"/>
                </a:lnTo>
                <a:lnTo>
                  <a:pt x="2455" y="357"/>
                </a:lnTo>
                <a:lnTo>
                  <a:pt x="2462" y="346"/>
                </a:lnTo>
                <a:lnTo>
                  <a:pt x="2464" y="333"/>
                </a:lnTo>
                <a:lnTo>
                  <a:pt x="2463" y="321"/>
                </a:lnTo>
                <a:lnTo>
                  <a:pt x="2458" y="310"/>
                </a:lnTo>
                <a:lnTo>
                  <a:pt x="2450" y="300"/>
                </a:lnTo>
                <a:lnTo>
                  <a:pt x="2439" y="294"/>
                </a:lnTo>
                <a:lnTo>
                  <a:pt x="2435" y="292"/>
                </a:lnTo>
                <a:lnTo>
                  <a:pt x="2426" y="289"/>
                </a:lnTo>
                <a:lnTo>
                  <a:pt x="2413" y="284"/>
                </a:lnTo>
                <a:lnTo>
                  <a:pt x="2395" y="280"/>
                </a:lnTo>
                <a:lnTo>
                  <a:pt x="2374" y="275"/>
                </a:lnTo>
                <a:lnTo>
                  <a:pt x="2349" y="270"/>
                </a:lnTo>
                <a:lnTo>
                  <a:pt x="2322" y="266"/>
                </a:lnTo>
                <a:lnTo>
                  <a:pt x="2292" y="261"/>
                </a:lnTo>
                <a:lnTo>
                  <a:pt x="2260" y="260"/>
                </a:lnTo>
                <a:close/>
                <a:moveTo>
                  <a:pt x="1130" y="260"/>
                </a:moveTo>
                <a:lnTo>
                  <a:pt x="1097" y="261"/>
                </a:lnTo>
                <a:lnTo>
                  <a:pt x="1068" y="266"/>
                </a:lnTo>
                <a:lnTo>
                  <a:pt x="1041" y="270"/>
                </a:lnTo>
                <a:lnTo>
                  <a:pt x="1015" y="275"/>
                </a:lnTo>
                <a:lnTo>
                  <a:pt x="994" y="280"/>
                </a:lnTo>
                <a:lnTo>
                  <a:pt x="976" y="284"/>
                </a:lnTo>
                <a:lnTo>
                  <a:pt x="964" y="289"/>
                </a:lnTo>
                <a:lnTo>
                  <a:pt x="954" y="292"/>
                </a:lnTo>
                <a:lnTo>
                  <a:pt x="951" y="294"/>
                </a:lnTo>
                <a:lnTo>
                  <a:pt x="940" y="300"/>
                </a:lnTo>
                <a:lnTo>
                  <a:pt x="931" y="310"/>
                </a:lnTo>
                <a:lnTo>
                  <a:pt x="927" y="321"/>
                </a:lnTo>
                <a:lnTo>
                  <a:pt x="925" y="333"/>
                </a:lnTo>
                <a:lnTo>
                  <a:pt x="928" y="346"/>
                </a:lnTo>
                <a:lnTo>
                  <a:pt x="934" y="357"/>
                </a:lnTo>
                <a:lnTo>
                  <a:pt x="944" y="366"/>
                </a:lnTo>
                <a:lnTo>
                  <a:pt x="955" y="371"/>
                </a:lnTo>
                <a:lnTo>
                  <a:pt x="968" y="372"/>
                </a:lnTo>
                <a:lnTo>
                  <a:pt x="981" y="369"/>
                </a:lnTo>
                <a:lnTo>
                  <a:pt x="983" y="368"/>
                </a:lnTo>
                <a:lnTo>
                  <a:pt x="990" y="366"/>
                </a:lnTo>
                <a:lnTo>
                  <a:pt x="1002" y="362"/>
                </a:lnTo>
                <a:lnTo>
                  <a:pt x="1016" y="358"/>
                </a:lnTo>
                <a:lnTo>
                  <a:pt x="1034" y="353"/>
                </a:lnTo>
                <a:lnTo>
                  <a:pt x="1055" y="349"/>
                </a:lnTo>
                <a:lnTo>
                  <a:pt x="1078" y="346"/>
                </a:lnTo>
                <a:lnTo>
                  <a:pt x="1103" y="342"/>
                </a:lnTo>
                <a:lnTo>
                  <a:pt x="1130" y="341"/>
                </a:lnTo>
                <a:lnTo>
                  <a:pt x="1157" y="341"/>
                </a:lnTo>
                <a:lnTo>
                  <a:pt x="1186" y="343"/>
                </a:lnTo>
                <a:lnTo>
                  <a:pt x="1215" y="348"/>
                </a:lnTo>
                <a:lnTo>
                  <a:pt x="1244" y="356"/>
                </a:lnTo>
                <a:lnTo>
                  <a:pt x="1272" y="367"/>
                </a:lnTo>
                <a:lnTo>
                  <a:pt x="1300" y="381"/>
                </a:lnTo>
                <a:lnTo>
                  <a:pt x="1326" y="400"/>
                </a:lnTo>
                <a:lnTo>
                  <a:pt x="1351" y="423"/>
                </a:lnTo>
                <a:lnTo>
                  <a:pt x="1373" y="451"/>
                </a:lnTo>
                <a:lnTo>
                  <a:pt x="1382" y="460"/>
                </a:lnTo>
                <a:lnTo>
                  <a:pt x="1394" y="467"/>
                </a:lnTo>
                <a:lnTo>
                  <a:pt x="1407" y="469"/>
                </a:lnTo>
                <a:lnTo>
                  <a:pt x="1418" y="467"/>
                </a:lnTo>
                <a:lnTo>
                  <a:pt x="1430" y="461"/>
                </a:lnTo>
                <a:lnTo>
                  <a:pt x="1439" y="452"/>
                </a:lnTo>
                <a:lnTo>
                  <a:pt x="1445" y="441"/>
                </a:lnTo>
                <a:lnTo>
                  <a:pt x="1447" y="429"/>
                </a:lnTo>
                <a:lnTo>
                  <a:pt x="1446" y="416"/>
                </a:lnTo>
                <a:lnTo>
                  <a:pt x="1439" y="404"/>
                </a:lnTo>
                <a:lnTo>
                  <a:pt x="1412" y="370"/>
                </a:lnTo>
                <a:lnTo>
                  <a:pt x="1381" y="340"/>
                </a:lnTo>
                <a:lnTo>
                  <a:pt x="1347" y="315"/>
                </a:lnTo>
                <a:lnTo>
                  <a:pt x="1309" y="294"/>
                </a:lnTo>
                <a:lnTo>
                  <a:pt x="1269" y="278"/>
                </a:lnTo>
                <a:lnTo>
                  <a:pt x="1225" y="268"/>
                </a:lnTo>
                <a:lnTo>
                  <a:pt x="1178" y="261"/>
                </a:lnTo>
                <a:lnTo>
                  <a:pt x="1130" y="260"/>
                </a:lnTo>
                <a:close/>
                <a:moveTo>
                  <a:pt x="1249" y="0"/>
                </a:moveTo>
                <a:lnTo>
                  <a:pt x="1288" y="3"/>
                </a:lnTo>
                <a:lnTo>
                  <a:pt x="1326" y="12"/>
                </a:lnTo>
                <a:lnTo>
                  <a:pt x="1361" y="25"/>
                </a:lnTo>
                <a:lnTo>
                  <a:pt x="1394" y="44"/>
                </a:lnTo>
                <a:lnTo>
                  <a:pt x="1424" y="67"/>
                </a:lnTo>
                <a:lnTo>
                  <a:pt x="1449" y="92"/>
                </a:lnTo>
                <a:lnTo>
                  <a:pt x="1470" y="121"/>
                </a:lnTo>
                <a:lnTo>
                  <a:pt x="1485" y="153"/>
                </a:lnTo>
                <a:lnTo>
                  <a:pt x="1494" y="186"/>
                </a:lnTo>
                <a:lnTo>
                  <a:pt x="1495" y="194"/>
                </a:lnTo>
                <a:lnTo>
                  <a:pt x="1496" y="209"/>
                </a:lnTo>
                <a:lnTo>
                  <a:pt x="1498" y="230"/>
                </a:lnTo>
                <a:lnTo>
                  <a:pt x="1500" y="257"/>
                </a:lnTo>
                <a:lnTo>
                  <a:pt x="1502" y="289"/>
                </a:lnTo>
                <a:lnTo>
                  <a:pt x="1505" y="324"/>
                </a:lnTo>
                <a:lnTo>
                  <a:pt x="1508" y="364"/>
                </a:lnTo>
                <a:lnTo>
                  <a:pt x="1511" y="406"/>
                </a:lnTo>
                <a:lnTo>
                  <a:pt x="1513" y="450"/>
                </a:lnTo>
                <a:lnTo>
                  <a:pt x="1516" y="494"/>
                </a:lnTo>
                <a:lnTo>
                  <a:pt x="1519" y="539"/>
                </a:lnTo>
                <a:lnTo>
                  <a:pt x="1521" y="583"/>
                </a:lnTo>
                <a:lnTo>
                  <a:pt x="1525" y="626"/>
                </a:lnTo>
                <a:lnTo>
                  <a:pt x="1527" y="667"/>
                </a:lnTo>
                <a:lnTo>
                  <a:pt x="1529" y="705"/>
                </a:lnTo>
                <a:lnTo>
                  <a:pt x="1547" y="703"/>
                </a:lnTo>
                <a:lnTo>
                  <a:pt x="1561" y="699"/>
                </a:lnTo>
                <a:lnTo>
                  <a:pt x="1573" y="693"/>
                </a:lnTo>
                <a:lnTo>
                  <a:pt x="1582" y="685"/>
                </a:lnTo>
                <a:lnTo>
                  <a:pt x="1591" y="675"/>
                </a:lnTo>
                <a:lnTo>
                  <a:pt x="1599" y="665"/>
                </a:lnTo>
                <a:lnTo>
                  <a:pt x="1607" y="652"/>
                </a:lnTo>
                <a:lnTo>
                  <a:pt x="1615" y="639"/>
                </a:lnTo>
                <a:lnTo>
                  <a:pt x="1626" y="626"/>
                </a:lnTo>
                <a:lnTo>
                  <a:pt x="1638" y="613"/>
                </a:lnTo>
                <a:lnTo>
                  <a:pt x="1643" y="610"/>
                </a:lnTo>
                <a:lnTo>
                  <a:pt x="1654" y="609"/>
                </a:lnTo>
                <a:lnTo>
                  <a:pt x="1669" y="607"/>
                </a:lnTo>
                <a:lnTo>
                  <a:pt x="1685" y="607"/>
                </a:lnTo>
                <a:lnTo>
                  <a:pt x="1703" y="607"/>
                </a:lnTo>
                <a:lnTo>
                  <a:pt x="1720" y="607"/>
                </a:lnTo>
                <a:lnTo>
                  <a:pt x="1735" y="609"/>
                </a:lnTo>
                <a:lnTo>
                  <a:pt x="1745" y="610"/>
                </a:lnTo>
                <a:lnTo>
                  <a:pt x="1752" y="613"/>
                </a:lnTo>
                <a:lnTo>
                  <a:pt x="1764" y="626"/>
                </a:lnTo>
                <a:lnTo>
                  <a:pt x="1774" y="639"/>
                </a:lnTo>
                <a:lnTo>
                  <a:pt x="1782" y="652"/>
                </a:lnTo>
                <a:lnTo>
                  <a:pt x="1791" y="665"/>
                </a:lnTo>
                <a:lnTo>
                  <a:pt x="1798" y="675"/>
                </a:lnTo>
                <a:lnTo>
                  <a:pt x="1806" y="685"/>
                </a:lnTo>
                <a:lnTo>
                  <a:pt x="1816" y="693"/>
                </a:lnTo>
                <a:lnTo>
                  <a:pt x="1828" y="699"/>
                </a:lnTo>
                <a:lnTo>
                  <a:pt x="1842" y="703"/>
                </a:lnTo>
                <a:lnTo>
                  <a:pt x="1860" y="705"/>
                </a:lnTo>
                <a:lnTo>
                  <a:pt x="1862" y="667"/>
                </a:lnTo>
                <a:lnTo>
                  <a:pt x="1865" y="626"/>
                </a:lnTo>
                <a:lnTo>
                  <a:pt x="1868" y="583"/>
                </a:lnTo>
                <a:lnTo>
                  <a:pt x="1871" y="539"/>
                </a:lnTo>
                <a:lnTo>
                  <a:pt x="1873" y="494"/>
                </a:lnTo>
                <a:lnTo>
                  <a:pt x="1876" y="450"/>
                </a:lnTo>
                <a:lnTo>
                  <a:pt x="1879" y="406"/>
                </a:lnTo>
                <a:lnTo>
                  <a:pt x="1881" y="364"/>
                </a:lnTo>
                <a:lnTo>
                  <a:pt x="1884" y="324"/>
                </a:lnTo>
                <a:lnTo>
                  <a:pt x="1886" y="289"/>
                </a:lnTo>
                <a:lnTo>
                  <a:pt x="1889" y="257"/>
                </a:lnTo>
                <a:lnTo>
                  <a:pt x="1891" y="230"/>
                </a:lnTo>
                <a:lnTo>
                  <a:pt x="1893" y="209"/>
                </a:lnTo>
                <a:lnTo>
                  <a:pt x="1894" y="194"/>
                </a:lnTo>
                <a:lnTo>
                  <a:pt x="1895" y="186"/>
                </a:lnTo>
                <a:lnTo>
                  <a:pt x="1904" y="153"/>
                </a:lnTo>
                <a:lnTo>
                  <a:pt x="1920" y="121"/>
                </a:lnTo>
                <a:lnTo>
                  <a:pt x="1940" y="92"/>
                </a:lnTo>
                <a:lnTo>
                  <a:pt x="1965" y="67"/>
                </a:lnTo>
                <a:lnTo>
                  <a:pt x="1995" y="44"/>
                </a:lnTo>
                <a:lnTo>
                  <a:pt x="2028" y="25"/>
                </a:lnTo>
                <a:lnTo>
                  <a:pt x="2063" y="12"/>
                </a:lnTo>
                <a:lnTo>
                  <a:pt x="2101" y="3"/>
                </a:lnTo>
                <a:lnTo>
                  <a:pt x="2140" y="0"/>
                </a:lnTo>
                <a:lnTo>
                  <a:pt x="2166" y="1"/>
                </a:lnTo>
                <a:lnTo>
                  <a:pt x="2192" y="5"/>
                </a:lnTo>
                <a:lnTo>
                  <a:pt x="2217" y="12"/>
                </a:lnTo>
                <a:lnTo>
                  <a:pt x="2241" y="21"/>
                </a:lnTo>
                <a:lnTo>
                  <a:pt x="2265" y="34"/>
                </a:lnTo>
                <a:lnTo>
                  <a:pt x="2289" y="50"/>
                </a:lnTo>
                <a:lnTo>
                  <a:pt x="2315" y="70"/>
                </a:lnTo>
                <a:lnTo>
                  <a:pt x="2340" y="94"/>
                </a:lnTo>
                <a:lnTo>
                  <a:pt x="2367" y="122"/>
                </a:lnTo>
                <a:lnTo>
                  <a:pt x="2396" y="155"/>
                </a:lnTo>
                <a:lnTo>
                  <a:pt x="2426" y="193"/>
                </a:lnTo>
                <a:lnTo>
                  <a:pt x="2458" y="235"/>
                </a:lnTo>
                <a:lnTo>
                  <a:pt x="2494" y="283"/>
                </a:lnTo>
                <a:lnTo>
                  <a:pt x="2501" y="294"/>
                </a:lnTo>
                <a:lnTo>
                  <a:pt x="2511" y="310"/>
                </a:lnTo>
                <a:lnTo>
                  <a:pt x="2525" y="329"/>
                </a:lnTo>
                <a:lnTo>
                  <a:pt x="2542" y="352"/>
                </a:lnTo>
                <a:lnTo>
                  <a:pt x="2561" y="379"/>
                </a:lnTo>
                <a:lnTo>
                  <a:pt x="2582" y="410"/>
                </a:lnTo>
                <a:lnTo>
                  <a:pt x="2605" y="442"/>
                </a:lnTo>
                <a:lnTo>
                  <a:pt x="2631" y="479"/>
                </a:lnTo>
                <a:lnTo>
                  <a:pt x="2658" y="517"/>
                </a:lnTo>
                <a:lnTo>
                  <a:pt x="2686" y="558"/>
                </a:lnTo>
                <a:lnTo>
                  <a:pt x="2717" y="600"/>
                </a:lnTo>
                <a:lnTo>
                  <a:pt x="2747" y="645"/>
                </a:lnTo>
                <a:lnTo>
                  <a:pt x="2779" y="690"/>
                </a:lnTo>
                <a:lnTo>
                  <a:pt x="2811" y="736"/>
                </a:lnTo>
                <a:lnTo>
                  <a:pt x="2844" y="783"/>
                </a:lnTo>
                <a:lnTo>
                  <a:pt x="2878" y="831"/>
                </a:lnTo>
                <a:lnTo>
                  <a:pt x="2910" y="878"/>
                </a:lnTo>
                <a:lnTo>
                  <a:pt x="2944" y="925"/>
                </a:lnTo>
                <a:lnTo>
                  <a:pt x="2976" y="972"/>
                </a:lnTo>
                <a:lnTo>
                  <a:pt x="3008" y="1017"/>
                </a:lnTo>
                <a:lnTo>
                  <a:pt x="3040" y="1062"/>
                </a:lnTo>
                <a:lnTo>
                  <a:pt x="3070" y="1106"/>
                </a:lnTo>
                <a:lnTo>
                  <a:pt x="3098" y="1147"/>
                </a:lnTo>
                <a:lnTo>
                  <a:pt x="3126" y="1187"/>
                </a:lnTo>
                <a:lnTo>
                  <a:pt x="3152" y="1224"/>
                </a:lnTo>
                <a:lnTo>
                  <a:pt x="3176" y="1258"/>
                </a:lnTo>
                <a:lnTo>
                  <a:pt x="3198" y="1290"/>
                </a:lnTo>
                <a:lnTo>
                  <a:pt x="3218" y="1318"/>
                </a:lnTo>
                <a:lnTo>
                  <a:pt x="3236" y="1344"/>
                </a:lnTo>
                <a:lnTo>
                  <a:pt x="3251" y="1366"/>
                </a:lnTo>
                <a:lnTo>
                  <a:pt x="3264" y="1383"/>
                </a:lnTo>
                <a:lnTo>
                  <a:pt x="3272" y="1395"/>
                </a:lnTo>
                <a:lnTo>
                  <a:pt x="3292" y="1426"/>
                </a:lnTo>
                <a:lnTo>
                  <a:pt x="3310" y="1460"/>
                </a:lnTo>
                <a:lnTo>
                  <a:pt x="3327" y="1498"/>
                </a:lnTo>
                <a:lnTo>
                  <a:pt x="3343" y="1538"/>
                </a:lnTo>
                <a:lnTo>
                  <a:pt x="3356" y="1579"/>
                </a:lnTo>
                <a:lnTo>
                  <a:pt x="3368" y="1622"/>
                </a:lnTo>
                <a:lnTo>
                  <a:pt x="3377" y="1663"/>
                </a:lnTo>
                <a:lnTo>
                  <a:pt x="3385" y="1702"/>
                </a:lnTo>
                <a:lnTo>
                  <a:pt x="3389" y="1738"/>
                </a:lnTo>
                <a:lnTo>
                  <a:pt x="3390" y="1772"/>
                </a:lnTo>
                <a:lnTo>
                  <a:pt x="3387" y="1842"/>
                </a:lnTo>
                <a:lnTo>
                  <a:pt x="3378" y="1910"/>
                </a:lnTo>
                <a:lnTo>
                  <a:pt x="3363" y="1976"/>
                </a:lnTo>
                <a:lnTo>
                  <a:pt x="3343" y="2039"/>
                </a:lnTo>
                <a:lnTo>
                  <a:pt x="3316" y="2101"/>
                </a:lnTo>
                <a:lnTo>
                  <a:pt x="3286" y="2160"/>
                </a:lnTo>
                <a:lnTo>
                  <a:pt x="3250" y="2214"/>
                </a:lnTo>
                <a:lnTo>
                  <a:pt x="3210" y="2267"/>
                </a:lnTo>
                <a:lnTo>
                  <a:pt x="3166" y="2314"/>
                </a:lnTo>
                <a:lnTo>
                  <a:pt x="3117" y="2358"/>
                </a:lnTo>
                <a:lnTo>
                  <a:pt x="3066" y="2398"/>
                </a:lnTo>
                <a:lnTo>
                  <a:pt x="3011" y="2434"/>
                </a:lnTo>
                <a:lnTo>
                  <a:pt x="2952" y="2466"/>
                </a:lnTo>
                <a:lnTo>
                  <a:pt x="2891" y="2491"/>
                </a:lnTo>
                <a:lnTo>
                  <a:pt x="2827" y="2512"/>
                </a:lnTo>
                <a:lnTo>
                  <a:pt x="2762" y="2527"/>
                </a:lnTo>
                <a:lnTo>
                  <a:pt x="2693" y="2536"/>
                </a:lnTo>
                <a:lnTo>
                  <a:pt x="2624" y="2540"/>
                </a:lnTo>
                <a:lnTo>
                  <a:pt x="2553" y="2536"/>
                </a:lnTo>
                <a:lnTo>
                  <a:pt x="2486" y="2527"/>
                </a:lnTo>
                <a:lnTo>
                  <a:pt x="2420" y="2512"/>
                </a:lnTo>
                <a:lnTo>
                  <a:pt x="2357" y="2491"/>
                </a:lnTo>
                <a:lnTo>
                  <a:pt x="2296" y="2466"/>
                </a:lnTo>
                <a:lnTo>
                  <a:pt x="2237" y="2434"/>
                </a:lnTo>
                <a:lnTo>
                  <a:pt x="2182" y="2398"/>
                </a:lnTo>
                <a:lnTo>
                  <a:pt x="2131" y="2358"/>
                </a:lnTo>
                <a:lnTo>
                  <a:pt x="2082" y="2314"/>
                </a:lnTo>
                <a:lnTo>
                  <a:pt x="2038" y="2267"/>
                </a:lnTo>
                <a:lnTo>
                  <a:pt x="1998" y="2214"/>
                </a:lnTo>
                <a:lnTo>
                  <a:pt x="1963" y="2160"/>
                </a:lnTo>
                <a:lnTo>
                  <a:pt x="1933" y="2101"/>
                </a:lnTo>
                <a:lnTo>
                  <a:pt x="1906" y="2039"/>
                </a:lnTo>
                <a:lnTo>
                  <a:pt x="1886" y="1976"/>
                </a:lnTo>
                <a:lnTo>
                  <a:pt x="1871" y="1910"/>
                </a:lnTo>
                <a:lnTo>
                  <a:pt x="1862" y="1842"/>
                </a:lnTo>
                <a:lnTo>
                  <a:pt x="1859" y="1772"/>
                </a:lnTo>
                <a:lnTo>
                  <a:pt x="1859" y="1578"/>
                </a:lnTo>
                <a:lnTo>
                  <a:pt x="1858" y="1557"/>
                </a:lnTo>
                <a:lnTo>
                  <a:pt x="1857" y="1538"/>
                </a:lnTo>
                <a:lnTo>
                  <a:pt x="1855" y="1522"/>
                </a:lnTo>
                <a:lnTo>
                  <a:pt x="1850" y="1507"/>
                </a:lnTo>
                <a:lnTo>
                  <a:pt x="1843" y="1494"/>
                </a:lnTo>
                <a:lnTo>
                  <a:pt x="1834" y="1484"/>
                </a:lnTo>
                <a:lnTo>
                  <a:pt x="1821" y="1475"/>
                </a:lnTo>
                <a:lnTo>
                  <a:pt x="1805" y="1469"/>
                </a:lnTo>
                <a:lnTo>
                  <a:pt x="1787" y="1466"/>
                </a:lnTo>
                <a:lnTo>
                  <a:pt x="1762" y="1465"/>
                </a:lnTo>
                <a:lnTo>
                  <a:pt x="1627" y="1465"/>
                </a:lnTo>
                <a:lnTo>
                  <a:pt x="1603" y="1466"/>
                </a:lnTo>
                <a:lnTo>
                  <a:pt x="1584" y="1469"/>
                </a:lnTo>
                <a:lnTo>
                  <a:pt x="1570" y="1475"/>
                </a:lnTo>
                <a:lnTo>
                  <a:pt x="1559" y="1484"/>
                </a:lnTo>
                <a:lnTo>
                  <a:pt x="1552" y="1494"/>
                </a:lnTo>
                <a:lnTo>
                  <a:pt x="1547" y="1507"/>
                </a:lnTo>
                <a:lnTo>
                  <a:pt x="1545" y="1522"/>
                </a:lnTo>
                <a:lnTo>
                  <a:pt x="1543" y="1538"/>
                </a:lnTo>
                <a:lnTo>
                  <a:pt x="1542" y="1557"/>
                </a:lnTo>
                <a:lnTo>
                  <a:pt x="1542" y="1772"/>
                </a:lnTo>
                <a:lnTo>
                  <a:pt x="1539" y="1842"/>
                </a:lnTo>
                <a:lnTo>
                  <a:pt x="1530" y="1910"/>
                </a:lnTo>
                <a:lnTo>
                  <a:pt x="1515" y="1976"/>
                </a:lnTo>
                <a:lnTo>
                  <a:pt x="1494" y="2039"/>
                </a:lnTo>
                <a:lnTo>
                  <a:pt x="1468" y="2101"/>
                </a:lnTo>
                <a:lnTo>
                  <a:pt x="1437" y="2160"/>
                </a:lnTo>
                <a:lnTo>
                  <a:pt x="1401" y="2214"/>
                </a:lnTo>
                <a:lnTo>
                  <a:pt x="1360" y="2267"/>
                </a:lnTo>
                <a:lnTo>
                  <a:pt x="1316" y="2314"/>
                </a:lnTo>
                <a:lnTo>
                  <a:pt x="1268" y="2358"/>
                </a:lnTo>
                <a:lnTo>
                  <a:pt x="1215" y="2398"/>
                </a:lnTo>
                <a:lnTo>
                  <a:pt x="1159" y="2434"/>
                </a:lnTo>
                <a:lnTo>
                  <a:pt x="1102" y="2466"/>
                </a:lnTo>
                <a:lnTo>
                  <a:pt x="1039" y="2491"/>
                </a:lnTo>
                <a:lnTo>
                  <a:pt x="976" y="2512"/>
                </a:lnTo>
                <a:lnTo>
                  <a:pt x="910" y="2527"/>
                </a:lnTo>
                <a:lnTo>
                  <a:pt x="842" y="2536"/>
                </a:lnTo>
                <a:lnTo>
                  <a:pt x="772" y="2540"/>
                </a:lnTo>
                <a:lnTo>
                  <a:pt x="702" y="2536"/>
                </a:lnTo>
                <a:lnTo>
                  <a:pt x="633" y="2527"/>
                </a:lnTo>
                <a:lnTo>
                  <a:pt x="568" y="2512"/>
                </a:lnTo>
                <a:lnTo>
                  <a:pt x="504" y="2491"/>
                </a:lnTo>
                <a:lnTo>
                  <a:pt x="442" y="2466"/>
                </a:lnTo>
                <a:lnTo>
                  <a:pt x="383" y="2434"/>
                </a:lnTo>
                <a:lnTo>
                  <a:pt x="328" y="2398"/>
                </a:lnTo>
                <a:lnTo>
                  <a:pt x="276" y="2358"/>
                </a:lnTo>
                <a:lnTo>
                  <a:pt x="227" y="2314"/>
                </a:lnTo>
                <a:lnTo>
                  <a:pt x="182" y="2267"/>
                </a:lnTo>
                <a:lnTo>
                  <a:pt x="142" y="2214"/>
                </a:lnTo>
                <a:lnTo>
                  <a:pt x="106" y="2160"/>
                </a:lnTo>
                <a:lnTo>
                  <a:pt x="75" y="2101"/>
                </a:lnTo>
                <a:lnTo>
                  <a:pt x="48" y="2039"/>
                </a:lnTo>
                <a:lnTo>
                  <a:pt x="27" y="1976"/>
                </a:lnTo>
                <a:lnTo>
                  <a:pt x="13" y="1910"/>
                </a:lnTo>
                <a:lnTo>
                  <a:pt x="3" y="1842"/>
                </a:lnTo>
                <a:lnTo>
                  <a:pt x="0" y="1772"/>
                </a:lnTo>
                <a:lnTo>
                  <a:pt x="1" y="1738"/>
                </a:lnTo>
                <a:lnTo>
                  <a:pt x="6" y="1702"/>
                </a:lnTo>
                <a:lnTo>
                  <a:pt x="13" y="1663"/>
                </a:lnTo>
                <a:lnTo>
                  <a:pt x="22" y="1622"/>
                </a:lnTo>
                <a:lnTo>
                  <a:pt x="34" y="1579"/>
                </a:lnTo>
                <a:lnTo>
                  <a:pt x="47" y="1538"/>
                </a:lnTo>
                <a:lnTo>
                  <a:pt x="62" y="1498"/>
                </a:lnTo>
                <a:lnTo>
                  <a:pt x="79" y="1460"/>
                </a:lnTo>
                <a:lnTo>
                  <a:pt x="98" y="1426"/>
                </a:lnTo>
                <a:lnTo>
                  <a:pt x="117" y="1395"/>
                </a:lnTo>
                <a:lnTo>
                  <a:pt x="126" y="1383"/>
                </a:lnTo>
                <a:lnTo>
                  <a:pt x="138" y="1366"/>
                </a:lnTo>
                <a:lnTo>
                  <a:pt x="153" y="1344"/>
                </a:lnTo>
                <a:lnTo>
                  <a:pt x="170" y="1318"/>
                </a:lnTo>
                <a:lnTo>
                  <a:pt x="190" y="1290"/>
                </a:lnTo>
                <a:lnTo>
                  <a:pt x="213" y="1258"/>
                </a:lnTo>
                <a:lnTo>
                  <a:pt x="237" y="1224"/>
                </a:lnTo>
                <a:lnTo>
                  <a:pt x="263" y="1187"/>
                </a:lnTo>
                <a:lnTo>
                  <a:pt x="290" y="1147"/>
                </a:lnTo>
                <a:lnTo>
                  <a:pt x="320" y="1106"/>
                </a:lnTo>
                <a:lnTo>
                  <a:pt x="350" y="1062"/>
                </a:lnTo>
                <a:lnTo>
                  <a:pt x="381" y="1017"/>
                </a:lnTo>
                <a:lnTo>
                  <a:pt x="413" y="972"/>
                </a:lnTo>
                <a:lnTo>
                  <a:pt x="446" y="925"/>
                </a:lnTo>
                <a:lnTo>
                  <a:pt x="479" y="878"/>
                </a:lnTo>
                <a:lnTo>
                  <a:pt x="512" y="831"/>
                </a:lnTo>
                <a:lnTo>
                  <a:pt x="545" y="783"/>
                </a:lnTo>
                <a:lnTo>
                  <a:pt x="578" y="736"/>
                </a:lnTo>
                <a:lnTo>
                  <a:pt x="610" y="690"/>
                </a:lnTo>
                <a:lnTo>
                  <a:pt x="642" y="645"/>
                </a:lnTo>
                <a:lnTo>
                  <a:pt x="673" y="600"/>
                </a:lnTo>
                <a:lnTo>
                  <a:pt x="703" y="558"/>
                </a:lnTo>
                <a:lnTo>
                  <a:pt x="731" y="517"/>
                </a:lnTo>
                <a:lnTo>
                  <a:pt x="759" y="479"/>
                </a:lnTo>
                <a:lnTo>
                  <a:pt x="784" y="442"/>
                </a:lnTo>
                <a:lnTo>
                  <a:pt x="807" y="410"/>
                </a:lnTo>
                <a:lnTo>
                  <a:pt x="828" y="379"/>
                </a:lnTo>
                <a:lnTo>
                  <a:pt x="847" y="352"/>
                </a:lnTo>
                <a:lnTo>
                  <a:pt x="864" y="329"/>
                </a:lnTo>
                <a:lnTo>
                  <a:pt x="877" y="310"/>
                </a:lnTo>
                <a:lnTo>
                  <a:pt x="888" y="294"/>
                </a:lnTo>
                <a:lnTo>
                  <a:pt x="895" y="283"/>
                </a:lnTo>
                <a:lnTo>
                  <a:pt x="931" y="235"/>
                </a:lnTo>
                <a:lnTo>
                  <a:pt x="963" y="193"/>
                </a:lnTo>
                <a:lnTo>
                  <a:pt x="993" y="155"/>
                </a:lnTo>
                <a:lnTo>
                  <a:pt x="1022" y="122"/>
                </a:lnTo>
                <a:lnTo>
                  <a:pt x="1049" y="94"/>
                </a:lnTo>
                <a:lnTo>
                  <a:pt x="1075" y="70"/>
                </a:lnTo>
                <a:lnTo>
                  <a:pt x="1099" y="50"/>
                </a:lnTo>
                <a:lnTo>
                  <a:pt x="1124" y="34"/>
                </a:lnTo>
                <a:lnTo>
                  <a:pt x="1148" y="21"/>
                </a:lnTo>
                <a:lnTo>
                  <a:pt x="1172" y="12"/>
                </a:lnTo>
                <a:lnTo>
                  <a:pt x="1197" y="5"/>
                </a:lnTo>
                <a:lnTo>
                  <a:pt x="1223" y="1"/>
                </a:lnTo>
                <a:lnTo>
                  <a:pt x="12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61" name="Group 14">
            <a:extLst>
              <a:ext uri="{FF2B5EF4-FFF2-40B4-BE49-F238E27FC236}">
                <a16:creationId xmlns:a16="http://schemas.microsoft.com/office/drawing/2014/main" id="{57C972A3-2AAD-5717-11F9-E49176DB4A01}"/>
              </a:ext>
            </a:extLst>
          </p:cNvPr>
          <p:cNvGrpSpPr>
            <a:grpSpLocks noChangeAspect="1"/>
          </p:cNvGrpSpPr>
          <p:nvPr/>
        </p:nvGrpSpPr>
        <p:grpSpPr bwMode="auto">
          <a:xfrm>
            <a:off x="6345373" y="2438267"/>
            <a:ext cx="713404" cy="692800"/>
            <a:chOff x="638" y="291"/>
            <a:chExt cx="554" cy="538"/>
          </a:xfrm>
          <a:solidFill>
            <a:schemeClr val="bg1"/>
          </a:solidFill>
        </p:grpSpPr>
        <p:sp>
          <p:nvSpPr>
            <p:cNvPr id="362" name="Freeform 16">
              <a:extLst>
                <a:ext uri="{FF2B5EF4-FFF2-40B4-BE49-F238E27FC236}">
                  <a16:creationId xmlns:a16="http://schemas.microsoft.com/office/drawing/2014/main" id="{651BC28A-E5F6-DAF2-ACB4-EBCC3AA622C9}"/>
                </a:ext>
              </a:extLst>
            </p:cNvPr>
            <p:cNvSpPr>
              <a:spLocks/>
            </p:cNvSpPr>
            <p:nvPr/>
          </p:nvSpPr>
          <p:spPr bwMode="auto">
            <a:xfrm>
              <a:off x="1120" y="444"/>
              <a:ext cx="57" cy="62"/>
            </a:xfrm>
            <a:custGeom>
              <a:avLst/>
              <a:gdLst>
                <a:gd name="T0" fmla="*/ 0 w 341"/>
                <a:gd name="T1" fmla="*/ 0 h 371"/>
                <a:gd name="T2" fmla="*/ 171 w 341"/>
                <a:gd name="T3" fmla="*/ 0 h 371"/>
                <a:gd name="T4" fmla="*/ 201 w 341"/>
                <a:gd name="T5" fmla="*/ 3 h 371"/>
                <a:gd name="T6" fmla="*/ 230 w 341"/>
                <a:gd name="T7" fmla="*/ 11 h 371"/>
                <a:gd name="T8" fmla="*/ 257 w 341"/>
                <a:gd name="T9" fmla="*/ 24 h 371"/>
                <a:gd name="T10" fmla="*/ 280 w 341"/>
                <a:gd name="T11" fmla="*/ 40 h 371"/>
                <a:gd name="T12" fmla="*/ 301 w 341"/>
                <a:gd name="T13" fmla="*/ 61 h 371"/>
                <a:gd name="T14" fmla="*/ 317 w 341"/>
                <a:gd name="T15" fmla="*/ 86 h 371"/>
                <a:gd name="T16" fmla="*/ 330 w 341"/>
                <a:gd name="T17" fmla="*/ 111 h 371"/>
                <a:gd name="T18" fmla="*/ 338 w 341"/>
                <a:gd name="T19" fmla="*/ 141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1 h 371"/>
                <a:gd name="T32" fmla="*/ 280 w 341"/>
                <a:gd name="T33" fmla="*/ 331 h 371"/>
                <a:gd name="T34" fmla="*/ 257 w 341"/>
                <a:gd name="T35" fmla="*/ 349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1"/>
                  </a:lnTo>
                  <a:lnTo>
                    <a:pt x="257" y="24"/>
                  </a:lnTo>
                  <a:lnTo>
                    <a:pt x="280" y="40"/>
                  </a:lnTo>
                  <a:lnTo>
                    <a:pt x="301" y="61"/>
                  </a:lnTo>
                  <a:lnTo>
                    <a:pt x="317" y="86"/>
                  </a:lnTo>
                  <a:lnTo>
                    <a:pt x="330" y="111"/>
                  </a:lnTo>
                  <a:lnTo>
                    <a:pt x="338" y="141"/>
                  </a:lnTo>
                  <a:lnTo>
                    <a:pt x="341" y="171"/>
                  </a:lnTo>
                  <a:lnTo>
                    <a:pt x="341" y="200"/>
                  </a:lnTo>
                  <a:lnTo>
                    <a:pt x="338" y="231"/>
                  </a:lnTo>
                  <a:lnTo>
                    <a:pt x="330" y="260"/>
                  </a:lnTo>
                  <a:lnTo>
                    <a:pt x="317" y="287"/>
                  </a:lnTo>
                  <a:lnTo>
                    <a:pt x="301" y="311"/>
                  </a:lnTo>
                  <a:lnTo>
                    <a:pt x="280" y="331"/>
                  </a:lnTo>
                  <a:lnTo>
                    <a:pt x="257" y="349"/>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Freeform 17">
              <a:extLst>
                <a:ext uri="{FF2B5EF4-FFF2-40B4-BE49-F238E27FC236}">
                  <a16:creationId xmlns:a16="http://schemas.microsoft.com/office/drawing/2014/main" id="{8321D458-CAF3-FB38-DC47-BD4C4E564611}"/>
                </a:ext>
              </a:extLst>
            </p:cNvPr>
            <p:cNvSpPr>
              <a:spLocks/>
            </p:cNvSpPr>
            <p:nvPr/>
          </p:nvSpPr>
          <p:spPr bwMode="auto">
            <a:xfrm>
              <a:off x="1120" y="517"/>
              <a:ext cx="57" cy="62"/>
            </a:xfrm>
            <a:custGeom>
              <a:avLst/>
              <a:gdLst>
                <a:gd name="T0" fmla="*/ 0 w 341"/>
                <a:gd name="T1" fmla="*/ 0 h 372"/>
                <a:gd name="T2" fmla="*/ 171 w 341"/>
                <a:gd name="T3" fmla="*/ 0 h 372"/>
                <a:gd name="T4" fmla="*/ 201 w 341"/>
                <a:gd name="T5" fmla="*/ 4 h 372"/>
                <a:gd name="T6" fmla="*/ 230 w 341"/>
                <a:gd name="T7" fmla="*/ 11 h 372"/>
                <a:gd name="T8" fmla="*/ 257 w 341"/>
                <a:gd name="T9" fmla="*/ 24 h 372"/>
                <a:gd name="T10" fmla="*/ 280 w 341"/>
                <a:gd name="T11" fmla="*/ 41 h 372"/>
                <a:gd name="T12" fmla="*/ 301 w 341"/>
                <a:gd name="T13" fmla="*/ 61 h 372"/>
                <a:gd name="T14" fmla="*/ 317 w 341"/>
                <a:gd name="T15" fmla="*/ 85 h 372"/>
                <a:gd name="T16" fmla="*/ 330 w 341"/>
                <a:gd name="T17" fmla="*/ 112 h 372"/>
                <a:gd name="T18" fmla="*/ 338 w 341"/>
                <a:gd name="T19" fmla="*/ 141 h 372"/>
                <a:gd name="T20" fmla="*/ 341 w 341"/>
                <a:gd name="T21" fmla="*/ 172 h 372"/>
                <a:gd name="T22" fmla="*/ 341 w 341"/>
                <a:gd name="T23" fmla="*/ 201 h 372"/>
                <a:gd name="T24" fmla="*/ 338 w 341"/>
                <a:gd name="T25" fmla="*/ 231 h 372"/>
                <a:gd name="T26" fmla="*/ 330 w 341"/>
                <a:gd name="T27" fmla="*/ 260 h 372"/>
                <a:gd name="T28" fmla="*/ 317 w 341"/>
                <a:gd name="T29" fmla="*/ 287 h 372"/>
                <a:gd name="T30" fmla="*/ 301 w 341"/>
                <a:gd name="T31" fmla="*/ 311 h 372"/>
                <a:gd name="T32" fmla="*/ 280 w 341"/>
                <a:gd name="T33" fmla="*/ 332 h 372"/>
                <a:gd name="T34" fmla="*/ 257 w 341"/>
                <a:gd name="T35" fmla="*/ 349 h 372"/>
                <a:gd name="T36" fmla="*/ 230 w 341"/>
                <a:gd name="T37" fmla="*/ 361 h 372"/>
                <a:gd name="T38" fmla="*/ 201 w 341"/>
                <a:gd name="T39" fmla="*/ 370 h 372"/>
                <a:gd name="T40" fmla="*/ 171 w 341"/>
                <a:gd name="T41" fmla="*/ 372 h 372"/>
                <a:gd name="T42" fmla="*/ 0 w 341"/>
                <a:gd name="T43" fmla="*/ 372 h 372"/>
                <a:gd name="T44" fmla="*/ 0 w 341"/>
                <a:gd name="T4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2">
                  <a:moveTo>
                    <a:pt x="0" y="0"/>
                  </a:moveTo>
                  <a:lnTo>
                    <a:pt x="171" y="0"/>
                  </a:lnTo>
                  <a:lnTo>
                    <a:pt x="201" y="4"/>
                  </a:lnTo>
                  <a:lnTo>
                    <a:pt x="230" y="11"/>
                  </a:lnTo>
                  <a:lnTo>
                    <a:pt x="257" y="24"/>
                  </a:lnTo>
                  <a:lnTo>
                    <a:pt x="280" y="41"/>
                  </a:lnTo>
                  <a:lnTo>
                    <a:pt x="301" y="61"/>
                  </a:lnTo>
                  <a:lnTo>
                    <a:pt x="317" y="85"/>
                  </a:lnTo>
                  <a:lnTo>
                    <a:pt x="330" y="112"/>
                  </a:lnTo>
                  <a:lnTo>
                    <a:pt x="338" y="141"/>
                  </a:lnTo>
                  <a:lnTo>
                    <a:pt x="341" y="172"/>
                  </a:lnTo>
                  <a:lnTo>
                    <a:pt x="341" y="201"/>
                  </a:lnTo>
                  <a:lnTo>
                    <a:pt x="338" y="231"/>
                  </a:lnTo>
                  <a:lnTo>
                    <a:pt x="330" y="260"/>
                  </a:lnTo>
                  <a:lnTo>
                    <a:pt x="317" y="287"/>
                  </a:lnTo>
                  <a:lnTo>
                    <a:pt x="301" y="311"/>
                  </a:lnTo>
                  <a:lnTo>
                    <a:pt x="280" y="332"/>
                  </a:lnTo>
                  <a:lnTo>
                    <a:pt x="257" y="349"/>
                  </a:lnTo>
                  <a:lnTo>
                    <a:pt x="230" y="361"/>
                  </a:lnTo>
                  <a:lnTo>
                    <a:pt x="201" y="370"/>
                  </a:lnTo>
                  <a:lnTo>
                    <a:pt x="171" y="372"/>
                  </a:lnTo>
                  <a:lnTo>
                    <a:pt x="0" y="37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18">
              <a:extLst>
                <a:ext uri="{FF2B5EF4-FFF2-40B4-BE49-F238E27FC236}">
                  <a16:creationId xmlns:a16="http://schemas.microsoft.com/office/drawing/2014/main" id="{3F503967-7E27-ABD8-661C-5F9F9FAD53FA}"/>
                </a:ext>
              </a:extLst>
            </p:cNvPr>
            <p:cNvSpPr>
              <a:spLocks/>
            </p:cNvSpPr>
            <p:nvPr/>
          </p:nvSpPr>
          <p:spPr bwMode="auto">
            <a:xfrm>
              <a:off x="1120" y="590"/>
              <a:ext cx="57" cy="62"/>
            </a:xfrm>
            <a:custGeom>
              <a:avLst/>
              <a:gdLst>
                <a:gd name="T0" fmla="*/ 0 w 341"/>
                <a:gd name="T1" fmla="*/ 0 h 371"/>
                <a:gd name="T2" fmla="*/ 171 w 341"/>
                <a:gd name="T3" fmla="*/ 0 h 371"/>
                <a:gd name="T4" fmla="*/ 201 w 341"/>
                <a:gd name="T5" fmla="*/ 3 h 371"/>
                <a:gd name="T6" fmla="*/ 230 w 341"/>
                <a:gd name="T7" fmla="*/ 10 h 371"/>
                <a:gd name="T8" fmla="*/ 257 w 341"/>
                <a:gd name="T9" fmla="*/ 24 h 371"/>
                <a:gd name="T10" fmla="*/ 280 w 341"/>
                <a:gd name="T11" fmla="*/ 40 h 371"/>
                <a:gd name="T12" fmla="*/ 301 w 341"/>
                <a:gd name="T13" fmla="*/ 61 h 371"/>
                <a:gd name="T14" fmla="*/ 317 w 341"/>
                <a:gd name="T15" fmla="*/ 84 h 371"/>
                <a:gd name="T16" fmla="*/ 330 w 341"/>
                <a:gd name="T17" fmla="*/ 111 h 371"/>
                <a:gd name="T18" fmla="*/ 338 w 341"/>
                <a:gd name="T19" fmla="*/ 140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0 h 371"/>
                <a:gd name="T32" fmla="*/ 280 w 341"/>
                <a:gd name="T33" fmla="*/ 331 h 371"/>
                <a:gd name="T34" fmla="*/ 257 w 341"/>
                <a:gd name="T35" fmla="*/ 348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0"/>
                  </a:lnTo>
                  <a:lnTo>
                    <a:pt x="257" y="24"/>
                  </a:lnTo>
                  <a:lnTo>
                    <a:pt x="280" y="40"/>
                  </a:lnTo>
                  <a:lnTo>
                    <a:pt x="301" y="61"/>
                  </a:lnTo>
                  <a:lnTo>
                    <a:pt x="317" y="84"/>
                  </a:lnTo>
                  <a:lnTo>
                    <a:pt x="330" y="111"/>
                  </a:lnTo>
                  <a:lnTo>
                    <a:pt x="338" y="140"/>
                  </a:lnTo>
                  <a:lnTo>
                    <a:pt x="341" y="171"/>
                  </a:lnTo>
                  <a:lnTo>
                    <a:pt x="341" y="200"/>
                  </a:lnTo>
                  <a:lnTo>
                    <a:pt x="338" y="231"/>
                  </a:lnTo>
                  <a:lnTo>
                    <a:pt x="330" y="260"/>
                  </a:lnTo>
                  <a:lnTo>
                    <a:pt x="317" y="287"/>
                  </a:lnTo>
                  <a:lnTo>
                    <a:pt x="301" y="310"/>
                  </a:lnTo>
                  <a:lnTo>
                    <a:pt x="280" y="331"/>
                  </a:lnTo>
                  <a:lnTo>
                    <a:pt x="257" y="348"/>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Freeform 19">
              <a:extLst>
                <a:ext uri="{FF2B5EF4-FFF2-40B4-BE49-F238E27FC236}">
                  <a16:creationId xmlns:a16="http://schemas.microsoft.com/office/drawing/2014/main" id="{B4E3A439-4C60-81F4-467E-BAB559D43873}"/>
                </a:ext>
              </a:extLst>
            </p:cNvPr>
            <p:cNvSpPr>
              <a:spLocks/>
            </p:cNvSpPr>
            <p:nvPr/>
          </p:nvSpPr>
          <p:spPr bwMode="auto">
            <a:xfrm>
              <a:off x="1120" y="339"/>
              <a:ext cx="72" cy="72"/>
            </a:xfrm>
            <a:custGeom>
              <a:avLst/>
              <a:gdLst>
                <a:gd name="T0" fmla="*/ 317 w 430"/>
                <a:gd name="T1" fmla="*/ 0 h 433"/>
                <a:gd name="T2" fmla="*/ 341 w 430"/>
                <a:gd name="T3" fmla="*/ 3 h 433"/>
                <a:gd name="T4" fmla="*/ 362 w 430"/>
                <a:gd name="T5" fmla="*/ 10 h 433"/>
                <a:gd name="T6" fmla="*/ 382 w 430"/>
                <a:gd name="T7" fmla="*/ 22 h 433"/>
                <a:gd name="T8" fmla="*/ 398 w 430"/>
                <a:gd name="T9" fmla="*/ 37 h 433"/>
                <a:gd name="T10" fmla="*/ 411 w 430"/>
                <a:gd name="T11" fmla="*/ 56 h 433"/>
                <a:gd name="T12" fmla="*/ 421 w 430"/>
                <a:gd name="T13" fmla="*/ 77 h 433"/>
                <a:gd name="T14" fmla="*/ 427 w 430"/>
                <a:gd name="T15" fmla="*/ 102 h 433"/>
                <a:gd name="T16" fmla="*/ 430 w 430"/>
                <a:gd name="T17" fmla="*/ 129 h 433"/>
                <a:gd name="T18" fmla="*/ 430 w 430"/>
                <a:gd name="T19" fmla="*/ 153 h 433"/>
                <a:gd name="T20" fmla="*/ 426 w 430"/>
                <a:gd name="T21" fmla="*/ 189 h 433"/>
                <a:gd name="T22" fmla="*/ 416 w 430"/>
                <a:gd name="T23" fmla="*/ 225 h 433"/>
                <a:gd name="T24" fmla="*/ 402 w 430"/>
                <a:gd name="T25" fmla="*/ 259 h 433"/>
                <a:gd name="T26" fmla="*/ 383 w 430"/>
                <a:gd name="T27" fmla="*/ 291 h 433"/>
                <a:gd name="T28" fmla="*/ 358 w 430"/>
                <a:gd name="T29" fmla="*/ 321 h 433"/>
                <a:gd name="T30" fmla="*/ 331 w 430"/>
                <a:gd name="T31" fmla="*/ 345 h 433"/>
                <a:gd name="T32" fmla="*/ 301 w 430"/>
                <a:gd name="T33" fmla="*/ 366 h 433"/>
                <a:gd name="T34" fmla="*/ 269 w 430"/>
                <a:gd name="T35" fmla="*/ 382 h 433"/>
                <a:gd name="T36" fmla="*/ 0 w 430"/>
                <a:gd name="T37" fmla="*/ 433 h 433"/>
                <a:gd name="T38" fmla="*/ 0 w 430"/>
                <a:gd name="T39" fmla="*/ 37 h 433"/>
                <a:gd name="T40" fmla="*/ 266 w 430"/>
                <a:gd name="T41" fmla="*/ 6 h 433"/>
                <a:gd name="T42" fmla="*/ 293 w 430"/>
                <a:gd name="T43" fmla="*/ 1 h 433"/>
                <a:gd name="T44" fmla="*/ 317 w 430"/>
                <a:gd name="T4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0" h="433">
                  <a:moveTo>
                    <a:pt x="317" y="0"/>
                  </a:moveTo>
                  <a:lnTo>
                    <a:pt x="341" y="3"/>
                  </a:lnTo>
                  <a:lnTo>
                    <a:pt x="362" y="10"/>
                  </a:lnTo>
                  <a:lnTo>
                    <a:pt x="382" y="22"/>
                  </a:lnTo>
                  <a:lnTo>
                    <a:pt x="398" y="37"/>
                  </a:lnTo>
                  <a:lnTo>
                    <a:pt x="411" y="56"/>
                  </a:lnTo>
                  <a:lnTo>
                    <a:pt x="421" y="77"/>
                  </a:lnTo>
                  <a:lnTo>
                    <a:pt x="427" y="102"/>
                  </a:lnTo>
                  <a:lnTo>
                    <a:pt x="430" y="129"/>
                  </a:lnTo>
                  <a:lnTo>
                    <a:pt x="430" y="153"/>
                  </a:lnTo>
                  <a:lnTo>
                    <a:pt x="426" y="189"/>
                  </a:lnTo>
                  <a:lnTo>
                    <a:pt x="416" y="225"/>
                  </a:lnTo>
                  <a:lnTo>
                    <a:pt x="402" y="259"/>
                  </a:lnTo>
                  <a:lnTo>
                    <a:pt x="383" y="291"/>
                  </a:lnTo>
                  <a:lnTo>
                    <a:pt x="358" y="321"/>
                  </a:lnTo>
                  <a:lnTo>
                    <a:pt x="331" y="345"/>
                  </a:lnTo>
                  <a:lnTo>
                    <a:pt x="301" y="366"/>
                  </a:lnTo>
                  <a:lnTo>
                    <a:pt x="269" y="382"/>
                  </a:lnTo>
                  <a:lnTo>
                    <a:pt x="0" y="433"/>
                  </a:lnTo>
                  <a:lnTo>
                    <a:pt x="0" y="37"/>
                  </a:lnTo>
                  <a:lnTo>
                    <a:pt x="266" y="6"/>
                  </a:lnTo>
                  <a:lnTo>
                    <a:pt x="293" y="1"/>
                  </a:lnTo>
                  <a:lnTo>
                    <a:pt x="3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20">
              <a:extLst>
                <a:ext uri="{FF2B5EF4-FFF2-40B4-BE49-F238E27FC236}">
                  <a16:creationId xmlns:a16="http://schemas.microsoft.com/office/drawing/2014/main" id="{2BD02F57-09A7-FC46-D190-27689331518F}"/>
                </a:ext>
              </a:extLst>
            </p:cNvPr>
            <p:cNvSpPr>
              <a:spLocks/>
            </p:cNvSpPr>
            <p:nvPr/>
          </p:nvSpPr>
          <p:spPr bwMode="auto">
            <a:xfrm>
              <a:off x="865" y="291"/>
              <a:ext cx="245" cy="420"/>
            </a:xfrm>
            <a:custGeom>
              <a:avLst/>
              <a:gdLst>
                <a:gd name="T0" fmla="*/ 1304 w 1472"/>
                <a:gd name="T1" fmla="*/ 0 h 2521"/>
                <a:gd name="T2" fmla="*/ 1363 w 1472"/>
                <a:gd name="T3" fmla="*/ 12 h 2521"/>
                <a:gd name="T4" fmla="*/ 1412 w 1472"/>
                <a:gd name="T5" fmla="*/ 40 h 2521"/>
                <a:gd name="T6" fmla="*/ 1449 w 1472"/>
                <a:gd name="T7" fmla="*/ 85 h 2521"/>
                <a:gd name="T8" fmla="*/ 1469 w 1472"/>
                <a:gd name="T9" fmla="*/ 140 h 2521"/>
                <a:gd name="T10" fmla="*/ 1472 w 1472"/>
                <a:gd name="T11" fmla="*/ 2351 h 2521"/>
                <a:gd name="T12" fmla="*/ 1461 w 1472"/>
                <a:gd name="T13" fmla="*/ 2411 h 2521"/>
                <a:gd name="T14" fmla="*/ 1432 w 1472"/>
                <a:gd name="T15" fmla="*/ 2461 h 2521"/>
                <a:gd name="T16" fmla="*/ 1388 w 1472"/>
                <a:gd name="T17" fmla="*/ 2498 h 2521"/>
                <a:gd name="T18" fmla="*/ 1334 w 1472"/>
                <a:gd name="T19" fmla="*/ 2519 h 2521"/>
                <a:gd name="T20" fmla="*/ 947 w 1472"/>
                <a:gd name="T21" fmla="*/ 2521 h 2521"/>
                <a:gd name="T22" fmla="*/ 955 w 1472"/>
                <a:gd name="T23" fmla="*/ 2488 h 2521"/>
                <a:gd name="T24" fmla="*/ 961 w 1472"/>
                <a:gd name="T25" fmla="*/ 2467 h 2521"/>
                <a:gd name="T26" fmla="*/ 977 w 1472"/>
                <a:gd name="T27" fmla="*/ 2383 h 2521"/>
                <a:gd name="T28" fmla="*/ 823 w 1472"/>
                <a:gd name="T29" fmla="*/ 2367 h 2521"/>
                <a:gd name="T30" fmla="*/ 838 w 1472"/>
                <a:gd name="T31" fmla="*/ 2330 h 2521"/>
                <a:gd name="T32" fmla="*/ 837 w 1472"/>
                <a:gd name="T33" fmla="*/ 2286 h 2521"/>
                <a:gd name="T34" fmla="*/ 816 w 1472"/>
                <a:gd name="T35" fmla="*/ 2244 h 2521"/>
                <a:gd name="T36" fmla="*/ 780 w 1472"/>
                <a:gd name="T37" fmla="*/ 2215 h 2521"/>
                <a:gd name="T38" fmla="*/ 733 w 1472"/>
                <a:gd name="T39" fmla="*/ 2203 h 2521"/>
                <a:gd name="T40" fmla="*/ 686 w 1472"/>
                <a:gd name="T41" fmla="*/ 2215 h 2521"/>
                <a:gd name="T42" fmla="*/ 650 w 1472"/>
                <a:gd name="T43" fmla="*/ 2244 h 2521"/>
                <a:gd name="T44" fmla="*/ 630 w 1472"/>
                <a:gd name="T45" fmla="*/ 2286 h 2521"/>
                <a:gd name="T46" fmla="*/ 629 w 1472"/>
                <a:gd name="T47" fmla="*/ 2330 h 2521"/>
                <a:gd name="T48" fmla="*/ 643 w 1472"/>
                <a:gd name="T49" fmla="*/ 2367 h 2521"/>
                <a:gd name="T50" fmla="*/ 360 w 1472"/>
                <a:gd name="T51" fmla="*/ 2383 h 2521"/>
                <a:gd name="T52" fmla="*/ 363 w 1472"/>
                <a:gd name="T53" fmla="*/ 2374 h 2521"/>
                <a:gd name="T54" fmla="*/ 369 w 1472"/>
                <a:gd name="T55" fmla="*/ 2356 h 2521"/>
                <a:gd name="T56" fmla="*/ 372 w 1472"/>
                <a:gd name="T57" fmla="*/ 2054 h 2521"/>
                <a:gd name="T58" fmla="*/ 1212 w 1472"/>
                <a:gd name="T59" fmla="*/ 2051 h 2521"/>
                <a:gd name="T60" fmla="*/ 1236 w 1472"/>
                <a:gd name="T61" fmla="*/ 2034 h 2521"/>
                <a:gd name="T62" fmla="*/ 1244 w 1472"/>
                <a:gd name="T63" fmla="*/ 2006 h 2521"/>
                <a:gd name="T64" fmla="*/ 1242 w 1472"/>
                <a:gd name="T65" fmla="*/ 313 h 2521"/>
                <a:gd name="T66" fmla="*/ 1226 w 1472"/>
                <a:gd name="T67" fmla="*/ 290 h 2521"/>
                <a:gd name="T68" fmla="*/ 1198 w 1472"/>
                <a:gd name="T69" fmla="*/ 281 h 2521"/>
                <a:gd name="T70" fmla="*/ 259 w 1472"/>
                <a:gd name="T71" fmla="*/ 284 h 2521"/>
                <a:gd name="T72" fmla="*/ 237 w 1472"/>
                <a:gd name="T73" fmla="*/ 300 h 2521"/>
                <a:gd name="T74" fmla="*/ 228 w 1472"/>
                <a:gd name="T75" fmla="*/ 328 h 2521"/>
                <a:gd name="T76" fmla="*/ 0 w 1472"/>
                <a:gd name="T77" fmla="*/ 1459 h 2521"/>
                <a:gd name="T78" fmla="*/ 3 w 1472"/>
                <a:gd name="T79" fmla="*/ 140 h 2521"/>
                <a:gd name="T80" fmla="*/ 23 w 1472"/>
                <a:gd name="T81" fmla="*/ 85 h 2521"/>
                <a:gd name="T82" fmla="*/ 60 w 1472"/>
                <a:gd name="T83" fmla="*/ 40 h 2521"/>
                <a:gd name="T84" fmla="*/ 110 w 1472"/>
                <a:gd name="T85" fmla="*/ 12 h 2521"/>
                <a:gd name="T86" fmla="*/ 169 w 1472"/>
                <a:gd name="T87" fmla="*/ 0 h 2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72" h="2521">
                  <a:moveTo>
                    <a:pt x="169" y="0"/>
                  </a:moveTo>
                  <a:lnTo>
                    <a:pt x="1304" y="0"/>
                  </a:lnTo>
                  <a:lnTo>
                    <a:pt x="1334" y="3"/>
                  </a:lnTo>
                  <a:lnTo>
                    <a:pt x="1363" y="12"/>
                  </a:lnTo>
                  <a:lnTo>
                    <a:pt x="1388" y="24"/>
                  </a:lnTo>
                  <a:lnTo>
                    <a:pt x="1412" y="40"/>
                  </a:lnTo>
                  <a:lnTo>
                    <a:pt x="1432" y="61"/>
                  </a:lnTo>
                  <a:lnTo>
                    <a:pt x="1449" y="85"/>
                  </a:lnTo>
                  <a:lnTo>
                    <a:pt x="1461" y="112"/>
                  </a:lnTo>
                  <a:lnTo>
                    <a:pt x="1469" y="140"/>
                  </a:lnTo>
                  <a:lnTo>
                    <a:pt x="1472" y="170"/>
                  </a:lnTo>
                  <a:lnTo>
                    <a:pt x="1472" y="2351"/>
                  </a:lnTo>
                  <a:lnTo>
                    <a:pt x="1469" y="2382"/>
                  </a:lnTo>
                  <a:lnTo>
                    <a:pt x="1461" y="2411"/>
                  </a:lnTo>
                  <a:lnTo>
                    <a:pt x="1449" y="2437"/>
                  </a:lnTo>
                  <a:lnTo>
                    <a:pt x="1432" y="2461"/>
                  </a:lnTo>
                  <a:lnTo>
                    <a:pt x="1412" y="2482"/>
                  </a:lnTo>
                  <a:lnTo>
                    <a:pt x="1388" y="2498"/>
                  </a:lnTo>
                  <a:lnTo>
                    <a:pt x="1363" y="2511"/>
                  </a:lnTo>
                  <a:lnTo>
                    <a:pt x="1334" y="2519"/>
                  </a:lnTo>
                  <a:lnTo>
                    <a:pt x="1304" y="2521"/>
                  </a:lnTo>
                  <a:lnTo>
                    <a:pt x="947" y="2521"/>
                  </a:lnTo>
                  <a:lnTo>
                    <a:pt x="952" y="2503"/>
                  </a:lnTo>
                  <a:lnTo>
                    <a:pt x="955" y="2488"/>
                  </a:lnTo>
                  <a:lnTo>
                    <a:pt x="959" y="2476"/>
                  </a:lnTo>
                  <a:lnTo>
                    <a:pt x="961" y="2467"/>
                  </a:lnTo>
                  <a:lnTo>
                    <a:pt x="961" y="2463"/>
                  </a:lnTo>
                  <a:lnTo>
                    <a:pt x="977" y="2383"/>
                  </a:lnTo>
                  <a:lnTo>
                    <a:pt x="811" y="2383"/>
                  </a:lnTo>
                  <a:lnTo>
                    <a:pt x="823" y="2367"/>
                  </a:lnTo>
                  <a:lnTo>
                    <a:pt x="832" y="2350"/>
                  </a:lnTo>
                  <a:lnTo>
                    <a:pt x="838" y="2330"/>
                  </a:lnTo>
                  <a:lnTo>
                    <a:pt x="840" y="2311"/>
                  </a:lnTo>
                  <a:lnTo>
                    <a:pt x="837" y="2286"/>
                  </a:lnTo>
                  <a:lnTo>
                    <a:pt x="829" y="2263"/>
                  </a:lnTo>
                  <a:lnTo>
                    <a:pt x="816" y="2244"/>
                  </a:lnTo>
                  <a:lnTo>
                    <a:pt x="800" y="2227"/>
                  </a:lnTo>
                  <a:lnTo>
                    <a:pt x="780" y="2215"/>
                  </a:lnTo>
                  <a:lnTo>
                    <a:pt x="758" y="2206"/>
                  </a:lnTo>
                  <a:lnTo>
                    <a:pt x="733" y="2203"/>
                  </a:lnTo>
                  <a:lnTo>
                    <a:pt x="709" y="2206"/>
                  </a:lnTo>
                  <a:lnTo>
                    <a:pt x="686" y="2215"/>
                  </a:lnTo>
                  <a:lnTo>
                    <a:pt x="667" y="2227"/>
                  </a:lnTo>
                  <a:lnTo>
                    <a:pt x="650" y="2244"/>
                  </a:lnTo>
                  <a:lnTo>
                    <a:pt x="638" y="2263"/>
                  </a:lnTo>
                  <a:lnTo>
                    <a:pt x="630" y="2286"/>
                  </a:lnTo>
                  <a:lnTo>
                    <a:pt x="627" y="2311"/>
                  </a:lnTo>
                  <a:lnTo>
                    <a:pt x="629" y="2330"/>
                  </a:lnTo>
                  <a:lnTo>
                    <a:pt x="635" y="2350"/>
                  </a:lnTo>
                  <a:lnTo>
                    <a:pt x="643" y="2367"/>
                  </a:lnTo>
                  <a:lnTo>
                    <a:pt x="656" y="2383"/>
                  </a:lnTo>
                  <a:lnTo>
                    <a:pt x="360" y="2383"/>
                  </a:lnTo>
                  <a:lnTo>
                    <a:pt x="361" y="2381"/>
                  </a:lnTo>
                  <a:lnTo>
                    <a:pt x="363" y="2374"/>
                  </a:lnTo>
                  <a:lnTo>
                    <a:pt x="365" y="2366"/>
                  </a:lnTo>
                  <a:lnTo>
                    <a:pt x="369" y="2356"/>
                  </a:lnTo>
                  <a:lnTo>
                    <a:pt x="372" y="2345"/>
                  </a:lnTo>
                  <a:lnTo>
                    <a:pt x="372" y="2054"/>
                  </a:lnTo>
                  <a:lnTo>
                    <a:pt x="1198" y="2054"/>
                  </a:lnTo>
                  <a:lnTo>
                    <a:pt x="1212" y="2051"/>
                  </a:lnTo>
                  <a:lnTo>
                    <a:pt x="1226" y="2044"/>
                  </a:lnTo>
                  <a:lnTo>
                    <a:pt x="1236" y="2034"/>
                  </a:lnTo>
                  <a:lnTo>
                    <a:pt x="1242" y="2022"/>
                  </a:lnTo>
                  <a:lnTo>
                    <a:pt x="1244" y="2006"/>
                  </a:lnTo>
                  <a:lnTo>
                    <a:pt x="1244" y="328"/>
                  </a:lnTo>
                  <a:lnTo>
                    <a:pt x="1242" y="313"/>
                  </a:lnTo>
                  <a:lnTo>
                    <a:pt x="1236" y="300"/>
                  </a:lnTo>
                  <a:lnTo>
                    <a:pt x="1226" y="290"/>
                  </a:lnTo>
                  <a:lnTo>
                    <a:pt x="1212" y="284"/>
                  </a:lnTo>
                  <a:lnTo>
                    <a:pt x="1198" y="281"/>
                  </a:lnTo>
                  <a:lnTo>
                    <a:pt x="275" y="281"/>
                  </a:lnTo>
                  <a:lnTo>
                    <a:pt x="259" y="284"/>
                  </a:lnTo>
                  <a:lnTo>
                    <a:pt x="247" y="290"/>
                  </a:lnTo>
                  <a:lnTo>
                    <a:pt x="237" y="300"/>
                  </a:lnTo>
                  <a:lnTo>
                    <a:pt x="231" y="313"/>
                  </a:lnTo>
                  <a:lnTo>
                    <a:pt x="228" y="328"/>
                  </a:lnTo>
                  <a:lnTo>
                    <a:pt x="228" y="1459"/>
                  </a:lnTo>
                  <a:lnTo>
                    <a:pt x="0" y="1459"/>
                  </a:lnTo>
                  <a:lnTo>
                    <a:pt x="0" y="170"/>
                  </a:lnTo>
                  <a:lnTo>
                    <a:pt x="3" y="140"/>
                  </a:lnTo>
                  <a:lnTo>
                    <a:pt x="11" y="112"/>
                  </a:lnTo>
                  <a:lnTo>
                    <a:pt x="23" y="85"/>
                  </a:lnTo>
                  <a:lnTo>
                    <a:pt x="40" y="61"/>
                  </a:lnTo>
                  <a:lnTo>
                    <a:pt x="60" y="40"/>
                  </a:lnTo>
                  <a:lnTo>
                    <a:pt x="83" y="24"/>
                  </a:lnTo>
                  <a:lnTo>
                    <a:pt x="110" y="12"/>
                  </a:lnTo>
                  <a:lnTo>
                    <a:pt x="139" y="3"/>
                  </a:lnTo>
                  <a:lnTo>
                    <a:pt x="1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Freeform 21">
              <a:extLst>
                <a:ext uri="{FF2B5EF4-FFF2-40B4-BE49-F238E27FC236}">
                  <a16:creationId xmlns:a16="http://schemas.microsoft.com/office/drawing/2014/main" id="{5736F81C-8C08-258E-15CE-C7F3B3018BA4}"/>
                </a:ext>
              </a:extLst>
            </p:cNvPr>
            <p:cNvSpPr>
              <a:spLocks/>
            </p:cNvSpPr>
            <p:nvPr/>
          </p:nvSpPr>
          <p:spPr bwMode="auto">
            <a:xfrm>
              <a:off x="638" y="439"/>
              <a:ext cx="403" cy="390"/>
            </a:xfrm>
            <a:custGeom>
              <a:avLst/>
              <a:gdLst>
                <a:gd name="T0" fmla="*/ 1252 w 2416"/>
                <a:gd name="T1" fmla="*/ 666 h 2337"/>
                <a:gd name="T2" fmla="*/ 2225 w 2416"/>
                <a:gd name="T3" fmla="*/ 669 h 2337"/>
                <a:gd name="T4" fmla="*/ 2293 w 2416"/>
                <a:gd name="T5" fmla="*/ 689 h 2337"/>
                <a:gd name="T6" fmla="*/ 2349 w 2416"/>
                <a:gd name="T7" fmla="*/ 727 h 2337"/>
                <a:gd name="T8" fmla="*/ 2390 w 2416"/>
                <a:gd name="T9" fmla="*/ 780 h 2337"/>
                <a:gd name="T10" fmla="*/ 2413 w 2416"/>
                <a:gd name="T11" fmla="*/ 843 h 2337"/>
                <a:gd name="T12" fmla="*/ 2413 w 2416"/>
                <a:gd name="T13" fmla="*/ 912 h 2337"/>
                <a:gd name="T14" fmla="*/ 2390 w 2416"/>
                <a:gd name="T15" fmla="*/ 976 h 2337"/>
                <a:gd name="T16" fmla="*/ 2349 w 2416"/>
                <a:gd name="T17" fmla="*/ 1029 h 2337"/>
                <a:gd name="T18" fmla="*/ 2293 w 2416"/>
                <a:gd name="T19" fmla="*/ 1067 h 2337"/>
                <a:gd name="T20" fmla="*/ 2225 w 2416"/>
                <a:gd name="T21" fmla="*/ 1087 h 2337"/>
                <a:gd name="T22" fmla="*/ 1616 w 2416"/>
                <a:gd name="T23" fmla="*/ 1090 h 2337"/>
                <a:gd name="T24" fmla="*/ 1604 w 2416"/>
                <a:gd name="T25" fmla="*/ 1504 h 2337"/>
                <a:gd name="T26" fmla="*/ 1572 w 2416"/>
                <a:gd name="T27" fmla="*/ 1577 h 2337"/>
                <a:gd name="T28" fmla="*/ 1532 w 2416"/>
                <a:gd name="T29" fmla="*/ 1647 h 2337"/>
                <a:gd name="T30" fmla="*/ 1489 w 2416"/>
                <a:gd name="T31" fmla="*/ 1714 h 2337"/>
                <a:gd name="T32" fmla="*/ 1443 w 2416"/>
                <a:gd name="T33" fmla="*/ 1775 h 2337"/>
                <a:gd name="T34" fmla="*/ 1400 w 2416"/>
                <a:gd name="T35" fmla="*/ 1829 h 2337"/>
                <a:gd name="T36" fmla="*/ 1360 w 2416"/>
                <a:gd name="T37" fmla="*/ 1873 h 2337"/>
                <a:gd name="T38" fmla="*/ 1329 w 2416"/>
                <a:gd name="T39" fmla="*/ 1907 h 2337"/>
                <a:gd name="T40" fmla="*/ 1307 w 2416"/>
                <a:gd name="T41" fmla="*/ 1929 h 2337"/>
                <a:gd name="T42" fmla="*/ 1298 w 2416"/>
                <a:gd name="T43" fmla="*/ 1937 h 2337"/>
                <a:gd name="T44" fmla="*/ 1280 w 2416"/>
                <a:gd name="T45" fmla="*/ 1968 h 2337"/>
                <a:gd name="T46" fmla="*/ 1279 w 2416"/>
                <a:gd name="T47" fmla="*/ 2002 h 2337"/>
                <a:gd name="T48" fmla="*/ 1295 w 2416"/>
                <a:gd name="T49" fmla="*/ 2034 h 2337"/>
                <a:gd name="T50" fmla="*/ 1327 w 2416"/>
                <a:gd name="T51" fmla="*/ 2053 h 2337"/>
                <a:gd name="T52" fmla="*/ 1360 w 2416"/>
                <a:gd name="T53" fmla="*/ 2054 h 2337"/>
                <a:gd name="T54" fmla="*/ 1390 w 2416"/>
                <a:gd name="T55" fmla="*/ 2037 h 2337"/>
                <a:gd name="T56" fmla="*/ 1401 w 2416"/>
                <a:gd name="T57" fmla="*/ 2026 h 2337"/>
                <a:gd name="T58" fmla="*/ 1427 w 2416"/>
                <a:gd name="T59" fmla="*/ 2001 h 2337"/>
                <a:gd name="T60" fmla="*/ 1463 w 2416"/>
                <a:gd name="T61" fmla="*/ 1963 h 2337"/>
                <a:gd name="T62" fmla="*/ 1506 w 2416"/>
                <a:gd name="T63" fmla="*/ 1913 h 2337"/>
                <a:gd name="T64" fmla="*/ 1554 w 2416"/>
                <a:gd name="T65" fmla="*/ 1855 h 2337"/>
                <a:gd name="T66" fmla="*/ 1603 w 2416"/>
                <a:gd name="T67" fmla="*/ 1787 h 2337"/>
                <a:gd name="T68" fmla="*/ 1651 w 2416"/>
                <a:gd name="T69" fmla="*/ 1712 h 2337"/>
                <a:gd name="T70" fmla="*/ 1695 w 2416"/>
                <a:gd name="T71" fmla="*/ 1633 h 2337"/>
                <a:gd name="T72" fmla="*/ 2205 w 2416"/>
                <a:gd name="T73" fmla="*/ 1592 h 2337"/>
                <a:gd name="T74" fmla="*/ 2203 w 2416"/>
                <a:gd name="T75" fmla="*/ 1604 h 2337"/>
                <a:gd name="T76" fmla="*/ 2195 w 2416"/>
                <a:gd name="T77" fmla="*/ 1637 h 2337"/>
                <a:gd name="T78" fmla="*/ 2181 w 2416"/>
                <a:gd name="T79" fmla="*/ 1686 h 2337"/>
                <a:gd name="T80" fmla="*/ 2161 w 2416"/>
                <a:gd name="T81" fmla="*/ 1746 h 2337"/>
                <a:gd name="T82" fmla="*/ 2134 w 2416"/>
                <a:gd name="T83" fmla="*/ 1814 h 2337"/>
                <a:gd name="T84" fmla="*/ 2102 w 2416"/>
                <a:gd name="T85" fmla="*/ 1886 h 2337"/>
                <a:gd name="T86" fmla="*/ 2061 w 2416"/>
                <a:gd name="T87" fmla="*/ 1955 h 2337"/>
                <a:gd name="T88" fmla="*/ 2011 w 2416"/>
                <a:gd name="T89" fmla="*/ 2017 h 2337"/>
                <a:gd name="T90" fmla="*/ 1954 w 2416"/>
                <a:gd name="T91" fmla="*/ 2068 h 2337"/>
                <a:gd name="T92" fmla="*/ 1829 w 2416"/>
                <a:gd name="T93" fmla="*/ 2148 h 2337"/>
                <a:gd name="T94" fmla="*/ 1705 w 2416"/>
                <a:gd name="T95" fmla="*/ 2212 h 2337"/>
                <a:gd name="T96" fmla="*/ 1596 w 2416"/>
                <a:gd name="T97" fmla="*/ 2265 h 2337"/>
                <a:gd name="T98" fmla="*/ 1539 w 2416"/>
                <a:gd name="T99" fmla="*/ 2291 h 2337"/>
                <a:gd name="T100" fmla="*/ 1474 w 2416"/>
                <a:gd name="T101" fmla="*/ 2314 h 2337"/>
                <a:gd name="T102" fmla="*/ 1408 w 2416"/>
                <a:gd name="T103" fmla="*/ 2331 h 2337"/>
                <a:gd name="T104" fmla="*/ 1346 w 2416"/>
                <a:gd name="T105" fmla="*/ 2337 h 2337"/>
                <a:gd name="T106" fmla="*/ 73 w 2416"/>
                <a:gd name="T107" fmla="*/ 2335 h 2337"/>
                <a:gd name="T108" fmla="*/ 35 w 2416"/>
                <a:gd name="T109" fmla="*/ 2320 h 2337"/>
                <a:gd name="T110" fmla="*/ 9 w 2416"/>
                <a:gd name="T111" fmla="*/ 2292 h 2337"/>
                <a:gd name="T112" fmla="*/ 0 w 2416"/>
                <a:gd name="T113" fmla="*/ 2255 h 2337"/>
                <a:gd name="T114" fmla="*/ 8 w 2416"/>
                <a:gd name="T115" fmla="*/ 2211 h 2337"/>
                <a:gd name="T116" fmla="*/ 623 w 2416"/>
                <a:gd name="T117" fmla="*/ 542 h 2337"/>
                <a:gd name="T118" fmla="*/ 674 w 2416"/>
                <a:gd name="T119" fmla="*/ 458 h 2337"/>
                <a:gd name="T120" fmla="*/ 738 w 2416"/>
                <a:gd name="T121" fmla="*/ 377 h 2337"/>
                <a:gd name="T122" fmla="*/ 810 w 2416"/>
                <a:gd name="T123" fmla="*/ 306 h 2337"/>
                <a:gd name="T124" fmla="*/ 882 w 2416"/>
                <a:gd name="T125" fmla="*/ 251 h 2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16" h="2337">
                  <a:moveTo>
                    <a:pt x="1252" y="0"/>
                  </a:moveTo>
                  <a:lnTo>
                    <a:pt x="1252" y="666"/>
                  </a:lnTo>
                  <a:lnTo>
                    <a:pt x="2189" y="666"/>
                  </a:lnTo>
                  <a:lnTo>
                    <a:pt x="2225" y="669"/>
                  </a:lnTo>
                  <a:lnTo>
                    <a:pt x="2260" y="676"/>
                  </a:lnTo>
                  <a:lnTo>
                    <a:pt x="2293" y="689"/>
                  </a:lnTo>
                  <a:lnTo>
                    <a:pt x="2323" y="707"/>
                  </a:lnTo>
                  <a:lnTo>
                    <a:pt x="2349" y="727"/>
                  </a:lnTo>
                  <a:lnTo>
                    <a:pt x="2372" y="752"/>
                  </a:lnTo>
                  <a:lnTo>
                    <a:pt x="2390" y="780"/>
                  </a:lnTo>
                  <a:lnTo>
                    <a:pt x="2403" y="811"/>
                  </a:lnTo>
                  <a:lnTo>
                    <a:pt x="2413" y="843"/>
                  </a:lnTo>
                  <a:lnTo>
                    <a:pt x="2416" y="878"/>
                  </a:lnTo>
                  <a:lnTo>
                    <a:pt x="2413" y="912"/>
                  </a:lnTo>
                  <a:lnTo>
                    <a:pt x="2403" y="945"/>
                  </a:lnTo>
                  <a:lnTo>
                    <a:pt x="2390" y="976"/>
                  </a:lnTo>
                  <a:lnTo>
                    <a:pt x="2372" y="1004"/>
                  </a:lnTo>
                  <a:lnTo>
                    <a:pt x="2349" y="1029"/>
                  </a:lnTo>
                  <a:lnTo>
                    <a:pt x="2323" y="1049"/>
                  </a:lnTo>
                  <a:lnTo>
                    <a:pt x="2293" y="1067"/>
                  </a:lnTo>
                  <a:lnTo>
                    <a:pt x="2260" y="1080"/>
                  </a:lnTo>
                  <a:lnTo>
                    <a:pt x="2225" y="1087"/>
                  </a:lnTo>
                  <a:lnTo>
                    <a:pt x="2189" y="1090"/>
                  </a:lnTo>
                  <a:lnTo>
                    <a:pt x="1616" y="1090"/>
                  </a:lnTo>
                  <a:lnTo>
                    <a:pt x="1616" y="1467"/>
                  </a:lnTo>
                  <a:lnTo>
                    <a:pt x="1604" y="1504"/>
                  </a:lnTo>
                  <a:lnTo>
                    <a:pt x="1589" y="1541"/>
                  </a:lnTo>
                  <a:lnTo>
                    <a:pt x="1572" y="1577"/>
                  </a:lnTo>
                  <a:lnTo>
                    <a:pt x="1553" y="1613"/>
                  </a:lnTo>
                  <a:lnTo>
                    <a:pt x="1532" y="1647"/>
                  </a:lnTo>
                  <a:lnTo>
                    <a:pt x="1511" y="1681"/>
                  </a:lnTo>
                  <a:lnTo>
                    <a:pt x="1489" y="1714"/>
                  </a:lnTo>
                  <a:lnTo>
                    <a:pt x="1466" y="1745"/>
                  </a:lnTo>
                  <a:lnTo>
                    <a:pt x="1443" y="1775"/>
                  </a:lnTo>
                  <a:lnTo>
                    <a:pt x="1422" y="1803"/>
                  </a:lnTo>
                  <a:lnTo>
                    <a:pt x="1400" y="1829"/>
                  </a:lnTo>
                  <a:lnTo>
                    <a:pt x="1380" y="1853"/>
                  </a:lnTo>
                  <a:lnTo>
                    <a:pt x="1360" y="1873"/>
                  </a:lnTo>
                  <a:lnTo>
                    <a:pt x="1343" y="1892"/>
                  </a:lnTo>
                  <a:lnTo>
                    <a:pt x="1329" y="1907"/>
                  </a:lnTo>
                  <a:lnTo>
                    <a:pt x="1316" y="1920"/>
                  </a:lnTo>
                  <a:lnTo>
                    <a:pt x="1307" y="1929"/>
                  </a:lnTo>
                  <a:lnTo>
                    <a:pt x="1301" y="1935"/>
                  </a:lnTo>
                  <a:lnTo>
                    <a:pt x="1298" y="1937"/>
                  </a:lnTo>
                  <a:lnTo>
                    <a:pt x="1287" y="1952"/>
                  </a:lnTo>
                  <a:lnTo>
                    <a:pt x="1280" y="1968"/>
                  </a:lnTo>
                  <a:lnTo>
                    <a:pt x="1276" y="1985"/>
                  </a:lnTo>
                  <a:lnTo>
                    <a:pt x="1279" y="2002"/>
                  </a:lnTo>
                  <a:lnTo>
                    <a:pt x="1285" y="2019"/>
                  </a:lnTo>
                  <a:lnTo>
                    <a:pt x="1295" y="2034"/>
                  </a:lnTo>
                  <a:lnTo>
                    <a:pt x="1309" y="2046"/>
                  </a:lnTo>
                  <a:lnTo>
                    <a:pt x="1327" y="2053"/>
                  </a:lnTo>
                  <a:lnTo>
                    <a:pt x="1344" y="2056"/>
                  </a:lnTo>
                  <a:lnTo>
                    <a:pt x="1360" y="2054"/>
                  </a:lnTo>
                  <a:lnTo>
                    <a:pt x="1376" y="2048"/>
                  </a:lnTo>
                  <a:lnTo>
                    <a:pt x="1390" y="2037"/>
                  </a:lnTo>
                  <a:lnTo>
                    <a:pt x="1394" y="2034"/>
                  </a:lnTo>
                  <a:lnTo>
                    <a:pt x="1401" y="2026"/>
                  </a:lnTo>
                  <a:lnTo>
                    <a:pt x="1413" y="2016"/>
                  </a:lnTo>
                  <a:lnTo>
                    <a:pt x="1427" y="2001"/>
                  </a:lnTo>
                  <a:lnTo>
                    <a:pt x="1443" y="1984"/>
                  </a:lnTo>
                  <a:lnTo>
                    <a:pt x="1463" y="1963"/>
                  </a:lnTo>
                  <a:lnTo>
                    <a:pt x="1483" y="1939"/>
                  </a:lnTo>
                  <a:lnTo>
                    <a:pt x="1506" y="1913"/>
                  </a:lnTo>
                  <a:lnTo>
                    <a:pt x="1529" y="1885"/>
                  </a:lnTo>
                  <a:lnTo>
                    <a:pt x="1554" y="1855"/>
                  </a:lnTo>
                  <a:lnTo>
                    <a:pt x="1578" y="1822"/>
                  </a:lnTo>
                  <a:lnTo>
                    <a:pt x="1603" y="1787"/>
                  </a:lnTo>
                  <a:lnTo>
                    <a:pt x="1628" y="1751"/>
                  </a:lnTo>
                  <a:lnTo>
                    <a:pt x="1651" y="1712"/>
                  </a:lnTo>
                  <a:lnTo>
                    <a:pt x="1674" y="1673"/>
                  </a:lnTo>
                  <a:lnTo>
                    <a:pt x="1695" y="1633"/>
                  </a:lnTo>
                  <a:lnTo>
                    <a:pt x="1714" y="1592"/>
                  </a:lnTo>
                  <a:lnTo>
                    <a:pt x="2205" y="1592"/>
                  </a:lnTo>
                  <a:lnTo>
                    <a:pt x="2204" y="1595"/>
                  </a:lnTo>
                  <a:lnTo>
                    <a:pt x="2203" y="1604"/>
                  </a:lnTo>
                  <a:lnTo>
                    <a:pt x="2199" y="1619"/>
                  </a:lnTo>
                  <a:lnTo>
                    <a:pt x="2195" y="1637"/>
                  </a:lnTo>
                  <a:lnTo>
                    <a:pt x="2189" y="1660"/>
                  </a:lnTo>
                  <a:lnTo>
                    <a:pt x="2181" y="1686"/>
                  </a:lnTo>
                  <a:lnTo>
                    <a:pt x="2172" y="1715"/>
                  </a:lnTo>
                  <a:lnTo>
                    <a:pt x="2161" y="1746"/>
                  </a:lnTo>
                  <a:lnTo>
                    <a:pt x="2149" y="1780"/>
                  </a:lnTo>
                  <a:lnTo>
                    <a:pt x="2134" y="1814"/>
                  </a:lnTo>
                  <a:lnTo>
                    <a:pt x="2119" y="1851"/>
                  </a:lnTo>
                  <a:lnTo>
                    <a:pt x="2102" y="1886"/>
                  </a:lnTo>
                  <a:lnTo>
                    <a:pt x="2082" y="1921"/>
                  </a:lnTo>
                  <a:lnTo>
                    <a:pt x="2061" y="1955"/>
                  </a:lnTo>
                  <a:lnTo>
                    <a:pt x="2037" y="1987"/>
                  </a:lnTo>
                  <a:lnTo>
                    <a:pt x="2011" y="2017"/>
                  </a:lnTo>
                  <a:lnTo>
                    <a:pt x="1984" y="2044"/>
                  </a:lnTo>
                  <a:lnTo>
                    <a:pt x="1954" y="2068"/>
                  </a:lnTo>
                  <a:lnTo>
                    <a:pt x="1893" y="2110"/>
                  </a:lnTo>
                  <a:lnTo>
                    <a:pt x="1829" y="2148"/>
                  </a:lnTo>
                  <a:lnTo>
                    <a:pt x="1766" y="2182"/>
                  </a:lnTo>
                  <a:lnTo>
                    <a:pt x="1705" y="2212"/>
                  </a:lnTo>
                  <a:lnTo>
                    <a:pt x="1648" y="2239"/>
                  </a:lnTo>
                  <a:lnTo>
                    <a:pt x="1596" y="2265"/>
                  </a:lnTo>
                  <a:lnTo>
                    <a:pt x="1568" y="2279"/>
                  </a:lnTo>
                  <a:lnTo>
                    <a:pt x="1539" y="2291"/>
                  </a:lnTo>
                  <a:lnTo>
                    <a:pt x="1507" y="2303"/>
                  </a:lnTo>
                  <a:lnTo>
                    <a:pt x="1474" y="2314"/>
                  </a:lnTo>
                  <a:lnTo>
                    <a:pt x="1440" y="2324"/>
                  </a:lnTo>
                  <a:lnTo>
                    <a:pt x="1408" y="2331"/>
                  </a:lnTo>
                  <a:lnTo>
                    <a:pt x="1376" y="2336"/>
                  </a:lnTo>
                  <a:lnTo>
                    <a:pt x="1346" y="2337"/>
                  </a:lnTo>
                  <a:lnTo>
                    <a:pt x="96" y="2337"/>
                  </a:lnTo>
                  <a:lnTo>
                    <a:pt x="73" y="2335"/>
                  </a:lnTo>
                  <a:lnTo>
                    <a:pt x="52" y="2330"/>
                  </a:lnTo>
                  <a:lnTo>
                    <a:pt x="35" y="2320"/>
                  </a:lnTo>
                  <a:lnTo>
                    <a:pt x="20" y="2307"/>
                  </a:lnTo>
                  <a:lnTo>
                    <a:pt x="9" y="2292"/>
                  </a:lnTo>
                  <a:lnTo>
                    <a:pt x="3" y="2274"/>
                  </a:lnTo>
                  <a:lnTo>
                    <a:pt x="0" y="2255"/>
                  </a:lnTo>
                  <a:lnTo>
                    <a:pt x="2" y="2233"/>
                  </a:lnTo>
                  <a:lnTo>
                    <a:pt x="8" y="2211"/>
                  </a:lnTo>
                  <a:lnTo>
                    <a:pt x="605" y="582"/>
                  </a:lnTo>
                  <a:lnTo>
                    <a:pt x="623" y="542"/>
                  </a:lnTo>
                  <a:lnTo>
                    <a:pt x="646" y="500"/>
                  </a:lnTo>
                  <a:lnTo>
                    <a:pt x="674" y="458"/>
                  </a:lnTo>
                  <a:lnTo>
                    <a:pt x="704" y="417"/>
                  </a:lnTo>
                  <a:lnTo>
                    <a:pt x="738" y="377"/>
                  </a:lnTo>
                  <a:lnTo>
                    <a:pt x="773" y="340"/>
                  </a:lnTo>
                  <a:lnTo>
                    <a:pt x="810" y="306"/>
                  </a:lnTo>
                  <a:lnTo>
                    <a:pt x="847" y="276"/>
                  </a:lnTo>
                  <a:lnTo>
                    <a:pt x="882" y="251"/>
                  </a:lnTo>
                  <a:lnTo>
                    <a:pt x="12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68" name="Freeform 26">
            <a:extLst>
              <a:ext uri="{FF2B5EF4-FFF2-40B4-BE49-F238E27FC236}">
                <a16:creationId xmlns:a16="http://schemas.microsoft.com/office/drawing/2014/main" id="{3D5BA1B8-C256-FCA5-4D69-4FF3239DC4EE}"/>
              </a:ext>
            </a:extLst>
          </p:cNvPr>
          <p:cNvSpPr>
            <a:spLocks noEditPoints="1"/>
          </p:cNvSpPr>
          <p:nvPr/>
        </p:nvSpPr>
        <p:spPr bwMode="auto">
          <a:xfrm>
            <a:off x="6549005" y="3730542"/>
            <a:ext cx="355600" cy="695325"/>
          </a:xfrm>
          <a:custGeom>
            <a:avLst/>
            <a:gdLst>
              <a:gd name="T0" fmla="*/ 765 w 1790"/>
              <a:gd name="T1" fmla="*/ 1570 h 3502"/>
              <a:gd name="T2" fmla="*/ 778 w 1790"/>
              <a:gd name="T3" fmla="*/ 1793 h 3502"/>
              <a:gd name="T4" fmla="*/ 871 w 1790"/>
              <a:gd name="T5" fmla="*/ 1683 h 3502"/>
              <a:gd name="T6" fmla="*/ 1004 w 1790"/>
              <a:gd name="T7" fmla="*/ 1655 h 3502"/>
              <a:gd name="T8" fmla="*/ 1083 w 1790"/>
              <a:gd name="T9" fmla="*/ 1817 h 3502"/>
              <a:gd name="T10" fmla="*/ 1132 w 1790"/>
              <a:gd name="T11" fmla="*/ 1601 h 3502"/>
              <a:gd name="T12" fmla="*/ 942 w 1790"/>
              <a:gd name="T13" fmla="*/ 1469 h 3502"/>
              <a:gd name="T14" fmla="*/ 660 w 1790"/>
              <a:gd name="T15" fmla="*/ 1357 h 3502"/>
              <a:gd name="T16" fmla="*/ 517 w 1790"/>
              <a:gd name="T17" fmla="*/ 1673 h 3502"/>
              <a:gd name="T18" fmla="*/ 667 w 1790"/>
              <a:gd name="T19" fmla="*/ 1992 h 3502"/>
              <a:gd name="T20" fmla="*/ 775 w 1790"/>
              <a:gd name="T21" fmla="*/ 1920 h 3502"/>
              <a:gd name="T22" fmla="*/ 640 w 1790"/>
              <a:gd name="T23" fmla="*/ 1673 h 3502"/>
              <a:gd name="T24" fmla="*/ 777 w 1790"/>
              <a:gd name="T25" fmla="*/ 1421 h 3502"/>
              <a:gd name="T26" fmla="*/ 1068 w 1790"/>
              <a:gd name="T27" fmla="*/ 1401 h 3502"/>
              <a:gd name="T28" fmla="*/ 1239 w 1790"/>
              <a:gd name="T29" fmla="*/ 1629 h 3502"/>
              <a:gd name="T30" fmla="*/ 1133 w 1790"/>
              <a:gd name="T31" fmla="*/ 1903 h 3502"/>
              <a:gd name="T32" fmla="*/ 1228 w 1790"/>
              <a:gd name="T33" fmla="*/ 1980 h 3502"/>
              <a:gd name="T34" fmla="*/ 1365 w 1790"/>
              <a:gd name="T35" fmla="*/ 1673 h 3502"/>
              <a:gd name="T36" fmla="*/ 1223 w 1790"/>
              <a:gd name="T37" fmla="*/ 1357 h 3502"/>
              <a:gd name="T38" fmla="*/ 942 w 1790"/>
              <a:gd name="T39" fmla="*/ 1203 h 3502"/>
              <a:gd name="T40" fmla="*/ 1276 w 1790"/>
              <a:gd name="T41" fmla="*/ 1340 h 3502"/>
              <a:gd name="T42" fmla="*/ 1414 w 1790"/>
              <a:gd name="T43" fmla="*/ 1673 h 3502"/>
              <a:gd name="T44" fmla="*/ 1279 w 1790"/>
              <a:gd name="T45" fmla="*/ 2000 h 3502"/>
              <a:gd name="T46" fmla="*/ 1090 w 1790"/>
              <a:gd name="T47" fmla="*/ 2385 h 3502"/>
              <a:gd name="T48" fmla="*/ 1166 w 1790"/>
              <a:gd name="T49" fmla="*/ 2179 h 3502"/>
              <a:gd name="T50" fmla="*/ 1288 w 1790"/>
              <a:gd name="T51" fmla="*/ 2232 h 3502"/>
              <a:gd name="T52" fmla="*/ 1346 w 1790"/>
              <a:gd name="T53" fmla="*/ 2232 h 3502"/>
              <a:gd name="T54" fmla="*/ 1468 w 1790"/>
              <a:gd name="T55" fmla="*/ 2179 h 3502"/>
              <a:gd name="T56" fmla="*/ 1543 w 1790"/>
              <a:gd name="T57" fmla="*/ 2385 h 3502"/>
              <a:gd name="T58" fmla="*/ 1637 w 1790"/>
              <a:gd name="T59" fmla="*/ 2187 h 3502"/>
              <a:gd name="T60" fmla="*/ 1768 w 1790"/>
              <a:gd name="T61" fmla="*/ 2213 h 3502"/>
              <a:gd name="T62" fmla="*/ 1789 w 1790"/>
              <a:gd name="T63" fmla="*/ 3085 h 3502"/>
              <a:gd name="T64" fmla="*/ 1779 w 1790"/>
              <a:gd name="T65" fmla="*/ 3164 h 3502"/>
              <a:gd name="T66" fmla="*/ 1707 w 1790"/>
              <a:gd name="T67" fmla="*/ 3330 h 3502"/>
              <a:gd name="T68" fmla="*/ 1511 w 1790"/>
              <a:gd name="T69" fmla="*/ 3473 h 3502"/>
              <a:gd name="T70" fmla="*/ 1163 w 1790"/>
              <a:gd name="T71" fmla="*/ 3487 h 3502"/>
              <a:gd name="T72" fmla="*/ 934 w 1790"/>
              <a:gd name="T73" fmla="*/ 3373 h 3502"/>
              <a:gd name="T74" fmla="*/ 858 w 1790"/>
              <a:gd name="T75" fmla="*/ 3263 h 3502"/>
              <a:gd name="T76" fmla="*/ 768 w 1790"/>
              <a:gd name="T77" fmla="*/ 3106 h 3502"/>
              <a:gd name="T78" fmla="*/ 630 w 1790"/>
              <a:gd name="T79" fmla="*/ 2864 h 3502"/>
              <a:gd name="T80" fmla="*/ 521 w 1790"/>
              <a:gd name="T81" fmla="*/ 2667 h 3502"/>
              <a:gd name="T82" fmla="*/ 507 w 1790"/>
              <a:gd name="T83" fmla="*/ 2517 h 3502"/>
              <a:gd name="T84" fmla="*/ 636 w 1790"/>
              <a:gd name="T85" fmla="*/ 2496 h 3502"/>
              <a:gd name="T86" fmla="*/ 816 w 1790"/>
              <a:gd name="T87" fmla="*/ 2700 h 3502"/>
              <a:gd name="T88" fmla="*/ 615 w 1790"/>
              <a:gd name="T89" fmla="*/ 2011 h 3502"/>
              <a:gd name="T90" fmla="*/ 469 w 1790"/>
              <a:gd name="T91" fmla="*/ 1673 h 3502"/>
              <a:gd name="T92" fmla="*/ 608 w 1790"/>
              <a:gd name="T93" fmla="*/ 1340 h 3502"/>
              <a:gd name="T94" fmla="*/ 942 w 1790"/>
              <a:gd name="T95" fmla="*/ 1203 h 3502"/>
              <a:gd name="T96" fmla="*/ 639 w 1790"/>
              <a:gd name="T97" fmla="*/ 188 h 3502"/>
              <a:gd name="T98" fmla="*/ 1056 w 1790"/>
              <a:gd name="T99" fmla="*/ 141 h 3502"/>
              <a:gd name="T100" fmla="*/ 1625 w 1790"/>
              <a:gd name="T101" fmla="*/ 46 h 3502"/>
              <a:gd name="T102" fmla="*/ 1558 w 1790"/>
              <a:gd name="T103" fmla="*/ 2034 h 3502"/>
              <a:gd name="T104" fmla="*/ 161 w 1790"/>
              <a:gd name="T105" fmla="*/ 2902 h 3502"/>
              <a:gd name="T106" fmla="*/ 3 w 1790"/>
              <a:gd name="T107" fmla="*/ 2744 h 3502"/>
              <a:gd name="T108" fmla="*/ 71 w 1790"/>
              <a:gd name="T109" fmla="*/ 46 h 3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90" h="3502">
                <a:moveTo>
                  <a:pt x="942" y="1469"/>
                </a:moveTo>
                <a:lnTo>
                  <a:pt x="904" y="1472"/>
                </a:lnTo>
                <a:lnTo>
                  <a:pt x="870" y="1482"/>
                </a:lnTo>
                <a:lnTo>
                  <a:pt x="839" y="1498"/>
                </a:lnTo>
                <a:lnTo>
                  <a:pt x="810" y="1518"/>
                </a:lnTo>
                <a:lnTo>
                  <a:pt x="786" y="1542"/>
                </a:lnTo>
                <a:lnTo>
                  <a:pt x="765" y="1570"/>
                </a:lnTo>
                <a:lnTo>
                  <a:pt x="751" y="1602"/>
                </a:lnTo>
                <a:lnTo>
                  <a:pt x="741" y="1636"/>
                </a:lnTo>
                <a:lnTo>
                  <a:pt x="737" y="1673"/>
                </a:lnTo>
                <a:lnTo>
                  <a:pt x="741" y="1706"/>
                </a:lnTo>
                <a:lnTo>
                  <a:pt x="748" y="1737"/>
                </a:lnTo>
                <a:lnTo>
                  <a:pt x="761" y="1766"/>
                </a:lnTo>
                <a:lnTo>
                  <a:pt x="778" y="1793"/>
                </a:lnTo>
                <a:lnTo>
                  <a:pt x="798" y="1816"/>
                </a:lnTo>
                <a:lnTo>
                  <a:pt x="822" y="1837"/>
                </a:lnTo>
                <a:lnTo>
                  <a:pt x="850" y="1852"/>
                </a:lnTo>
                <a:lnTo>
                  <a:pt x="850" y="1744"/>
                </a:lnTo>
                <a:lnTo>
                  <a:pt x="852" y="1721"/>
                </a:lnTo>
                <a:lnTo>
                  <a:pt x="860" y="1700"/>
                </a:lnTo>
                <a:lnTo>
                  <a:pt x="871" y="1683"/>
                </a:lnTo>
                <a:lnTo>
                  <a:pt x="887" y="1667"/>
                </a:lnTo>
                <a:lnTo>
                  <a:pt x="905" y="1655"/>
                </a:lnTo>
                <a:lnTo>
                  <a:pt x="926" y="1649"/>
                </a:lnTo>
                <a:lnTo>
                  <a:pt x="950" y="1645"/>
                </a:lnTo>
                <a:lnTo>
                  <a:pt x="960" y="1645"/>
                </a:lnTo>
                <a:lnTo>
                  <a:pt x="983" y="1649"/>
                </a:lnTo>
                <a:lnTo>
                  <a:pt x="1004" y="1655"/>
                </a:lnTo>
                <a:lnTo>
                  <a:pt x="1021" y="1667"/>
                </a:lnTo>
                <a:lnTo>
                  <a:pt x="1037" y="1683"/>
                </a:lnTo>
                <a:lnTo>
                  <a:pt x="1049" y="1701"/>
                </a:lnTo>
                <a:lnTo>
                  <a:pt x="1056" y="1721"/>
                </a:lnTo>
                <a:lnTo>
                  <a:pt x="1059" y="1744"/>
                </a:lnTo>
                <a:lnTo>
                  <a:pt x="1059" y="1838"/>
                </a:lnTo>
                <a:lnTo>
                  <a:pt x="1083" y="1817"/>
                </a:lnTo>
                <a:lnTo>
                  <a:pt x="1104" y="1794"/>
                </a:lnTo>
                <a:lnTo>
                  <a:pt x="1122" y="1766"/>
                </a:lnTo>
                <a:lnTo>
                  <a:pt x="1134" y="1738"/>
                </a:lnTo>
                <a:lnTo>
                  <a:pt x="1142" y="1706"/>
                </a:lnTo>
                <a:lnTo>
                  <a:pt x="1145" y="1673"/>
                </a:lnTo>
                <a:lnTo>
                  <a:pt x="1142" y="1636"/>
                </a:lnTo>
                <a:lnTo>
                  <a:pt x="1132" y="1601"/>
                </a:lnTo>
                <a:lnTo>
                  <a:pt x="1118" y="1570"/>
                </a:lnTo>
                <a:lnTo>
                  <a:pt x="1098" y="1542"/>
                </a:lnTo>
                <a:lnTo>
                  <a:pt x="1072" y="1518"/>
                </a:lnTo>
                <a:lnTo>
                  <a:pt x="1045" y="1498"/>
                </a:lnTo>
                <a:lnTo>
                  <a:pt x="1013" y="1482"/>
                </a:lnTo>
                <a:lnTo>
                  <a:pt x="978" y="1472"/>
                </a:lnTo>
                <a:lnTo>
                  <a:pt x="942" y="1469"/>
                </a:lnTo>
                <a:close/>
                <a:moveTo>
                  <a:pt x="942" y="1251"/>
                </a:moveTo>
                <a:lnTo>
                  <a:pt x="889" y="1254"/>
                </a:lnTo>
                <a:lnTo>
                  <a:pt x="837" y="1263"/>
                </a:lnTo>
                <a:lnTo>
                  <a:pt x="788" y="1279"/>
                </a:lnTo>
                <a:lnTo>
                  <a:pt x="743" y="1300"/>
                </a:lnTo>
                <a:lnTo>
                  <a:pt x="700" y="1326"/>
                </a:lnTo>
                <a:lnTo>
                  <a:pt x="660" y="1357"/>
                </a:lnTo>
                <a:lnTo>
                  <a:pt x="625" y="1392"/>
                </a:lnTo>
                <a:lnTo>
                  <a:pt x="594" y="1432"/>
                </a:lnTo>
                <a:lnTo>
                  <a:pt x="567" y="1475"/>
                </a:lnTo>
                <a:lnTo>
                  <a:pt x="546" y="1520"/>
                </a:lnTo>
                <a:lnTo>
                  <a:pt x="531" y="1569"/>
                </a:lnTo>
                <a:lnTo>
                  <a:pt x="521" y="1620"/>
                </a:lnTo>
                <a:lnTo>
                  <a:pt x="517" y="1673"/>
                </a:lnTo>
                <a:lnTo>
                  <a:pt x="522" y="1727"/>
                </a:lnTo>
                <a:lnTo>
                  <a:pt x="532" y="1778"/>
                </a:lnTo>
                <a:lnTo>
                  <a:pt x="547" y="1828"/>
                </a:lnTo>
                <a:lnTo>
                  <a:pt x="569" y="1874"/>
                </a:lnTo>
                <a:lnTo>
                  <a:pt x="597" y="1917"/>
                </a:lnTo>
                <a:lnTo>
                  <a:pt x="629" y="1957"/>
                </a:lnTo>
                <a:lnTo>
                  <a:pt x="667" y="1992"/>
                </a:lnTo>
                <a:lnTo>
                  <a:pt x="707" y="2023"/>
                </a:lnTo>
                <a:lnTo>
                  <a:pt x="752" y="2049"/>
                </a:lnTo>
                <a:lnTo>
                  <a:pt x="799" y="2069"/>
                </a:lnTo>
                <a:lnTo>
                  <a:pt x="850" y="2083"/>
                </a:lnTo>
                <a:lnTo>
                  <a:pt x="850" y="1957"/>
                </a:lnTo>
                <a:lnTo>
                  <a:pt x="810" y="1941"/>
                </a:lnTo>
                <a:lnTo>
                  <a:pt x="775" y="1920"/>
                </a:lnTo>
                <a:lnTo>
                  <a:pt x="742" y="1895"/>
                </a:lnTo>
                <a:lnTo>
                  <a:pt x="713" y="1866"/>
                </a:lnTo>
                <a:lnTo>
                  <a:pt x="688" y="1833"/>
                </a:lnTo>
                <a:lnTo>
                  <a:pt x="668" y="1797"/>
                </a:lnTo>
                <a:lnTo>
                  <a:pt x="653" y="1757"/>
                </a:lnTo>
                <a:lnTo>
                  <a:pt x="643" y="1716"/>
                </a:lnTo>
                <a:lnTo>
                  <a:pt x="640" y="1673"/>
                </a:lnTo>
                <a:lnTo>
                  <a:pt x="643" y="1629"/>
                </a:lnTo>
                <a:lnTo>
                  <a:pt x="653" y="1586"/>
                </a:lnTo>
                <a:lnTo>
                  <a:pt x="669" y="1546"/>
                </a:lnTo>
                <a:lnTo>
                  <a:pt x="689" y="1510"/>
                </a:lnTo>
                <a:lnTo>
                  <a:pt x="714" y="1476"/>
                </a:lnTo>
                <a:lnTo>
                  <a:pt x="744" y="1446"/>
                </a:lnTo>
                <a:lnTo>
                  <a:pt x="777" y="1421"/>
                </a:lnTo>
                <a:lnTo>
                  <a:pt x="815" y="1401"/>
                </a:lnTo>
                <a:lnTo>
                  <a:pt x="855" y="1385"/>
                </a:lnTo>
                <a:lnTo>
                  <a:pt x="897" y="1376"/>
                </a:lnTo>
                <a:lnTo>
                  <a:pt x="942" y="1372"/>
                </a:lnTo>
                <a:lnTo>
                  <a:pt x="986" y="1376"/>
                </a:lnTo>
                <a:lnTo>
                  <a:pt x="1028" y="1385"/>
                </a:lnTo>
                <a:lnTo>
                  <a:pt x="1068" y="1401"/>
                </a:lnTo>
                <a:lnTo>
                  <a:pt x="1105" y="1421"/>
                </a:lnTo>
                <a:lnTo>
                  <a:pt x="1139" y="1446"/>
                </a:lnTo>
                <a:lnTo>
                  <a:pt x="1168" y="1476"/>
                </a:lnTo>
                <a:lnTo>
                  <a:pt x="1194" y="1510"/>
                </a:lnTo>
                <a:lnTo>
                  <a:pt x="1215" y="1546"/>
                </a:lnTo>
                <a:lnTo>
                  <a:pt x="1230" y="1586"/>
                </a:lnTo>
                <a:lnTo>
                  <a:pt x="1239" y="1629"/>
                </a:lnTo>
                <a:lnTo>
                  <a:pt x="1243" y="1673"/>
                </a:lnTo>
                <a:lnTo>
                  <a:pt x="1239" y="1718"/>
                </a:lnTo>
                <a:lnTo>
                  <a:pt x="1229" y="1761"/>
                </a:lnTo>
                <a:lnTo>
                  <a:pt x="1213" y="1801"/>
                </a:lnTo>
                <a:lnTo>
                  <a:pt x="1192" y="1840"/>
                </a:lnTo>
                <a:lnTo>
                  <a:pt x="1164" y="1873"/>
                </a:lnTo>
                <a:lnTo>
                  <a:pt x="1133" y="1903"/>
                </a:lnTo>
                <a:lnTo>
                  <a:pt x="1098" y="1928"/>
                </a:lnTo>
                <a:lnTo>
                  <a:pt x="1059" y="1948"/>
                </a:lnTo>
                <a:lnTo>
                  <a:pt x="1059" y="2076"/>
                </a:lnTo>
                <a:lnTo>
                  <a:pt x="1105" y="2059"/>
                </a:lnTo>
                <a:lnTo>
                  <a:pt x="1150" y="2037"/>
                </a:lnTo>
                <a:lnTo>
                  <a:pt x="1191" y="2011"/>
                </a:lnTo>
                <a:lnTo>
                  <a:pt x="1228" y="1980"/>
                </a:lnTo>
                <a:lnTo>
                  <a:pt x="1262" y="1946"/>
                </a:lnTo>
                <a:lnTo>
                  <a:pt x="1292" y="1907"/>
                </a:lnTo>
                <a:lnTo>
                  <a:pt x="1318" y="1865"/>
                </a:lnTo>
                <a:lnTo>
                  <a:pt x="1338" y="1820"/>
                </a:lnTo>
                <a:lnTo>
                  <a:pt x="1353" y="1773"/>
                </a:lnTo>
                <a:lnTo>
                  <a:pt x="1362" y="1723"/>
                </a:lnTo>
                <a:lnTo>
                  <a:pt x="1365" y="1673"/>
                </a:lnTo>
                <a:lnTo>
                  <a:pt x="1362" y="1620"/>
                </a:lnTo>
                <a:lnTo>
                  <a:pt x="1352" y="1569"/>
                </a:lnTo>
                <a:lnTo>
                  <a:pt x="1336" y="1520"/>
                </a:lnTo>
                <a:lnTo>
                  <a:pt x="1315" y="1475"/>
                </a:lnTo>
                <a:lnTo>
                  <a:pt x="1289" y="1432"/>
                </a:lnTo>
                <a:lnTo>
                  <a:pt x="1258" y="1392"/>
                </a:lnTo>
                <a:lnTo>
                  <a:pt x="1223" y="1357"/>
                </a:lnTo>
                <a:lnTo>
                  <a:pt x="1184" y="1326"/>
                </a:lnTo>
                <a:lnTo>
                  <a:pt x="1141" y="1300"/>
                </a:lnTo>
                <a:lnTo>
                  <a:pt x="1094" y="1279"/>
                </a:lnTo>
                <a:lnTo>
                  <a:pt x="1046" y="1263"/>
                </a:lnTo>
                <a:lnTo>
                  <a:pt x="995" y="1254"/>
                </a:lnTo>
                <a:lnTo>
                  <a:pt x="942" y="1251"/>
                </a:lnTo>
                <a:close/>
                <a:moveTo>
                  <a:pt x="942" y="1203"/>
                </a:moveTo>
                <a:lnTo>
                  <a:pt x="996" y="1206"/>
                </a:lnTo>
                <a:lnTo>
                  <a:pt x="1049" y="1215"/>
                </a:lnTo>
                <a:lnTo>
                  <a:pt x="1101" y="1230"/>
                </a:lnTo>
                <a:lnTo>
                  <a:pt x="1149" y="1250"/>
                </a:lnTo>
                <a:lnTo>
                  <a:pt x="1194" y="1275"/>
                </a:lnTo>
                <a:lnTo>
                  <a:pt x="1237" y="1306"/>
                </a:lnTo>
                <a:lnTo>
                  <a:pt x="1276" y="1340"/>
                </a:lnTo>
                <a:lnTo>
                  <a:pt x="1310" y="1379"/>
                </a:lnTo>
                <a:lnTo>
                  <a:pt x="1340" y="1421"/>
                </a:lnTo>
                <a:lnTo>
                  <a:pt x="1365" y="1466"/>
                </a:lnTo>
                <a:lnTo>
                  <a:pt x="1386" y="1514"/>
                </a:lnTo>
                <a:lnTo>
                  <a:pt x="1401" y="1565"/>
                </a:lnTo>
                <a:lnTo>
                  <a:pt x="1411" y="1618"/>
                </a:lnTo>
                <a:lnTo>
                  <a:pt x="1414" y="1673"/>
                </a:lnTo>
                <a:lnTo>
                  <a:pt x="1411" y="1727"/>
                </a:lnTo>
                <a:lnTo>
                  <a:pt x="1402" y="1778"/>
                </a:lnTo>
                <a:lnTo>
                  <a:pt x="1386" y="1828"/>
                </a:lnTo>
                <a:lnTo>
                  <a:pt x="1366" y="1875"/>
                </a:lnTo>
                <a:lnTo>
                  <a:pt x="1342" y="1920"/>
                </a:lnTo>
                <a:lnTo>
                  <a:pt x="1312" y="1961"/>
                </a:lnTo>
                <a:lnTo>
                  <a:pt x="1279" y="2000"/>
                </a:lnTo>
                <a:lnTo>
                  <a:pt x="1241" y="2034"/>
                </a:lnTo>
                <a:lnTo>
                  <a:pt x="1201" y="2063"/>
                </a:lnTo>
                <a:lnTo>
                  <a:pt x="1155" y="2090"/>
                </a:lnTo>
                <a:lnTo>
                  <a:pt x="1109" y="2111"/>
                </a:lnTo>
                <a:lnTo>
                  <a:pt x="1059" y="2126"/>
                </a:lnTo>
                <a:lnTo>
                  <a:pt x="1059" y="2385"/>
                </a:lnTo>
                <a:lnTo>
                  <a:pt x="1090" y="2385"/>
                </a:lnTo>
                <a:lnTo>
                  <a:pt x="1090" y="2275"/>
                </a:lnTo>
                <a:lnTo>
                  <a:pt x="1093" y="2252"/>
                </a:lnTo>
                <a:lnTo>
                  <a:pt x="1100" y="2232"/>
                </a:lnTo>
                <a:lnTo>
                  <a:pt x="1112" y="2213"/>
                </a:lnTo>
                <a:lnTo>
                  <a:pt x="1128" y="2198"/>
                </a:lnTo>
                <a:lnTo>
                  <a:pt x="1145" y="2187"/>
                </a:lnTo>
                <a:lnTo>
                  <a:pt x="1166" y="2179"/>
                </a:lnTo>
                <a:lnTo>
                  <a:pt x="1188" y="2177"/>
                </a:lnTo>
                <a:lnTo>
                  <a:pt x="1199" y="2177"/>
                </a:lnTo>
                <a:lnTo>
                  <a:pt x="1222" y="2179"/>
                </a:lnTo>
                <a:lnTo>
                  <a:pt x="1243" y="2187"/>
                </a:lnTo>
                <a:lnTo>
                  <a:pt x="1261" y="2198"/>
                </a:lnTo>
                <a:lnTo>
                  <a:pt x="1276" y="2213"/>
                </a:lnTo>
                <a:lnTo>
                  <a:pt x="1288" y="2232"/>
                </a:lnTo>
                <a:lnTo>
                  <a:pt x="1296" y="2252"/>
                </a:lnTo>
                <a:lnTo>
                  <a:pt x="1298" y="2275"/>
                </a:lnTo>
                <a:lnTo>
                  <a:pt x="1298" y="2385"/>
                </a:lnTo>
                <a:lnTo>
                  <a:pt x="1336" y="2385"/>
                </a:lnTo>
                <a:lnTo>
                  <a:pt x="1336" y="2275"/>
                </a:lnTo>
                <a:lnTo>
                  <a:pt x="1339" y="2252"/>
                </a:lnTo>
                <a:lnTo>
                  <a:pt x="1346" y="2232"/>
                </a:lnTo>
                <a:lnTo>
                  <a:pt x="1357" y="2213"/>
                </a:lnTo>
                <a:lnTo>
                  <a:pt x="1373" y="2198"/>
                </a:lnTo>
                <a:lnTo>
                  <a:pt x="1391" y="2187"/>
                </a:lnTo>
                <a:lnTo>
                  <a:pt x="1412" y="2179"/>
                </a:lnTo>
                <a:lnTo>
                  <a:pt x="1435" y="2177"/>
                </a:lnTo>
                <a:lnTo>
                  <a:pt x="1446" y="2177"/>
                </a:lnTo>
                <a:lnTo>
                  <a:pt x="1468" y="2179"/>
                </a:lnTo>
                <a:lnTo>
                  <a:pt x="1489" y="2187"/>
                </a:lnTo>
                <a:lnTo>
                  <a:pt x="1507" y="2198"/>
                </a:lnTo>
                <a:lnTo>
                  <a:pt x="1522" y="2213"/>
                </a:lnTo>
                <a:lnTo>
                  <a:pt x="1533" y="2232"/>
                </a:lnTo>
                <a:lnTo>
                  <a:pt x="1541" y="2252"/>
                </a:lnTo>
                <a:lnTo>
                  <a:pt x="1543" y="2275"/>
                </a:lnTo>
                <a:lnTo>
                  <a:pt x="1543" y="2385"/>
                </a:lnTo>
                <a:lnTo>
                  <a:pt x="1582" y="2385"/>
                </a:lnTo>
                <a:lnTo>
                  <a:pt x="1582" y="2275"/>
                </a:lnTo>
                <a:lnTo>
                  <a:pt x="1584" y="2252"/>
                </a:lnTo>
                <a:lnTo>
                  <a:pt x="1592" y="2232"/>
                </a:lnTo>
                <a:lnTo>
                  <a:pt x="1603" y="2213"/>
                </a:lnTo>
                <a:lnTo>
                  <a:pt x="1618" y="2198"/>
                </a:lnTo>
                <a:lnTo>
                  <a:pt x="1637" y="2187"/>
                </a:lnTo>
                <a:lnTo>
                  <a:pt x="1657" y="2179"/>
                </a:lnTo>
                <a:lnTo>
                  <a:pt x="1680" y="2177"/>
                </a:lnTo>
                <a:lnTo>
                  <a:pt x="1690" y="2177"/>
                </a:lnTo>
                <a:lnTo>
                  <a:pt x="1713" y="2179"/>
                </a:lnTo>
                <a:lnTo>
                  <a:pt x="1734" y="2187"/>
                </a:lnTo>
                <a:lnTo>
                  <a:pt x="1752" y="2198"/>
                </a:lnTo>
                <a:lnTo>
                  <a:pt x="1768" y="2213"/>
                </a:lnTo>
                <a:lnTo>
                  <a:pt x="1780" y="2232"/>
                </a:lnTo>
                <a:lnTo>
                  <a:pt x="1786" y="2252"/>
                </a:lnTo>
                <a:lnTo>
                  <a:pt x="1790" y="2275"/>
                </a:lnTo>
                <a:lnTo>
                  <a:pt x="1790" y="2482"/>
                </a:lnTo>
                <a:lnTo>
                  <a:pt x="1789" y="2482"/>
                </a:lnTo>
                <a:lnTo>
                  <a:pt x="1789" y="2483"/>
                </a:lnTo>
                <a:lnTo>
                  <a:pt x="1789" y="3085"/>
                </a:lnTo>
                <a:lnTo>
                  <a:pt x="1789" y="3087"/>
                </a:lnTo>
                <a:lnTo>
                  <a:pt x="1789" y="3093"/>
                </a:lnTo>
                <a:lnTo>
                  <a:pt x="1788" y="3101"/>
                </a:lnTo>
                <a:lnTo>
                  <a:pt x="1786" y="3113"/>
                </a:lnTo>
                <a:lnTo>
                  <a:pt x="1785" y="3128"/>
                </a:lnTo>
                <a:lnTo>
                  <a:pt x="1782" y="3145"/>
                </a:lnTo>
                <a:lnTo>
                  <a:pt x="1779" y="3164"/>
                </a:lnTo>
                <a:lnTo>
                  <a:pt x="1773" y="3186"/>
                </a:lnTo>
                <a:lnTo>
                  <a:pt x="1767" y="3208"/>
                </a:lnTo>
                <a:lnTo>
                  <a:pt x="1759" y="3231"/>
                </a:lnTo>
                <a:lnTo>
                  <a:pt x="1749" y="3256"/>
                </a:lnTo>
                <a:lnTo>
                  <a:pt x="1737" y="3281"/>
                </a:lnTo>
                <a:lnTo>
                  <a:pt x="1723" y="3306"/>
                </a:lnTo>
                <a:lnTo>
                  <a:pt x="1707" y="3330"/>
                </a:lnTo>
                <a:lnTo>
                  <a:pt x="1688" y="3356"/>
                </a:lnTo>
                <a:lnTo>
                  <a:pt x="1666" y="3379"/>
                </a:lnTo>
                <a:lnTo>
                  <a:pt x="1642" y="3401"/>
                </a:lnTo>
                <a:lnTo>
                  <a:pt x="1614" y="3422"/>
                </a:lnTo>
                <a:lnTo>
                  <a:pt x="1583" y="3441"/>
                </a:lnTo>
                <a:lnTo>
                  <a:pt x="1549" y="3459"/>
                </a:lnTo>
                <a:lnTo>
                  <a:pt x="1511" y="3473"/>
                </a:lnTo>
                <a:lnTo>
                  <a:pt x="1469" y="3485"/>
                </a:lnTo>
                <a:lnTo>
                  <a:pt x="1424" y="3494"/>
                </a:lnTo>
                <a:lnTo>
                  <a:pt x="1374" y="3500"/>
                </a:lnTo>
                <a:lnTo>
                  <a:pt x="1320" y="3502"/>
                </a:lnTo>
                <a:lnTo>
                  <a:pt x="1264" y="3500"/>
                </a:lnTo>
                <a:lnTo>
                  <a:pt x="1212" y="3495"/>
                </a:lnTo>
                <a:lnTo>
                  <a:pt x="1163" y="3487"/>
                </a:lnTo>
                <a:lnTo>
                  <a:pt x="1120" y="3477"/>
                </a:lnTo>
                <a:lnTo>
                  <a:pt x="1080" y="3463"/>
                </a:lnTo>
                <a:lnTo>
                  <a:pt x="1044" y="3448"/>
                </a:lnTo>
                <a:lnTo>
                  <a:pt x="1011" y="3431"/>
                </a:lnTo>
                <a:lnTo>
                  <a:pt x="983" y="3413"/>
                </a:lnTo>
                <a:lnTo>
                  <a:pt x="956" y="3394"/>
                </a:lnTo>
                <a:lnTo>
                  <a:pt x="934" y="3373"/>
                </a:lnTo>
                <a:lnTo>
                  <a:pt x="914" y="3353"/>
                </a:lnTo>
                <a:lnTo>
                  <a:pt x="898" y="3332"/>
                </a:lnTo>
                <a:lnTo>
                  <a:pt x="884" y="3312"/>
                </a:lnTo>
                <a:lnTo>
                  <a:pt x="873" y="3292"/>
                </a:lnTo>
                <a:lnTo>
                  <a:pt x="864" y="3273"/>
                </a:lnTo>
                <a:lnTo>
                  <a:pt x="862" y="3270"/>
                </a:lnTo>
                <a:lnTo>
                  <a:pt x="858" y="3263"/>
                </a:lnTo>
                <a:lnTo>
                  <a:pt x="851" y="3251"/>
                </a:lnTo>
                <a:lnTo>
                  <a:pt x="842" y="3234"/>
                </a:lnTo>
                <a:lnTo>
                  <a:pt x="830" y="3215"/>
                </a:lnTo>
                <a:lnTo>
                  <a:pt x="817" y="3192"/>
                </a:lnTo>
                <a:lnTo>
                  <a:pt x="803" y="3165"/>
                </a:lnTo>
                <a:lnTo>
                  <a:pt x="786" y="3137"/>
                </a:lnTo>
                <a:lnTo>
                  <a:pt x="768" y="3106"/>
                </a:lnTo>
                <a:lnTo>
                  <a:pt x="749" y="3074"/>
                </a:lnTo>
                <a:lnTo>
                  <a:pt x="731" y="3040"/>
                </a:lnTo>
                <a:lnTo>
                  <a:pt x="711" y="3004"/>
                </a:lnTo>
                <a:lnTo>
                  <a:pt x="691" y="2969"/>
                </a:lnTo>
                <a:lnTo>
                  <a:pt x="670" y="2934"/>
                </a:lnTo>
                <a:lnTo>
                  <a:pt x="650" y="2898"/>
                </a:lnTo>
                <a:lnTo>
                  <a:pt x="630" y="2864"/>
                </a:lnTo>
                <a:lnTo>
                  <a:pt x="611" y="2829"/>
                </a:lnTo>
                <a:lnTo>
                  <a:pt x="593" y="2796"/>
                </a:lnTo>
                <a:lnTo>
                  <a:pt x="575" y="2766"/>
                </a:lnTo>
                <a:lnTo>
                  <a:pt x="559" y="2737"/>
                </a:lnTo>
                <a:lnTo>
                  <a:pt x="545" y="2711"/>
                </a:lnTo>
                <a:lnTo>
                  <a:pt x="532" y="2686"/>
                </a:lnTo>
                <a:lnTo>
                  <a:pt x="521" y="2667"/>
                </a:lnTo>
                <a:lnTo>
                  <a:pt x="512" y="2650"/>
                </a:lnTo>
                <a:lnTo>
                  <a:pt x="500" y="2621"/>
                </a:lnTo>
                <a:lnTo>
                  <a:pt x="492" y="2596"/>
                </a:lnTo>
                <a:lnTo>
                  <a:pt x="490" y="2572"/>
                </a:lnTo>
                <a:lnTo>
                  <a:pt x="492" y="2551"/>
                </a:lnTo>
                <a:lnTo>
                  <a:pt x="497" y="2532"/>
                </a:lnTo>
                <a:lnTo>
                  <a:pt x="507" y="2517"/>
                </a:lnTo>
                <a:lnTo>
                  <a:pt x="520" y="2504"/>
                </a:lnTo>
                <a:lnTo>
                  <a:pt x="534" y="2494"/>
                </a:lnTo>
                <a:lnTo>
                  <a:pt x="552" y="2487"/>
                </a:lnTo>
                <a:lnTo>
                  <a:pt x="572" y="2484"/>
                </a:lnTo>
                <a:lnTo>
                  <a:pt x="591" y="2483"/>
                </a:lnTo>
                <a:lnTo>
                  <a:pt x="614" y="2486"/>
                </a:lnTo>
                <a:lnTo>
                  <a:pt x="636" y="2496"/>
                </a:lnTo>
                <a:lnTo>
                  <a:pt x="659" y="2511"/>
                </a:lnTo>
                <a:lnTo>
                  <a:pt x="681" y="2533"/>
                </a:lnTo>
                <a:lnTo>
                  <a:pt x="705" y="2561"/>
                </a:lnTo>
                <a:lnTo>
                  <a:pt x="731" y="2592"/>
                </a:lnTo>
                <a:lnTo>
                  <a:pt x="757" y="2626"/>
                </a:lnTo>
                <a:lnTo>
                  <a:pt x="785" y="2662"/>
                </a:lnTo>
                <a:lnTo>
                  <a:pt x="816" y="2700"/>
                </a:lnTo>
                <a:lnTo>
                  <a:pt x="850" y="2737"/>
                </a:lnTo>
                <a:lnTo>
                  <a:pt x="850" y="2133"/>
                </a:lnTo>
                <a:lnTo>
                  <a:pt x="797" y="2120"/>
                </a:lnTo>
                <a:lnTo>
                  <a:pt x="746" y="2100"/>
                </a:lnTo>
                <a:lnTo>
                  <a:pt x="699" y="2076"/>
                </a:lnTo>
                <a:lnTo>
                  <a:pt x="654" y="2046"/>
                </a:lnTo>
                <a:lnTo>
                  <a:pt x="615" y="2011"/>
                </a:lnTo>
                <a:lnTo>
                  <a:pt x="578" y="1972"/>
                </a:lnTo>
                <a:lnTo>
                  <a:pt x="546" y="1930"/>
                </a:lnTo>
                <a:lnTo>
                  <a:pt x="520" y="1884"/>
                </a:lnTo>
                <a:lnTo>
                  <a:pt x="499" y="1835"/>
                </a:lnTo>
                <a:lnTo>
                  <a:pt x="482" y="1783"/>
                </a:lnTo>
                <a:lnTo>
                  <a:pt x="473" y="1729"/>
                </a:lnTo>
                <a:lnTo>
                  <a:pt x="469" y="1673"/>
                </a:lnTo>
                <a:lnTo>
                  <a:pt x="472" y="1618"/>
                </a:lnTo>
                <a:lnTo>
                  <a:pt x="482" y="1565"/>
                </a:lnTo>
                <a:lnTo>
                  <a:pt x="496" y="1514"/>
                </a:lnTo>
                <a:lnTo>
                  <a:pt x="517" y="1466"/>
                </a:lnTo>
                <a:lnTo>
                  <a:pt x="543" y="1421"/>
                </a:lnTo>
                <a:lnTo>
                  <a:pt x="573" y="1379"/>
                </a:lnTo>
                <a:lnTo>
                  <a:pt x="608" y="1340"/>
                </a:lnTo>
                <a:lnTo>
                  <a:pt x="647" y="1306"/>
                </a:lnTo>
                <a:lnTo>
                  <a:pt x="689" y="1275"/>
                </a:lnTo>
                <a:lnTo>
                  <a:pt x="734" y="1250"/>
                </a:lnTo>
                <a:lnTo>
                  <a:pt x="783" y="1230"/>
                </a:lnTo>
                <a:lnTo>
                  <a:pt x="834" y="1215"/>
                </a:lnTo>
                <a:lnTo>
                  <a:pt x="887" y="1206"/>
                </a:lnTo>
                <a:lnTo>
                  <a:pt x="942" y="1203"/>
                </a:lnTo>
                <a:close/>
                <a:moveTo>
                  <a:pt x="639" y="141"/>
                </a:moveTo>
                <a:lnTo>
                  <a:pt x="628" y="144"/>
                </a:lnTo>
                <a:lnTo>
                  <a:pt x="619" y="153"/>
                </a:lnTo>
                <a:lnTo>
                  <a:pt x="616" y="165"/>
                </a:lnTo>
                <a:lnTo>
                  <a:pt x="619" y="177"/>
                </a:lnTo>
                <a:lnTo>
                  <a:pt x="628" y="185"/>
                </a:lnTo>
                <a:lnTo>
                  <a:pt x="639" y="188"/>
                </a:lnTo>
                <a:lnTo>
                  <a:pt x="1056" y="188"/>
                </a:lnTo>
                <a:lnTo>
                  <a:pt x="1068" y="185"/>
                </a:lnTo>
                <a:lnTo>
                  <a:pt x="1077" y="177"/>
                </a:lnTo>
                <a:lnTo>
                  <a:pt x="1080" y="165"/>
                </a:lnTo>
                <a:lnTo>
                  <a:pt x="1077" y="153"/>
                </a:lnTo>
                <a:lnTo>
                  <a:pt x="1068" y="144"/>
                </a:lnTo>
                <a:lnTo>
                  <a:pt x="1056" y="141"/>
                </a:lnTo>
                <a:lnTo>
                  <a:pt x="639" y="141"/>
                </a:lnTo>
                <a:close/>
                <a:moveTo>
                  <a:pt x="197" y="0"/>
                </a:moveTo>
                <a:lnTo>
                  <a:pt x="1498" y="0"/>
                </a:lnTo>
                <a:lnTo>
                  <a:pt x="1533" y="2"/>
                </a:lnTo>
                <a:lnTo>
                  <a:pt x="1566" y="12"/>
                </a:lnTo>
                <a:lnTo>
                  <a:pt x="1597" y="26"/>
                </a:lnTo>
                <a:lnTo>
                  <a:pt x="1625" y="46"/>
                </a:lnTo>
                <a:lnTo>
                  <a:pt x="1648" y="69"/>
                </a:lnTo>
                <a:lnTo>
                  <a:pt x="1668" y="97"/>
                </a:lnTo>
                <a:lnTo>
                  <a:pt x="1683" y="127"/>
                </a:lnTo>
                <a:lnTo>
                  <a:pt x="1692" y="160"/>
                </a:lnTo>
                <a:lnTo>
                  <a:pt x="1696" y="196"/>
                </a:lnTo>
                <a:lnTo>
                  <a:pt x="1696" y="2034"/>
                </a:lnTo>
                <a:lnTo>
                  <a:pt x="1558" y="2034"/>
                </a:lnTo>
                <a:lnTo>
                  <a:pt x="1558" y="310"/>
                </a:lnTo>
                <a:lnTo>
                  <a:pt x="137" y="310"/>
                </a:lnTo>
                <a:lnTo>
                  <a:pt x="137" y="2542"/>
                </a:lnTo>
                <a:lnTo>
                  <a:pt x="356" y="2542"/>
                </a:lnTo>
                <a:lnTo>
                  <a:pt x="551" y="2905"/>
                </a:lnTo>
                <a:lnTo>
                  <a:pt x="197" y="2905"/>
                </a:lnTo>
                <a:lnTo>
                  <a:pt x="161" y="2902"/>
                </a:lnTo>
                <a:lnTo>
                  <a:pt x="128" y="2892"/>
                </a:lnTo>
                <a:lnTo>
                  <a:pt x="98" y="2878"/>
                </a:lnTo>
                <a:lnTo>
                  <a:pt x="71" y="2858"/>
                </a:lnTo>
                <a:lnTo>
                  <a:pt x="46" y="2835"/>
                </a:lnTo>
                <a:lnTo>
                  <a:pt x="27" y="2807"/>
                </a:lnTo>
                <a:lnTo>
                  <a:pt x="12" y="2777"/>
                </a:lnTo>
                <a:lnTo>
                  <a:pt x="3" y="2744"/>
                </a:lnTo>
                <a:lnTo>
                  <a:pt x="0" y="2708"/>
                </a:lnTo>
                <a:lnTo>
                  <a:pt x="0" y="196"/>
                </a:lnTo>
                <a:lnTo>
                  <a:pt x="3" y="160"/>
                </a:lnTo>
                <a:lnTo>
                  <a:pt x="12" y="127"/>
                </a:lnTo>
                <a:lnTo>
                  <a:pt x="27" y="97"/>
                </a:lnTo>
                <a:lnTo>
                  <a:pt x="46" y="69"/>
                </a:lnTo>
                <a:lnTo>
                  <a:pt x="71" y="46"/>
                </a:lnTo>
                <a:lnTo>
                  <a:pt x="98" y="26"/>
                </a:lnTo>
                <a:lnTo>
                  <a:pt x="128" y="12"/>
                </a:lnTo>
                <a:lnTo>
                  <a:pt x="161" y="2"/>
                </a:lnTo>
                <a:lnTo>
                  <a:pt x="19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4CC4367C-E900-FE6A-ADEC-771AE348D0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48" y="55633"/>
            <a:ext cx="1343005" cy="575049"/>
          </a:xfrm>
          <a:prstGeom prst="rect">
            <a:avLst/>
          </a:prstGeom>
        </p:spPr>
      </p:pic>
      <p:sp>
        <p:nvSpPr>
          <p:cNvPr id="5" name="Slide Number Placeholder 4">
            <a:extLst>
              <a:ext uri="{FF2B5EF4-FFF2-40B4-BE49-F238E27FC236}">
                <a16:creationId xmlns:a16="http://schemas.microsoft.com/office/drawing/2014/main" id="{442339CF-A578-E3B5-B5B7-8BE606FD4BD8}"/>
              </a:ext>
            </a:extLst>
          </p:cNvPr>
          <p:cNvSpPr>
            <a:spLocks noGrp="1"/>
          </p:cNvSpPr>
          <p:nvPr>
            <p:ph type="sldNum" sz="quarter" idx="12"/>
          </p:nvPr>
        </p:nvSpPr>
        <p:spPr/>
        <p:txBody>
          <a:bodyPr/>
          <a:lstStyle/>
          <a:p>
            <a:fld id="{38A635C9-4A98-4745-BD96-9D0E32025E69}" type="slidenum">
              <a:rPr lang="en-IN" smtClean="0"/>
              <a:t>14</a:t>
            </a:fld>
            <a:endParaRPr lang="en-IN" dirty="0"/>
          </a:p>
        </p:txBody>
      </p:sp>
      <p:sp>
        <p:nvSpPr>
          <p:cNvPr id="3" name="TextBox 2">
            <a:extLst>
              <a:ext uri="{FF2B5EF4-FFF2-40B4-BE49-F238E27FC236}">
                <a16:creationId xmlns:a16="http://schemas.microsoft.com/office/drawing/2014/main" id="{4F75BED1-B2F0-E0A0-9EF2-A2C86C8E9A6B}"/>
              </a:ext>
            </a:extLst>
          </p:cNvPr>
          <p:cNvSpPr txBox="1"/>
          <p:nvPr/>
        </p:nvSpPr>
        <p:spPr>
          <a:xfrm>
            <a:off x="1481529" y="1163100"/>
            <a:ext cx="8897302" cy="4832092"/>
          </a:xfrm>
          <a:prstGeom prst="rect">
            <a:avLst/>
          </a:prstGeom>
          <a:noFill/>
        </p:spPr>
        <p:txBody>
          <a:bodyPr wrap="square">
            <a:spAutoFit/>
          </a:bodyPr>
          <a:lstStyle/>
          <a:p>
            <a:pPr>
              <a:buFont typeface="Arial" panose="020B0604020202020204" pitchFamily="34" charset="0"/>
              <a:buChar char="•"/>
            </a:pPr>
            <a:endParaRPr lang="en-US" sz="4400" b="1" dirty="0"/>
          </a:p>
          <a:p>
            <a:pPr>
              <a:buFont typeface="Arial" panose="020B0604020202020204" pitchFamily="34" charset="0"/>
              <a:buChar char="•"/>
            </a:pPr>
            <a:r>
              <a:rPr lang="en-US" sz="4400" b="1" dirty="0"/>
              <a:t>Horizontal Scaling</a:t>
            </a:r>
            <a:r>
              <a:rPr lang="en-US" sz="4400" dirty="0"/>
              <a:t> – Adding more machines to the network.</a:t>
            </a:r>
          </a:p>
          <a:p>
            <a:pPr>
              <a:buFont typeface="Arial" panose="020B0604020202020204" pitchFamily="34" charset="0"/>
              <a:buChar char="•"/>
            </a:pPr>
            <a:r>
              <a:rPr lang="en-US" sz="4400" b="1" dirty="0"/>
              <a:t>Vertical Scaling</a:t>
            </a:r>
            <a:r>
              <a:rPr lang="en-US" sz="4400" dirty="0"/>
              <a:t> – Upgrading existing machines.</a:t>
            </a:r>
          </a:p>
          <a:p>
            <a:pPr>
              <a:buFont typeface="Arial" panose="020B0604020202020204" pitchFamily="34" charset="0"/>
              <a:buChar char="•"/>
            </a:pPr>
            <a:r>
              <a:rPr lang="en-US" sz="4400" b="1" dirty="0"/>
              <a:t>Load Balancing</a:t>
            </a:r>
            <a:r>
              <a:rPr lang="en-US" sz="4400" dirty="0"/>
              <a:t> – Distributes workload across servers.</a:t>
            </a:r>
          </a:p>
        </p:txBody>
      </p:sp>
    </p:spTree>
    <p:extLst>
      <p:ext uri="{BB962C8B-B14F-4D97-AF65-F5344CB8AC3E}">
        <p14:creationId xmlns:p14="http://schemas.microsoft.com/office/powerpoint/2010/main" val="4271588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19BF6-98FB-EDBF-CED0-A6189EA796A2}"/>
            </a:ext>
          </a:extLst>
        </p:cNvPr>
        <p:cNvGrpSpPr/>
        <p:nvPr/>
      </p:nvGrpSpPr>
      <p:grpSpPr>
        <a:xfrm>
          <a:off x="0" y="0"/>
          <a:ext cx="0" cy="0"/>
          <a:chOff x="0" y="0"/>
          <a:chExt cx="0" cy="0"/>
        </a:xfrm>
      </p:grpSpPr>
      <p:grpSp>
        <p:nvGrpSpPr>
          <p:cNvPr id="85" name="Group 84">
            <a:extLst>
              <a:ext uri="{FF2B5EF4-FFF2-40B4-BE49-F238E27FC236}">
                <a16:creationId xmlns:a16="http://schemas.microsoft.com/office/drawing/2014/main" id="{7EF26C1E-E2DA-B825-4A94-940FC97CEFB2}"/>
              </a:ext>
            </a:extLst>
          </p:cNvPr>
          <p:cNvGrpSpPr/>
          <p:nvPr/>
        </p:nvGrpSpPr>
        <p:grpSpPr>
          <a:xfrm>
            <a:off x="-1" y="6408002"/>
            <a:ext cx="12192000" cy="476250"/>
            <a:chOff x="0" y="6381750"/>
            <a:chExt cx="12192000" cy="476250"/>
          </a:xfrm>
          <a:solidFill>
            <a:srgbClr val="C00000"/>
          </a:solidFill>
        </p:grpSpPr>
        <p:sp>
          <p:nvSpPr>
            <p:cNvPr id="86" name="Rectangle 85">
              <a:extLst>
                <a:ext uri="{FF2B5EF4-FFF2-40B4-BE49-F238E27FC236}">
                  <a16:creationId xmlns:a16="http://schemas.microsoft.com/office/drawing/2014/main" id="{B57CDEB0-BF1F-B2B1-28BF-3ACFEF22206E}"/>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88" name="Group 87">
              <a:extLst>
                <a:ext uri="{FF2B5EF4-FFF2-40B4-BE49-F238E27FC236}">
                  <a16:creationId xmlns:a16="http://schemas.microsoft.com/office/drawing/2014/main" id="{5054467B-09D7-4166-7D96-57013734E091}"/>
                </a:ext>
              </a:extLst>
            </p:cNvPr>
            <p:cNvGrpSpPr/>
            <p:nvPr/>
          </p:nvGrpSpPr>
          <p:grpSpPr>
            <a:xfrm>
              <a:off x="160089" y="6467143"/>
              <a:ext cx="4087748" cy="273466"/>
              <a:chOff x="4366684" y="2926127"/>
              <a:chExt cx="3278335" cy="2571063"/>
            </a:xfrm>
            <a:grpFill/>
          </p:grpSpPr>
          <p:sp>
            <p:nvSpPr>
              <p:cNvPr id="89" name="Freeform: Shape 4">
                <a:extLst>
                  <a:ext uri="{FF2B5EF4-FFF2-40B4-BE49-F238E27FC236}">
                    <a16:creationId xmlns:a16="http://schemas.microsoft.com/office/drawing/2014/main" id="{B1CF7646-B014-7243-9633-AB0CF9C97650}"/>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0" name="Freeform: Shape 5">
                <a:extLst>
                  <a:ext uri="{FF2B5EF4-FFF2-40B4-BE49-F238E27FC236}">
                    <a16:creationId xmlns:a16="http://schemas.microsoft.com/office/drawing/2014/main" id="{8B89D4B2-BC86-35BF-4643-BC2D71F493D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1" name="Freeform: Shape 6">
                <a:extLst>
                  <a:ext uri="{FF2B5EF4-FFF2-40B4-BE49-F238E27FC236}">
                    <a16:creationId xmlns:a16="http://schemas.microsoft.com/office/drawing/2014/main" id="{0CD53052-BCFD-A24C-7F38-28C6EF7389D3}"/>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2" name="Freeform: Shape 7">
                <a:extLst>
                  <a:ext uri="{FF2B5EF4-FFF2-40B4-BE49-F238E27FC236}">
                    <a16:creationId xmlns:a16="http://schemas.microsoft.com/office/drawing/2014/main" id="{51A53180-1A59-1118-9293-A25AD497F8D6}"/>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3" name="Freeform: Shape 8">
                <a:extLst>
                  <a:ext uri="{FF2B5EF4-FFF2-40B4-BE49-F238E27FC236}">
                    <a16:creationId xmlns:a16="http://schemas.microsoft.com/office/drawing/2014/main" id="{9F806105-1F98-2DD1-3B4F-23092A0A4F35}"/>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4" name="Freeform: Shape 9">
                <a:extLst>
                  <a:ext uri="{FF2B5EF4-FFF2-40B4-BE49-F238E27FC236}">
                    <a16:creationId xmlns:a16="http://schemas.microsoft.com/office/drawing/2014/main" id="{BF15DDB1-FC72-DE72-8517-B428ED0CE9AD}"/>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5" name="Freeform: Shape 10">
                <a:extLst>
                  <a:ext uri="{FF2B5EF4-FFF2-40B4-BE49-F238E27FC236}">
                    <a16:creationId xmlns:a16="http://schemas.microsoft.com/office/drawing/2014/main" id="{8DF974D8-FC05-70EE-EA84-174449737859}"/>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6" name="Freeform: Shape 11">
                <a:extLst>
                  <a:ext uri="{FF2B5EF4-FFF2-40B4-BE49-F238E27FC236}">
                    <a16:creationId xmlns:a16="http://schemas.microsoft.com/office/drawing/2014/main" id="{4606EAAC-6599-6B11-5592-D70DE4AD775C}"/>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7" name="Freeform: Shape 12">
                <a:extLst>
                  <a:ext uri="{FF2B5EF4-FFF2-40B4-BE49-F238E27FC236}">
                    <a16:creationId xmlns:a16="http://schemas.microsoft.com/office/drawing/2014/main" id="{9C1B1593-8E33-1FA4-6499-7EFA61DFF1EF}"/>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8" name="Freeform: Shape 13">
                <a:extLst>
                  <a:ext uri="{FF2B5EF4-FFF2-40B4-BE49-F238E27FC236}">
                    <a16:creationId xmlns:a16="http://schemas.microsoft.com/office/drawing/2014/main" id="{1582E756-182B-D9C6-0F9C-3AB8480401E6}"/>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9" name="Freeform: Shape 14">
                <a:extLst>
                  <a:ext uri="{FF2B5EF4-FFF2-40B4-BE49-F238E27FC236}">
                    <a16:creationId xmlns:a16="http://schemas.microsoft.com/office/drawing/2014/main" id="{0E61C6A5-D8F6-B704-CA24-4A0F3F01EC58}"/>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0" name="Freeform: Shape 15">
                <a:extLst>
                  <a:ext uri="{FF2B5EF4-FFF2-40B4-BE49-F238E27FC236}">
                    <a16:creationId xmlns:a16="http://schemas.microsoft.com/office/drawing/2014/main" id="{0850CD2B-F26E-F748-DE5F-3F4CF8E15AB9}"/>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1" name="Freeform: Shape 16">
                <a:extLst>
                  <a:ext uri="{FF2B5EF4-FFF2-40B4-BE49-F238E27FC236}">
                    <a16:creationId xmlns:a16="http://schemas.microsoft.com/office/drawing/2014/main" id="{BA307DEB-9C74-2EF2-19F3-41D387A8186C}"/>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2" name="Freeform: Shape 17">
                <a:extLst>
                  <a:ext uri="{FF2B5EF4-FFF2-40B4-BE49-F238E27FC236}">
                    <a16:creationId xmlns:a16="http://schemas.microsoft.com/office/drawing/2014/main" id="{2A991E73-518F-856C-AFAA-D30C663526FC}"/>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3" name="Freeform: Shape 18">
                <a:extLst>
                  <a:ext uri="{FF2B5EF4-FFF2-40B4-BE49-F238E27FC236}">
                    <a16:creationId xmlns:a16="http://schemas.microsoft.com/office/drawing/2014/main" id="{F71CA85D-7A2C-E277-1086-B12DB7BC4E82}"/>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4" name="Freeform: Shape 19">
                <a:extLst>
                  <a:ext uri="{FF2B5EF4-FFF2-40B4-BE49-F238E27FC236}">
                    <a16:creationId xmlns:a16="http://schemas.microsoft.com/office/drawing/2014/main" id="{16F0BB10-BCE7-1F06-DD9F-9180DE917F8F}"/>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5" name="Freeform: Shape 20">
                <a:extLst>
                  <a:ext uri="{FF2B5EF4-FFF2-40B4-BE49-F238E27FC236}">
                    <a16:creationId xmlns:a16="http://schemas.microsoft.com/office/drawing/2014/main" id="{D4C1A9F1-BAE2-6991-D175-8815BA9BEAFB}"/>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6" name="Freeform: Shape 21">
                <a:extLst>
                  <a:ext uri="{FF2B5EF4-FFF2-40B4-BE49-F238E27FC236}">
                    <a16:creationId xmlns:a16="http://schemas.microsoft.com/office/drawing/2014/main" id="{0ED779E8-AE1F-5AE5-D314-F9D87094E060}"/>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7" name="Freeform: Shape 22">
                <a:extLst>
                  <a:ext uri="{FF2B5EF4-FFF2-40B4-BE49-F238E27FC236}">
                    <a16:creationId xmlns:a16="http://schemas.microsoft.com/office/drawing/2014/main" id="{1267661F-86A6-69F1-F52E-6C44388D001D}"/>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8" name="Freeform: Shape 23">
                <a:extLst>
                  <a:ext uri="{FF2B5EF4-FFF2-40B4-BE49-F238E27FC236}">
                    <a16:creationId xmlns:a16="http://schemas.microsoft.com/office/drawing/2014/main" id="{A3ABEB7B-DA17-A195-FFD2-D06C0F903E8D}"/>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9" name="Freeform: Shape 24">
                <a:extLst>
                  <a:ext uri="{FF2B5EF4-FFF2-40B4-BE49-F238E27FC236}">
                    <a16:creationId xmlns:a16="http://schemas.microsoft.com/office/drawing/2014/main" id="{04BFDA3F-A6D9-404F-9A24-D733AB6EBE03}"/>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0" name="Freeform: Shape 25">
                <a:extLst>
                  <a:ext uri="{FF2B5EF4-FFF2-40B4-BE49-F238E27FC236}">
                    <a16:creationId xmlns:a16="http://schemas.microsoft.com/office/drawing/2014/main" id="{C951A6FA-C563-BA08-7D68-5F54B5D530E6}"/>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1" name="Freeform: Shape 26">
                <a:extLst>
                  <a:ext uri="{FF2B5EF4-FFF2-40B4-BE49-F238E27FC236}">
                    <a16:creationId xmlns:a16="http://schemas.microsoft.com/office/drawing/2014/main" id="{2EA28193-D385-C403-8CA2-4134C3BFFC91}"/>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2" name="Freeform: Shape 27">
                <a:extLst>
                  <a:ext uri="{FF2B5EF4-FFF2-40B4-BE49-F238E27FC236}">
                    <a16:creationId xmlns:a16="http://schemas.microsoft.com/office/drawing/2014/main" id="{1231D8F6-477E-227E-8BD9-E5C5A47206CA}"/>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3" name="Freeform: Shape 28">
                <a:extLst>
                  <a:ext uri="{FF2B5EF4-FFF2-40B4-BE49-F238E27FC236}">
                    <a16:creationId xmlns:a16="http://schemas.microsoft.com/office/drawing/2014/main" id="{2016E4CF-4360-584C-DC1A-6B514EDC6ECE}"/>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4" name="Freeform: Shape 29">
                <a:extLst>
                  <a:ext uri="{FF2B5EF4-FFF2-40B4-BE49-F238E27FC236}">
                    <a16:creationId xmlns:a16="http://schemas.microsoft.com/office/drawing/2014/main" id="{258CFA5A-6345-54A0-A994-115E01D2D3F6}"/>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5" name="Freeform: Shape 30">
                <a:extLst>
                  <a:ext uri="{FF2B5EF4-FFF2-40B4-BE49-F238E27FC236}">
                    <a16:creationId xmlns:a16="http://schemas.microsoft.com/office/drawing/2014/main" id="{A63AE51D-542D-AB09-B896-487F7E5E6357}"/>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6" name="Freeform: Shape 31">
                <a:extLst>
                  <a:ext uri="{FF2B5EF4-FFF2-40B4-BE49-F238E27FC236}">
                    <a16:creationId xmlns:a16="http://schemas.microsoft.com/office/drawing/2014/main" id="{01BEE1CF-51F2-5A2B-5C60-05156A0CBEF8}"/>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7" name="Freeform: Shape 32">
                <a:extLst>
                  <a:ext uri="{FF2B5EF4-FFF2-40B4-BE49-F238E27FC236}">
                    <a16:creationId xmlns:a16="http://schemas.microsoft.com/office/drawing/2014/main" id="{204D2245-034D-1E94-F5A3-748298D2E2D4}"/>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8" name="Freeform: Shape 33">
                <a:extLst>
                  <a:ext uri="{FF2B5EF4-FFF2-40B4-BE49-F238E27FC236}">
                    <a16:creationId xmlns:a16="http://schemas.microsoft.com/office/drawing/2014/main" id="{3E94305E-81B1-C2D0-8BF2-FE89CB49E553}"/>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9" name="Freeform: Shape 34">
                <a:extLst>
                  <a:ext uri="{FF2B5EF4-FFF2-40B4-BE49-F238E27FC236}">
                    <a16:creationId xmlns:a16="http://schemas.microsoft.com/office/drawing/2014/main" id="{56132603-05CB-686C-5899-A6889B75E6FA}"/>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0" name="Freeform: Shape 35">
                <a:extLst>
                  <a:ext uri="{FF2B5EF4-FFF2-40B4-BE49-F238E27FC236}">
                    <a16:creationId xmlns:a16="http://schemas.microsoft.com/office/drawing/2014/main" id="{CA1F738E-1516-80F3-C3BA-B2A90C3B5D87}"/>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1" name="Freeform: Shape 36">
                <a:extLst>
                  <a:ext uri="{FF2B5EF4-FFF2-40B4-BE49-F238E27FC236}">
                    <a16:creationId xmlns:a16="http://schemas.microsoft.com/office/drawing/2014/main" id="{BF9CC873-AFAF-4327-5758-ADE32A867E0C}"/>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2" name="Freeform: Shape 37">
                <a:extLst>
                  <a:ext uri="{FF2B5EF4-FFF2-40B4-BE49-F238E27FC236}">
                    <a16:creationId xmlns:a16="http://schemas.microsoft.com/office/drawing/2014/main" id="{C0E06E78-EF4B-2916-42F8-6E5E84D0858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3" name="Freeform: Shape 38">
                <a:extLst>
                  <a:ext uri="{FF2B5EF4-FFF2-40B4-BE49-F238E27FC236}">
                    <a16:creationId xmlns:a16="http://schemas.microsoft.com/office/drawing/2014/main" id="{0C42BD56-8E92-83A9-81E8-8F7C00A07D7C}"/>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grpSp>
        <p:nvGrpSpPr>
          <p:cNvPr id="124" name="Group 123">
            <a:extLst>
              <a:ext uri="{FF2B5EF4-FFF2-40B4-BE49-F238E27FC236}">
                <a16:creationId xmlns:a16="http://schemas.microsoft.com/office/drawing/2014/main" id="{50538479-BA80-C2DA-69CF-D20105196B07}"/>
              </a:ext>
            </a:extLst>
          </p:cNvPr>
          <p:cNvGrpSpPr/>
          <p:nvPr/>
        </p:nvGrpSpPr>
        <p:grpSpPr>
          <a:xfrm>
            <a:off x="166248" y="6490548"/>
            <a:ext cx="4247655" cy="273466"/>
            <a:chOff x="4366684" y="2926127"/>
            <a:chExt cx="3278335" cy="2571063"/>
          </a:xfrm>
        </p:grpSpPr>
        <p:sp>
          <p:nvSpPr>
            <p:cNvPr id="125" name="Freeform: Shape 4">
              <a:extLst>
                <a:ext uri="{FF2B5EF4-FFF2-40B4-BE49-F238E27FC236}">
                  <a16:creationId xmlns:a16="http://schemas.microsoft.com/office/drawing/2014/main" id="{AC6659FD-DC26-AB3C-4D35-8159FE70CC10}"/>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6" name="Freeform: Shape 5">
              <a:extLst>
                <a:ext uri="{FF2B5EF4-FFF2-40B4-BE49-F238E27FC236}">
                  <a16:creationId xmlns:a16="http://schemas.microsoft.com/office/drawing/2014/main" id="{7CDBBA6E-552A-5090-EB1C-0ECC9E182D3D}"/>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7" name="Freeform: Shape 6">
              <a:extLst>
                <a:ext uri="{FF2B5EF4-FFF2-40B4-BE49-F238E27FC236}">
                  <a16:creationId xmlns:a16="http://schemas.microsoft.com/office/drawing/2014/main" id="{6141A54B-4169-5DF7-273B-719B6A11126A}"/>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8" name="Freeform: Shape 7">
              <a:extLst>
                <a:ext uri="{FF2B5EF4-FFF2-40B4-BE49-F238E27FC236}">
                  <a16:creationId xmlns:a16="http://schemas.microsoft.com/office/drawing/2014/main" id="{C9405557-D840-DD2F-43B2-963BB8F7EB23}"/>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9" name="Freeform: Shape 8">
              <a:extLst>
                <a:ext uri="{FF2B5EF4-FFF2-40B4-BE49-F238E27FC236}">
                  <a16:creationId xmlns:a16="http://schemas.microsoft.com/office/drawing/2014/main" id="{D51A4FD3-69E6-2671-3E39-63F8FA23A263}"/>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0" name="Freeform: Shape 9">
              <a:extLst>
                <a:ext uri="{FF2B5EF4-FFF2-40B4-BE49-F238E27FC236}">
                  <a16:creationId xmlns:a16="http://schemas.microsoft.com/office/drawing/2014/main" id="{842BF958-3A5B-5A3B-147E-ACF3F6B3A4A7}"/>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1" name="Freeform: Shape 10">
              <a:extLst>
                <a:ext uri="{FF2B5EF4-FFF2-40B4-BE49-F238E27FC236}">
                  <a16:creationId xmlns:a16="http://schemas.microsoft.com/office/drawing/2014/main" id="{BB1D2B60-013B-19B9-9254-5B2D25D56A60}"/>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2" name="Freeform: Shape 11">
              <a:extLst>
                <a:ext uri="{FF2B5EF4-FFF2-40B4-BE49-F238E27FC236}">
                  <a16:creationId xmlns:a16="http://schemas.microsoft.com/office/drawing/2014/main" id="{D13700B7-381F-3F13-E4EE-208EAE7A718A}"/>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3" name="Freeform: Shape 12">
              <a:extLst>
                <a:ext uri="{FF2B5EF4-FFF2-40B4-BE49-F238E27FC236}">
                  <a16:creationId xmlns:a16="http://schemas.microsoft.com/office/drawing/2014/main" id="{33716713-221A-31B8-294C-68E51B2D056B}"/>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4" name="Freeform: Shape 13">
              <a:extLst>
                <a:ext uri="{FF2B5EF4-FFF2-40B4-BE49-F238E27FC236}">
                  <a16:creationId xmlns:a16="http://schemas.microsoft.com/office/drawing/2014/main" id="{3B1E69E8-7B77-2621-261E-ED4EEEB331EA}"/>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5" name="Freeform: Shape 14">
              <a:extLst>
                <a:ext uri="{FF2B5EF4-FFF2-40B4-BE49-F238E27FC236}">
                  <a16:creationId xmlns:a16="http://schemas.microsoft.com/office/drawing/2014/main" id="{1616A475-0903-22A3-8595-EA854FCA3E51}"/>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6" name="Freeform: Shape 15">
              <a:extLst>
                <a:ext uri="{FF2B5EF4-FFF2-40B4-BE49-F238E27FC236}">
                  <a16:creationId xmlns:a16="http://schemas.microsoft.com/office/drawing/2014/main" id="{9D19CEFC-A98B-1ADA-8AA9-5FB9B078BA32}"/>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7" name="Freeform: Shape 16">
              <a:extLst>
                <a:ext uri="{FF2B5EF4-FFF2-40B4-BE49-F238E27FC236}">
                  <a16:creationId xmlns:a16="http://schemas.microsoft.com/office/drawing/2014/main" id="{718C1F7D-195F-6A41-15FF-6D5F7486999D}"/>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8" name="Freeform: Shape 17">
              <a:extLst>
                <a:ext uri="{FF2B5EF4-FFF2-40B4-BE49-F238E27FC236}">
                  <a16:creationId xmlns:a16="http://schemas.microsoft.com/office/drawing/2014/main" id="{A1A57B43-C574-618C-6341-57CF88632016}"/>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9" name="Freeform: Shape 18">
              <a:extLst>
                <a:ext uri="{FF2B5EF4-FFF2-40B4-BE49-F238E27FC236}">
                  <a16:creationId xmlns:a16="http://schemas.microsoft.com/office/drawing/2014/main" id="{7F946E8C-B654-A899-E9C3-A613365A3E14}"/>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0" name="Freeform: Shape 19">
              <a:extLst>
                <a:ext uri="{FF2B5EF4-FFF2-40B4-BE49-F238E27FC236}">
                  <a16:creationId xmlns:a16="http://schemas.microsoft.com/office/drawing/2014/main" id="{7CC64072-D0A8-680E-D849-43B7A15557F0}"/>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1" name="Freeform: Shape 20">
              <a:extLst>
                <a:ext uri="{FF2B5EF4-FFF2-40B4-BE49-F238E27FC236}">
                  <a16:creationId xmlns:a16="http://schemas.microsoft.com/office/drawing/2014/main" id="{9AF538B6-66DB-6E21-C79D-DC23CD921724}"/>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2" name="Freeform: Shape 21">
              <a:extLst>
                <a:ext uri="{FF2B5EF4-FFF2-40B4-BE49-F238E27FC236}">
                  <a16:creationId xmlns:a16="http://schemas.microsoft.com/office/drawing/2014/main" id="{82FCD2C4-9753-98F7-ED68-9E8F9D990B07}"/>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3" name="Freeform: Shape 22">
              <a:extLst>
                <a:ext uri="{FF2B5EF4-FFF2-40B4-BE49-F238E27FC236}">
                  <a16:creationId xmlns:a16="http://schemas.microsoft.com/office/drawing/2014/main" id="{053DA749-8CF2-0E0F-9196-84E6361E9027}"/>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4" name="Freeform: Shape 23">
              <a:extLst>
                <a:ext uri="{FF2B5EF4-FFF2-40B4-BE49-F238E27FC236}">
                  <a16:creationId xmlns:a16="http://schemas.microsoft.com/office/drawing/2014/main" id="{BA2ADEE6-E905-832F-ABA9-22188C0F276C}"/>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5" name="Freeform: Shape 24">
              <a:extLst>
                <a:ext uri="{FF2B5EF4-FFF2-40B4-BE49-F238E27FC236}">
                  <a16:creationId xmlns:a16="http://schemas.microsoft.com/office/drawing/2014/main" id="{B1768A80-ACC0-1EDF-807C-90B486C87053}"/>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6" name="Freeform: Shape 25">
              <a:extLst>
                <a:ext uri="{FF2B5EF4-FFF2-40B4-BE49-F238E27FC236}">
                  <a16:creationId xmlns:a16="http://schemas.microsoft.com/office/drawing/2014/main" id="{A207B6B1-F5C3-74B7-C36A-466A43B577B1}"/>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7" name="Freeform: Shape 26">
              <a:extLst>
                <a:ext uri="{FF2B5EF4-FFF2-40B4-BE49-F238E27FC236}">
                  <a16:creationId xmlns:a16="http://schemas.microsoft.com/office/drawing/2014/main" id="{793897E7-1542-BE9D-192E-62A273D8797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8" name="Freeform: Shape 27">
              <a:extLst>
                <a:ext uri="{FF2B5EF4-FFF2-40B4-BE49-F238E27FC236}">
                  <a16:creationId xmlns:a16="http://schemas.microsoft.com/office/drawing/2014/main" id="{2FC68B21-5F73-A369-EBB6-5AC1C7832347}"/>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9" name="Freeform: Shape 28">
              <a:extLst>
                <a:ext uri="{FF2B5EF4-FFF2-40B4-BE49-F238E27FC236}">
                  <a16:creationId xmlns:a16="http://schemas.microsoft.com/office/drawing/2014/main" id="{17719A23-7B7D-0028-0388-58E1DE766D23}"/>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0" name="Freeform: Shape 29">
              <a:extLst>
                <a:ext uri="{FF2B5EF4-FFF2-40B4-BE49-F238E27FC236}">
                  <a16:creationId xmlns:a16="http://schemas.microsoft.com/office/drawing/2014/main" id="{CAA1222E-3CAD-2B47-4ECB-D863543136E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1" name="Freeform: Shape 30">
              <a:extLst>
                <a:ext uri="{FF2B5EF4-FFF2-40B4-BE49-F238E27FC236}">
                  <a16:creationId xmlns:a16="http://schemas.microsoft.com/office/drawing/2014/main" id="{4A1D4263-CF35-1A95-6152-E5C4AD86C9A4}"/>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2" name="Freeform: Shape 31">
              <a:extLst>
                <a:ext uri="{FF2B5EF4-FFF2-40B4-BE49-F238E27FC236}">
                  <a16:creationId xmlns:a16="http://schemas.microsoft.com/office/drawing/2014/main" id="{38165D92-A50D-A708-509A-37A2471B2718}"/>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3" name="Freeform: Shape 32">
              <a:extLst>
                <a:ext uri="{FF2B5EF4-FFF2-40B4-BE49-F238E27FC236}">
                  <a16:creationId xmlns:a16="http://schemas.microsoft.com/office/drawing/2014/main" id="{4263B88E-D150-4978-215D-0F63316AC591}"/>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4" name="Freeform: Shape 33">
              <a:extLst>
                <a:ext uri="{FF2B5EF4-FFF2-40B4-BE49-F238E27FC236}">
                  <a16:creationId xmlns:a16="http://schemas.microsoft.com/office/drawing/2014/main" id="{37D81D63-F9A7-F46D-CBBB-F1127C637AC5}"/>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5" name="Freeform: Shape 34">
              <a:extLst>
                <a:ext uri="{FF2B5EF4-FFF2-40B4-BE49-F238E27FC236}">
                  <a16:creationId xmlns:a16="http://schemas.microsoft.com/office/drawing/2014/main" id="{8BD69F85-AD1D-717C-54BF-7DB0F424C05C}"/>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6" name="Freeform: Shape 35">
              <a:extLst>
                <a:ext uri="{FF2B5EF4-FFF2-40B4-BE49-F238E27FC236}">
                  <a16:creationId xmlns:a16="http://schemas.microsoft.com/office/drawing/2014/main" id="{6D4D71B5-23C7-FB8F-8534-B64ADA3EB3CB}"/>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7" name="Freeform: Shape 36">
              <a:extLst>
                <a:ext uri="{FF2B5EF4-FFF2-40B4-BE49-F238E27FC236}">
                  <a16:creationId xmlns:a16="http://schemas.microsoft.com/office/drawing/2014/main" id="{24C0277A-A45B-5214-71BE-F43B797F3A2B}"/>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8" name="Freeform: Shape 37">
              <a:extLst>
                <a:ext uri="{FF2B5EF4-FFF2-40B4-BE49-F238E27FC236}">
                  <a16:creationId xmlns:a16="http://schemas.microsoft.com/office/drawing/2014/main" id="{CAF64C3B-AC42-0CB6-1F3D-FC1115478FAE}"/>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9" name="Freeform: Shape 38">
              <a:extLst>
                <a:ext uri="{FF2B5EF4-FFF2-40B4-BE49-F238E27FC236}">
                  <a16:creationId xmlns:a16="http://schemas.microsoft.com/office/drawing/2014/main" id="{9319BEA3-FE2B-5E1F-C797-D1CF8B8AFC9D}"/>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2" name="Rectangle 1">
            <a:extLst>
              <a:ext uri="{FF2B5EF4-FFF2-40B4-BE49-F238E27FC236}">
                <a16:creationId xmlns:a16="http://schemas.microsoft.com/office/drawing/2014/main" id="{E050DB99-D4AB-DD07-61D7-503E0AB53BD5}"/>
              </a:ext>
            </a:extLst>
          </p:cNvPr>
          <p:cNvSpPr/>
          <p:nvPr/>
        </p:nvSpPr>
        <p:spPr>
          <a:xfrm>
            <a:off x="10515" y="19993"/>
            <a:ext cx="12191999" cy="646331"/>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gn="ctr"/>
            <a:r>
              <a:rPr lang="en-US" altLang="ko-KR" sz="3600" dirty="0" err="1">
                <a:solidFill>
                  <a:srgbClr val="000099"/>
                </a:solidFill>
                <a:latin typeface="Times New Roman" pitchFamily="18" charset="0"/>
                <a:cs typeface="Times New Roman" pitchFamily="18" charset="0"/>
              </a:rPr>
              <a:t>Soln</a:t>
            </a:r>
            <a:r>
              <a:rPr lang="en-US" altLang="ko-KR" sz="3600" dirty="0">
                <a:solidFill>
                  <a:srgbClr val="000099"/>
                </a:solidFill>
                <a:latin typeface="Times New Roman" pitchFamily="18" charset="0"/>
                <a:cs typeface="Times New Roman" pitchFamily="18" charset="0"/>
              </a:rPr>
              <a:t> to fault tolerance </a:t>
            </a:r>
            <a:endParaRPr lang="ko-KR" altLang="en-US" sz="3600" dirty="0">
              <a:solidFill>
                <a:srgbClr val="000099"/>
              </a:solidFill>
              <a:latin typeface="Times New Roman" pitchFamily="18" charset="0"/>
              <a:cs typeface="Times New Roman" pitchFamily="18" charset="0"/>
            </a:endParaRPr>
          </a:p>
        </p:txBody>
      </p:sp>
      <p:sp>
        <p:nvSpPr>
          <p:cNvPr id="352" name="TextBox 351">
            <a:extLst>
              <a:ext uri="{FF2B5EF4-FFF2-40B4-BE49-F238E27FC236}">
                <a16:creationId xmlns:a16="http://schemas.microsoft.com/office/drawing/2014/main" id="{C35A0BCE-C5A5-ABB9-637A-3018E783DBE2}"/>
              </a:ext>
            </a:extLst>
          </p:cNvPr>
          <p:cNvSpPr txBox="1"/>
          <p:nvPr/>
        </p:nvSpPr>
        <p:spPr>
          <a:xfrm>
            <a:off x="7483294" y="2282149"/>
            <a:ext cx="1280161"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2</a:t>
            </a:r>
          </a:p>
        </p:txBody>
      </p:sp>
      <p:sp>
        <p:nvSpPr>
          <p:cNvPr id="353" name="TextBox 352">
            <a:extLst>
              <a:ext uri="{FF2B5EF4-FFF2-40B4-BE49-F238E27FC236}">
                <a16:creationId xmlns:a16="http://schemas.microsoft.com/office/drawing/2014/main" id="{9E31A69B-7647-4E4B-809E-47A5BD00DA68}"/>
              </a:ext>
            </a:extLst>
          </p:cNvPr>
          <p:cNvSpPr txBox="1"/>
          <p:nvPr/>
        </p:nvSpPr>
        <p:spPr>
          <a:xfrm>
            <a:off x="6095999" y="4927086"/>
            <a:ext cx="1280161"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3</a:t>
            </a:r>
          </a:p>
        </p:txBody>
      </p:sp>
      <p:sp>
        <p:nvSpPr>
          <p:cNvPr id="355" name="Rectangle 354">
            <a:extLst>
              <a:ext uri="{FF2B5EF4-FFF2-40B4-BE49-F238E27FC236}">
                <a16:creationId xmlns:a16="http://schemas.microsoft.com/office/drawing/2014/main" id="{A1AC764F-CB63-E84D-B6DC-EEF6C2CB143F}"/>
              </a:ext>
            </a:extLst>
          </p:cNvPr>
          <p:cNvSpPr/>
          <p:nvPr/>
        </p:nvSpPr>
        <p:spPr>
          <a:xfrm>
            <a:off x="6318076" y="990172"/>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0000"/>
              </a:solidFill>
              <a:latin typeface="Arial" panose="020B0604020202020204" pitchFamily="34" charset="0"/>
              <a:cs typeface="Arial" panose="020B0604020202020204" pitchFamily="34" charset="0"/>
            </a:endParaRPr>
          </a:p>
        </p:txBody>
      </p:sp>
      <p:sp>
        <p:nvSpPr>
          <p:cNvPr id="356" name="Rectangle 355">
            <a:extLst>
              <a:ext uri="{FF2B5EF4-FFF2-40B4-BE49-F238E27FC236}">
                <a16:creationId xmlns:a16="http://schemas.microsoft.com/office/drawing/2014/main" id="{CF107688-CC67-2FDF-1BED-6F84900CE33C}"/>
              </a:ext>
            </a:extLst>
          </p:cNvPr>
          <p:cNvSpPr/>
          <p:nvPr/>
        </p:nvSpPr>
        <p:spPr>
          <a:xfrm>
            <a:off x="7788323" y="3758972"/>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57" name="Rectangle 356">
            <a:extLst>
              <a:ext uri="{FF2B5EF4-FFF2-40B4-BE49-F238E27FC236}">
                <a16:creationId xmlns:a16="http://schemas.microsoft.com/office/drawing/2014/main" id="{E27B0E3F-36E5-55DC-41E6-1F22C283ECEA}"/>
              </a:ext>
            </a:extLst>
          </p:cNvPr>
          <p:cNvSpPr/>
          <p:nvPr/>
        </p:nvSpPr>
        <p:spPr>
          <a:xfrm>
            <a:off x="1960267" y="4958610"/>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B050"/>
              </a:solidFill>
              <a:latin typeface="Arial" panose="020B0604020202020204" pitchFamily="34" charset="0"/>
              <a:cs typeface="Arial" panose="020B0604020202020204" pitchFamily="34" charset="0"/>
            </a:endParaRPr>
          </a:p>
        </p:txBody>
      </p:sp>
      <p:sp>
        <p:nvSpPr>
          <p:cNvPr id="358" name="Rectangle 357">
            <a:extLst>
              <a:ext uri="{FF2B5EF4-FFF2-40B4-BE49-F238E27FC236}">
                <a16:creationId xmlns:a16="http://schemas.microsoft.com/office/drawing/2014/main" id="{4828EE4D-221F-AF68-98EA-DD53976D7071}"/>
              </a:ext>
            </a:extLst>
          </p:cNvPr>
          <p:cNvSpPr/>
          <p:nvPr/>
        </p:nvSpPr>
        <p:spPr>
          <a:xfrm>
            <a:off x="832619" y="2041403"/>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accent2">
                  <a:lumMod val="75000"/>
                </a:schemeClr>
              </a:solidFill>
              <a:latin typeface="Arial" panose="020B0604020202020204" pitchFamily="34" charset="0"/>
              <a:cs typeface="Arial" panose="020B0604020202020204" pitchFamily="34" charset="0"/>
            </a:endParaRPr>
          </a:p>
        </p:txBody>
      </p:sp>
      <p:sp>
        <p:nvSpPr>
          <p:cNvPr id="359" name="Freeform 6">
            <a:extLst>
              <a:ext uri="{FF2B5EF4-FFF2-40B4-BE49-F238E27FC236}">
                <a16:creationId xmlns:a16="http://schemas.microsoft.com/office/drawing/2014/main" id="{19B38806-2D11-3830-69FC-7BF290C38C6A}"/>
              </a:ext>
            </a:extLst>
          </p:cNvPr>
          <p:cNvSpPr>
            <a:spLocks noEditPoints="1"/>
          </p:cNvSpPr>
          <p:nvPr/>
        </p:nvSpPr>
        <p:spPr bwMode="auto">
          <a:xfrm>
            <a:off x="5133215" y="3730542"/>
            <a:ext cx="668338" cy="687387"/>
          </a:xfrm>
          <a:custGeom>
            <a:avLst/>
            <a:gdLst>
              <a:gd name="T0" fmla="*/ 1078 w 3366"/>
              <a:gd name="T1" fmla="*/ 2244 h 3464"/>
              <a:gd name="T2" fmla="*/ 1804 w 3366"/>
              <a:gd name="T3" fmla="*/ 2131 h 3464"/>
              <a:gd name="T4" fmla="*/ 1741 w 3366"/>
              <a:gd name="T5" fmla="*/ 452 h 3464"/>
              <a:gd name="T6" fmla="*/ 1878 w 3366"/>
              <a:gd name="T7" fmla="*/ 927 h 3464"/>
              <a:gd name="T8" fmla="*/ 1741 w 3366"/>
              <a:gd name="T9" fmla="*/ 452 h 3464"/>
              <a:gd name="T10" fmla="*/ 281 w 3366"/>
              <a:gd name="T11" fmla="*/ 3183 h 3464"/>
              <a:gd name="T12" fmla="*/ 2387 w 3366"/>
              <a:gd name="T13" fmla="*/ 1716 h 3464"/>
              <a:gd name="T14" fmla="*/ 2088 w 3366"/>
              <a:gd name="T15" fmla="*/ 2021 h 3464"/>
              <a:gd name="T16" fmla="*/ 1886 w 3366"/>
              <a:gd name="T17" fmla="*/ 2215 h 3464"/>
              <a:gd name="T18" fmla="*/ 2088 w 3366"/>
              <a:gd name="T19" fmla="*/ 2463 h 3464"/>
              <a:gd name="T20" fmla="*/ 580 w 3366"/>
              <a:gd name="T21" fmla="*/ 2604 h 3464"/>
              <a:gd name="T22" fmla="*/ 870 w 3366"/>
              <a:gd name="T23" fmla="*/ 2463 h 3464"/>
              <a:gd name="T24" fmla="*/ 580 w 3366"/>
              <a:gd name="T25" fmla="*/ 2021 h 3464"/>
              <a:gd name="T26" fmla="*/ 1110 w 3366"/>
              <a:gd name="T27" fmla="*/ 1880 h 3464"/>
              <a:gd name="T28" fmla="*/ 1366 w 3366"/>
              <a:gd name="T29" fmla="*/ 1438 h 3464"/>
              <a:gd name="T30" fmla="*/ 580 w 3366"/>
              <a:gd name="T31" fmla="*/ 1296 h 3464"/>
              <a:gd name="T32" fmla="*/ 1666 w 3366"/>
              <a:gd name="T33" fmla="*/ 1138 h 3464"/>
              <a:gd name="T34" fmla="*/ 1532 w 3366"/>
              <a:gd name="T35" fmla="*/ 281 h 3464"/>
              <a:gd name="T36" fmla="*/ 0 w 3366"/>
              <a:gd name="T37" fmla="*/ 0 h 3464"/>
              <a:gd name="T38" fmla="*/ 2241 w 3366"/>
              <a:gd name="T39" fmla="*/ 565 h 3464"/>
              <a:gd name="T40" fmla="*/ 2661 w 3366"/>
              <a:gd name="T41" fmla="*/ 150 h 3464"/>
              <a:gd name="T42" fmla="*/ 2712 w 3366"/>
              <a:gd name="T43" fmla="*/ 117 h 3464"/>
              <a:gd name="T44" fmla="*/ 2765 w 3366"/>
              <a:gd name="T45" fmla="*/ 97 h 3464"/>
              <a:gd name="T46" fmla="*/ 2816 w 3366"/>
              <a:gd name="T47" fmla="*/ 90 h 3464"/>
              <a:gd name="T48" fmla="*/ 2863 w 3366"/>
              <a:gd name="T49" fmla="*/ 100 h 3464"/>
              <a:gd name="T50" fmla="*/ 2900 w 3366"/>
              <a:gd name="T51" fmla="*/ 125 h 3464"/>
              <a:gd name="T52" fmla="*/ 3347 w 3366"/>
              <a:gd name="T53" fmla="*/ 578 h 3464"/>
              <a:gd name="T54" fmla="*/ 3364 w 3366"/>
              <a:gd name="T55" fmla="*/ 626 h 3464"/>
              <a:gd name="T56" fmla="*/ 3363 w 3366"/>
              <a:gd name="T57" fmla="*/ 680 h 3464"/>
              <a:gd name="T58" fmla="*/ 3344 w 3366"/>
              <a:gd name="T59" fmla="*/ 739 h 3464"/>
              <a:gd name="T60" fmla="*/ 3310 w 3366"/>
              <a:gd name="T61" fmla="*/ 796 h 3464"/>
              <a:gd name="T62" fmla="*/ 2668 w 3366"/>
              <a:gd name="T63" fmla="*/ 1437 h 3464"/>
              <a:gd name="T64" fmla="*/ 0 w 3366"/>
              <a:gd name="T65" fmla="*/ 3464 h 3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6" h="3464">
                <a:moveTo>
                  <a:pt x="1323" y="1647"/>
                </a:moveTo>
                <a:lnTo>
                  <a:pt x="1078" y="2244"/>
                </a:lnTo>
                <a:lnTo>
                  <a:pt x="1207" y="2372"/>
                </a:lnTo>
                <a:lnTo>
                  <a:pt x="1804" y="2131"/>
                </a:lnTo>
                <a:lnTo>
                  <a:pt x="1323" y="1647"/>
                </a:lnTo>
                <a:close/>
                <a:moveTo>
                  <a:pt x="1741" y="452"/>
                </a:moveTo>
                <a:lnTo>
                  <a:pt x="1741" y="927"/>
                </a:lnTo>
                <a:lnTo>
                  <a:pt x="1878" y="927"/>
                </a:lnTo>
                <a:lnTo>
                  <a:pt x="2041" y="763"/>
                </a:lnTo>
                <a:lnTo>
                  <a:pt x="1741" y="452"/>
                </a:lnTo>
                <a:close/>
                <a:moveTo>
                  <a:pt x="281" y="281"/>
                </a:moveTo>
                <a:lnTo>
                  <a:pt x="281" y="3183"/>
                </a:lnTo>
                <a:lnTo>
                  <a:pt x="2387" y="3183"/>
                </a:lnTo>
                <a:lnTo>
                  <a:pt x="2387" y="1716"/>
                </a:lnTo>
                <a:lnTo>
                  <a:pt x="2088" y="2014"/>
                </a:lnTo>
                <a:lnTo>
                  <a:pt x="2088" y="2021"/>
                </a:lnTo>
                <a:lnTo>
                  <a:pt x="2082" y="2021"/>
                </a:lnTo>
                <a:lnTo>
                  <a:pt x="1886" y="2215"/>
                </a:lnTo>
                <a:lnTo>
                  <a:pt x="1275" y="2463"/>
                </a:lnTo>
                <a:lnTo>
                  <a:pt x="2088" y="2463"/>
                </a:lnTo>
                <a:lnTo>
                  <a:pt x="2088" y="2604"/>
                </a:lnTo>
                <a:lnTo>
                  <a:pt x="580" y="2604"/>
                </a:lnTo>
                <a:lnTo>
                  <a:pt x="580" y="2463"/>
                </a:lnTo>
                <a:lnTo>
                  <a:pt x="870" y="2463"/>
                </a:lnTo>
                <a:lnTo>
                  <a:pt x="1052" y="2021"/>
                </a:lnTo>
                <a:lnTo>
                  <a:pt x="580" y="2021"/>
                </a:lnTo>
                <a:lnTo>
                  <a:pt x="580" y="1880"/>
                </a:lnTo>
                <a:lnTo>
                  <a:pt x="1110" y="1880"/>
                </a:lnTo>
                <a:lnTo>
                  <a:pt x="1238" y="1564"/>
                </a:lnTo>
                <a:lnTo>
                  <a:pt x="1366" y="1438"/>
                </a:lnTo>
                <a:lnTo>
                  <a:pt x="580" y="1438"/>
                </a:lnTo>
                <a:lnTo>
                  <a:pt x="580" y="1296"/>
                </a:lnTo>
                <a:lnTo>
                  <a:pt x="1506" y="1296"/>
                </a:lnTo>
                <a:lnTo>
                  <a:pt x="1666" y="1138"/>
                </a:lnTo>
                <a:lnTo>
                  <a:pt x="1532" y="1138"/>
                </a:lnTo>
                <a:lnTo>
                  <a:pt x="1532" y="281"/>
                </a:lnTo>
                <a:lnTo>
                  <a:pt x="281" y="281"/>
                </a:lnTo>
                <a:close/>
                <a:moveTo>
                  <a:pt x="0" y="0"/>
                </a:moveTo>
                <a:lnTo>
                  <a:pt x="1696" y="0"/>
                </a:lnTo>
                <a:lnTo>
                  <a:pt x="2241" y="565"/>
                </a:lnTo>
                <a:lnTo>
                  <a:pt x="2637" y="171"/>
                </a:lnTo>
                <a:lnTo>
                  <a:pt x="2661" y="150"/>
                </a:lnTo>
                <a:lnTo>
                  <a:pt x="2686" y="131"/>
                </a:lnTo>
                <a:lnTo>
                  <a:pt x="2712" y="117"/>
                </a:lnTo>
                <a:lnTo>
                  <a:pt x="2739" y="104"/>
                </a:lnTo>
                <a:lnTo>
                  <a:pt x="2765" y="97"/>
                </a:lnTo>
                <a:lnTo>
                  <a:pt x="2791" y="91"/>
                </a:lnTo>
                <a:lnTo>
                  <a:pt x="2816" y="90"/>
                </a:lnTo>
                <a:lnTo>
                  <a:pt x="2840" y="93"/>
                </a:lnTo>
                <a:lnTo>
                  <a:pt x="2863" y="100"/>
                </a:lnTo>
                <a:lnTo>
                  <a:pt x="2882" y="110"/>
                </a:lnTo>
                <a:lnTo>
                  <a:pt x="2900" y="125"/>
                </a:lnTo>
                <a:lnTo>
                  <a:pt x="3332" y="558"/>
                </a:lnTo>
                <a:lnTo>
                  <a:pt x="3347" y="578"/>
                </a:lnTo>
                <a:lnTo>
                  <a:pt x="3358" y="600"/>
                </a:lnTo>
                <a:lnTo>
                  <a:pt x="3364" y="626"/>
                </a:lnTo>
                <a:lnTo>
                  <a:pt x="3366" y="652"/>
                </a:lnTo>
                <a:lnTo>
                  <a:pt x="3363" y="680"/>
                </a:lnTo>
                <a:lnTo>
                  <a:pt x="3356" y="710"/>
                </a:lnTo>
                <a:lnTo>
                  <a:pt x="3344" y="739"/>
                </a:lnTo>
                <a:lnTo>
                  <a:pt x="3329" y="767"/>
                </a:lnTo>
                <a:lnTo>
                  <a:pt x="3310" y="796"/>
                </a:lnTo>
                <a:lnTo>
                  <a:pt x="3286" y="822"/>
                </a:lnTo>
                <a:lnTo>
                  <a:pt x="2668" y="1437"/>
                </a:lnTo>
                <a:lnTo>
                  <a:pt x="2668" y="3464"/>
                </a:lnTo>
                <a:lnTo>
                  <a:pt x="0" y="3464"/>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Freeform 11">
            <a:extLst>
              <a:ext uri="{FF2B5EF4-FFF2-40B4-BE49-F238E27FC236}">
                <a16:creationId xmlns:a16="http://schemas.microsoft.com/office/drawing/2014/main" id="{3B3F2B8F-B9FB-6C72-7587-F4A97B0C0925}"/>
              </a:ext>
            </a:extLst>
          </p:cNvPr>
          <p:cNvSpPr>
            <a:spLocks noEditPoints="1"/>
          </p:cNvSpPr>
          <p:nvPr/>
        </p:nvSpPr>
        <p:spPr bwMode="auto">
          <a:xfrm>
            <a:off x="5130834" y="2538361"/>
            <a:ext cx="673100" cy="503238"/>
          </a:xfrm>
          <a:custGeom>
            <a:avLst/>
            <a:gdLst>
              <a:gd name="T0" fmla="*/ 2212 w 3390"/>
              <a:gd name="T1" fmla="*/ 1401 h 2540"/>
              <a:gd name="T2" fmla="*/ 2082 w 3390"/>
              <a:gd name="T3" fmla="*/ 1890 h 2540"/>
              <a:gd name="T4" fmla="*/ 2394 w 3390"/>
              <a:gd name="T5" fmla="*/ 2275 h 2540"/>
              <a:gd name="T6" fmla="*/ 2900 w 3390"/>
              <a:gd name="T7" fmla="*/ 2249 h 2540"/>
              <a:gd name="T8" fmla="*/ 3170 w 3390"/>
              <a:gd name="T9" fmla="*/ 1832 h 2540"/>
              <a:gd name="T10" fmla="*/ 2991 w 3390"/>
              <a:gd name="T11" fmla="*/ 1361 h 2540"/>
              <a:gd name="T12" fmla="*/ 707 w 3390"/>
              <a:gd name="T13" fmla="*/ 1223 h 2540"/>
              <a:gd name="T14" fmla="*/ 290 w 3390"/>
              <a:gd name="T15" fmla="*/ 1493 h 2540"/>
              <a:gd name="T16" fmla="*/ 264 w 3390"/>
              <a:gd name="T17" fmla="*/ 1999 h 2540"/>
              <a:gd name="T18" fmla="*/ 649 w 3390"/>
              <a:gd name="T19" fmla="*/ 2312 h 2540"/>
              <a:gd name="T20" fmla="*/ 1137 w 3390"/>
              <a:gd name="T21" fmla="*/ 2182 h 2540"/>
              <a:gd name="T22" fmla="*/ 1316 w 3390"/>
              <a:gd name="T23" fmla="*/ 1712 h 2540"/>
              <a:gd name="T24" fmla="*/ 1046 w 3390"/>
              <a:gd name="T25" fmla="*/ 1295 h 2540"/>
              <a:gd name="T26" fmla="*/ 1556 w 3390"/>
              <a:gd name="T27" fmla="*/ 896 h 2540"/>
              <a:gd name="T28" fmla="*/ 1337 w 3390"/>
              <a:gd name="T29" fmla="*/ 1029 h 2540"/>
              <a:gd name="T30" fmla="*/ 1556 w 3390"/>
              <a:gd name="T31" fmla="*/ 1160 h 2540"/>
              <a:gd name="T32" fmla="*/ 1947 w 3390"/>
              <a:gd name="T33" fmla="*/ 1130 h 2540"/>
              <a:gd name="T34" fmla="*/ 2024 w 3390"/>
              <a:gd name="T35" fmla="*/ 973 h 2540"/>
              <a:gd name="T36" fmla="*/ 1695 w 3390"/>
              <a:gd name="T37" fmla="*/ 886 h 2540"/>
              <a:gd name="T38" fmla="*/ 1950 w 3390"/>
              <a:gd name="T39" fmla="*/ 406 h 2540"/>
              <a:gd name="T40" fmla="*/ 2007 w 3390"/>
              <a:gd name="T41" fmla="*/ 460 h 2540"/>
              <a:gd name="T42" fmla="*/ 2283 w 3390"/>
              <a:gd name="T43" fmla="*/ 342 h 2540"/>
              <a:gd name="T44" fmla="*/ 2422 w 3390"/>
              <a:gd name="T45" fmla="*/ 372 h 2540"/>
              <a:gd name="T46" fmla="*/ 2439 w 3390"/>
              <a:gd name="T47" fmla="*/ 294 h 2540"/>
              <a:gd name="T48" fmla="*/ 2260 w 3390"/>
              <a:gd name="T49" fmla="*/ 260 h 2540"/>
              <a:gd name="T50" fmla="*/ 954 w 3390"/>
              <a:gd name="T51" fmla="*/ 292 h 2540"/>
              <a:gd name="T52" fmla="*/ 955 w 3390"/>
              <a:gd name="T53" fmla="*/ 371 h 2540"/>
              <a:gd name="T54" fmla="*/ 1078 w 3390"/>
              <a:gd name="T55" fmla="*/ 346 h 2540"/>
              <a:gd name="T56" fmla="*/ 1326 w 3390"/>
              <a:gd name="T57" fmla="*/ 400 h 2540"/>
              <a:gd name="T58" fmla="*/ 1445 w 3390"/>
              <a:gd name="T59" fmla="*/ 441 h 2540"/>
              <a:gd name="T60" fmla="*/ 1225 w 3390"/>
              <a:gd name="T61" fmla="*/ 268 h 2540"/>
              <a:gd name="T62" fmla="*/ 1449 w 3390"/>
              <a:gd name="T63" fmla="*/ 92 h 2540"/>
              <a:gd name="T64" fmla="*/ 1505 w 3390"/>
              <a:gd name="T65" fmla="*/ 324 h 2540"/>
              <a:gd name="T66" fmla="*/ 1529 w 3390"/>
              <a:gd name="T67" fmla="*/ 705 h 2540"/>
              <a:gd name="T68" fmla="*/ 1626 w 3390"/>
              <a:gd name="T69" fmla="*/ 626 h 2540"/>
              <a:gd name="T70" fmla="*/ 1745 w 3390"/>
              <a:gd name="T71" fmla="*/ 610 h 2540"/>
              <a:gd name="T72" fmla="*/ 1828 w 3390"/>
              <a:gd name="T73" fmla="*/ 699 h 2540"/>
              <a:gd name="T74" fmla="*/ 1879 w 3390"/>
              <a:gd name="T75" fmla="*/ 406 h 2540"/>
              <a:gd name="T76" fmla="*/ 1904 w 3390"/>
              <a:gd name="T77" fmla="*/ 153 h 2540"/>
              <a:gd name="T78" fmla="*/ 2166 w 3390"/>
              <a:gd name="T79" fmla="*/ 1 h 2540"/>
              <a:gd name="T80" fmla="*/ 2396 w 3390"/>
              <a:gd name="T81" fmla="*/ 155 h 2540"/>
              <a:gd name="T82" fmla="*/ 2582 w 3390"/>
              <a:gd name="T83" fmla="*/ 410 h 2540"/>
              <a:gd name="T84" fmla="*/ 2844 w 3390"/>
              <a:gd name="T85" fmla="*/ 783 h 2540"/>
              <a:gd name="T86" fmla="*/ 3126 w 3390"/>
              <a:gd name="T87" fmla="*/ 1187 h 2540"/>
              <a:gd name="T88" fmla="*/ 3292 w 3390"/>
              <a:gd name="T89" fmla="*/ 1426 h 2540"/>
              <a:gd name="T90" fmla="*/ 3390 w 3390"/>
              <a:gd name="T91" fmla="*/ 1772 h 2540"/>
              <a:gd name="T92" fmla="*/ 3166 w 3390"/>
              <a:gd name="T93" fmla="*/ 2314 h 2540"/>
              <a:gd name="T94" fmla="*/ 2624 w 3390"/>
              <a:gd name="T95" fmla="*/ 2540 h 2540"/>
              <a:gd name="T96" fmla="*/ 2082 w 3390"/>
              <a:gd name="T97" fmla="*/ 2314 h 2540"/>
              <a:gd name="T98" fmla="*/ 1859 w 3390"/>
              <a:gd name="T99" fmla="*/ 1772 h 2540"/>
              <a:gd name="T100" fmla="*/ 1805 w 3390"/>
              <a:gd name="T101" fmla="*/ 1469 h 2540"/>
              <a:gd name="T102" fmla="*/ 1547 w 3390"/>
              <a:gd name="T103" fmla="*/ 1507 h 2540"/>
              <a:gd name="T104" fmla="*/ 1468 w 3390"/>
              <a:gd name="T105" fmla="*/ 2101 h 2540"/>
              <a:gd name="T106" fmla="*/ 1039 w 3390"/>
              <a:gd name="T107" fmla="*/ 2491 h 2540"/>
              <a:gd name="T108" fmla="*/ 442 w 3390"/>
              <a:gd name="T109" fmla="*/ 2466 h 2540"/>
              <a:gd name="T110" fmla="*/ 48 w 3390"/>
              <a:gd name="T111" fmla="*/ 2039 h 2540"/>
              <a:gd name="T112" fmla="*/ 34 w 3390"/>
              <a:gd name="T113" fmla="*/ 1579 h 2540"/>
              <a:gd name="T114" fmla="*/ 170 w 3390"/>
              <a:gd name="T115" fmla="*/ 1318 h 2540"/>
              <a:gd name="T116" fmla="*/ 413 w 3390"/>
              <a:gd name="T117" fmla="*/ 972 h 2540"/>
              <a:gd name="T118" fmla="*/ 703 w 3390"/>
              <a:gd name="T119" fmla="*/ 558 h 2540"/>
              <a:gd name="T120" fmla="*/ 888 w 3390"/>
              <a:gd name="T121" fmla="*/ 294 h 2540"/>
              <a:gd name="T122" fmla="*/ 1124 w 3390"/>
              <a:gd name="T123" fmla="*/ 34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90" h="2540">
                <a:moveTo>
                  <a:pt x="2622" y="1219"/>
                </a:moveTo>
                <a:lnTo>
                  <a:pt x="2561" y="1223"/>
                </a:lnTo>
                <a:lnTo>
                  <a:pt x="2503" y="1232"/>
                </a:lnTo>
                <a:lnTo>
                  <a:pt x="2447" y="1248"/>
                </a:lnTo>
                <a:lnTo>
                  <a:pt x="2394" y="1269"/>
                </a:lnTo>
                <a:lnTo>
                  <a:pt x="2343" y="1295"/>
                </a:lnTo>
                <a:lnTo>
                  <a:pt x="2296" y="1326"/>
                </a:lnTo>
                <a:lnTo>
                  <a:pt x="2252" y="1361"/>
                </a:lnTo>
                <a:lnTo>
                  <a:pt x="2212" y="1401"/>
                </a:lnTo>
                <a:lnTo>
                  <a:pt x="2176" y="1446"/>
                </a:lnTo>
                <a:lnTo>
                  <a:pt x="2144" y="1493"/>
                </a:lnTo>
                <a:lnTo>
                  <a:pt x="2118" y="1544"/>
                </a:lnTo>
                <a:lnTo>
                  <a:pt x="2097" y="1597"/>
                </a:lnTo>
                <a:lnTo>
                  <a:pt x="2082" y="1653"/>
                </a:lnTo>
                <a:lnTo>
                  <a:pt x="2073" y="1712"/>
                </a:lnTo>
                <a:lnTo>
                  <a:pt x="2070" y="1772"/>
                </a:lnTo>
                <a:lnTo>
                  <a:pt x="2073" y="1832"/>
                </a:lnTo>
                <a:lnTo>
                  <a:pt x="2082" y="1890"/>
                </a:lnTo>
                <a:lnTo>
                  <a:pt x="2097" y="1947"/>
                </a:lnTo>
                <a:lnTo>
                  <a:pt x="2118" y="1999"/>
                </a:lnTo>
                <a:lnTo>
                  <a:pt x="2144" y="2051"/>
                </a:lnTo>
                <a:lnTo>
                  <a:pt x="2176" y="2098"/>
                </a:lnTo>
                <a:lnTo>
                  <a:pt x="2212" y="2142"/>
                </a:lnTo>
                <a:lnTo>
                  <a:pt x="2252" y="2182"/>
                </a:lnTo>
                <a:lnTo>
                  <a:pt x="2296" y="2218"/>
                </a:lnTo>
                <a:lnTo>
                  <a:pt x="2343" y="2249"/>
                </a:lnTo>
                <a:lnTo>
                  <a:pt x="2394" y="2275"/>
                </a:lnTo>
                <a:lnTo>
                  <a:pt x="2447" y="2296"/>
                </a:lnTo>
                <a:lnTo>
                  <a:pt x="2503" y="2312"/>
                </a:lnTo>
                <a:lnTo>
                  <a:pt x="2561" y="2322"/>
                </a:lnTo>
                <a:lnTo>
                  <a:pt x="2622" y="2325"/>
                </a:lnTo>
                <a:lnTo>
                  <a:pt x="2682" y="2322"/>
                </a:lnTo>
                <a:lnTo>
                  <a:pt x="2740" y="2312"/>
                </a:lnTo>
                <a:lnTo>
                  <a:pt x="2795" y="2296"/>
                </a:lnTo>
                <a:lnTo>
                  <a:pt x="2849" y="2275"/>
                </a:lnTo>
                <a:lnTo>
                  <a:pt x="2900" y="2249"/>
                </a:lnTo>
                <a:lnTo>
                  <a:pt x="2947" y="2218"/>
                </a:lnTo>
                <a:lnTo>
                  <a:pt x="2991" y="2182"/>
                </a:lnTo>
                <a:lnTo>
                  <a:pt x="3031" y="2142"/>
                </a:lnTo>
                <a:lnTo>
                  <a:pt x="3067" y="2098"/>
                </a:lnTo>
                <a:lnTo>
                  <a:pt x="3098" y="2051"/>
                </a:lnTo>
                <a:lnTo>
                  <a:pt x="3125" y="1999"/>
                </a:lnTo>
                <a:lnTo>
                  <a:pt x="3146" y="1947"/>
                </a:lnTo>
                <a:lnTo>
                  <a:pt x="3161" y="1890"/>
                </a:lnTo>
                <a:lnTo>
                  <a:pt x="3170" y="1832"/>
                </a:lnTo>
                <a:lnTo>
                  <a:pt x="3173" y="1772"/>
                </a:lnTo>
                <a:lnTo>
                  <a:pt x="3170" y="1712"/>
                </a:lnTo>
                <a:lnTo>
                  <a:pt x="3161" y="1653"/>
                </a:lnTo>
                <a:lnTo>
                  <a:pt x="3146" y="1597"/>
                </a:lnTo>
                <a:lnTo>
                  <a:pt x="3125" y="1544"/>
                </a:lnTo>
                <a:lnTo>
                  <a:pt x="3098" y="1493"/>
                </a:lnTo>
                <a:lnTo>
                  <a:pt x="3067" y="1446"/>
                </a:lnTo>
                <a:lnTo>
                  <a:pt x="3031" y="1401"/>
                </a:lnTo>
                <a:lnTo>
                  <a:pt x="2991" y="1361"/>
                </a:lnTo>
                <a:lnTo>
                  <a:pt x="2947" y="1326"/>
                </a:lnTo>
                <a:lnTo>
                  <a:pt x="2900" y="1295"/>
                </a:lnTo>
                <a:lnTo>
                  <a:pt x="2849" y="1269"/>
                </a:lnTo>
                <a:lnTo>
                  <a:pt x="2795" y="1248"/>
                </a:lnTo>
                <a:lnTo>
                  <a:pt x="2740" y="1232"/>
                </a:lnTo>
                <a:lnTo>
                  <a:pt x="2682" y="1223"/>
                </a:lnTo>
                <a:lnTo>
                  <a:pt x="2622" y="1219"/>
                </a:lnTo>
                <a:close/>
                <a:moveTo>
                  <a:pt x="767" y="1219"/>
                </a:moveTo>
                <a:lnTo>
                  <a:pt x="707" y="1223"/>
                </a:lnTo>
                <a:lnTo>
                  <a:pt x="649" y="1232"/>
                </a:lnTo>
                <a:lnTo>
                  <a:pt x="593" y="1248"/>
                </a:lnTo>
                <a:lnTo>
                  <a:pt x="540" y="1269"/>
                </a:lnTo>
                <a:lnTo>
                  <a:pt x="489" y="1295"/>
                </a:lnTo>
                <a:lnTo>
                  <a:pt x="441" y="1326"/>
                </a:lnTo>
                <a:lnTo>
                  <a:pt x="398" y="1361"/>
                </a:lnTo>
                <a:lnTo>
                  <a:pt x="358" y="1401"/>
                </a:lnTo>
                <a:lnTo>
                  <a:pt x="322" y="1446"/>
                </a:lnTo>
                <a:lnTo>
                  <a:pt x="290" y="1493"/>
                </a:lnTo>
                <a:lnTo>
                  <a:pt x="264" y="1544"/>
                </a:lnTo>
                <a:lnTo>
                  <a:pt x="243" y="1597"/>
                </a:lnTo>
                <a:lnTo>
                  <a:pt x="228" y="1653"/>
                </a:lnTo>
                <a:lnTo>
                  <a:pt x="219" y="1712"/>
                </a:lnTo>
                <a:lnTo>
                  <a:pt x="216" y="1772"/>
                </a:lnTo>
                <a:lnTo>
                  <a:pt x="219" y="1832"/>
                </a:lnTo>
                <a:lnTo>
                  <a:pt x="228" y="1890"/>
                </a:lnTo>
                <a:lnTo>
                  <a:pt x="243" y="1947"/>
                </a:lnTo>
                <a:lnTo>
                  <a:pt x="264" y="1999"/>
                </a:lnTo>
                <a:lnTo>
                  <a:pt x="290" y="2051"/>
                </a:lnTo>
                <a:lnTo>
                  <a:pt x="322" y="2098"/>
                </a:lnTo>
                <a:lnTo>
                  <a:pt x="358" y="2142"/>
                </a:lnTo>
                <a:lnTo>
                  <a:pt x="398" y="2182"/>
                </a:lnTo>
                <a:lnTo>
                  <a:pt x="441" y="2218"/>
                </a:lnTo>
                <a:lnTo>
                  <a:pt x="489" y="2249"/>
                </a:lnTo>
                <a:lnTo>
                  <a:pt x="540" y="2275"/>
                </a:lnTo>
                <a:lnTo>
                  <a:pt x="593" y="2296"/>
                </a:lnTo>
                <a:lnTo>
                  <a:pt x="649" y="2312"/>
                </a:lnTo>
                <a:lnTo>
                  <a:pt x="707" y="2322"/>
                </a:lnTo>
                <a:lnTo>
                  <a:pt x="767" y="2325"/>
                </a:lnTo>
                <a:lnTo>
                  <a:pt x="828" y="2322"/>
                </a:lnTo>
                <a:lnTo>
                  <a:pt x="886" y="2312"/>
                </a:lnTo>
                <a:lnTo>
                  <a:pt x="942" y="2296"/>
                </a:lnTo>
                <a:lnTo>
                  <a:pt x="995" y="2275"/>
                </a:lnTo>
                <a:lnTo>
                  <a:pt x="1046" y="2249"/>
                </a:lnTo>
                <a:lnTo>
                  <a:pt x="1093" y="2218"/>
                </a:lnTo>
                <a:lnTo>
                  <a:pt x="1137" y="2182"/>
                </a:lnTo>
                <a:lnTo>
                  <a:pt x="1177" y="2142"/>
                </a:lnTo>
                <a:lnTo>
                  <a:pt x="1213" y="2098"/>
                </a:lnTo>
                <a:lnTo>
                  <a:pt x="1245" y="2051"/>
                </a:lnTo>
                <a:lnTo>
                  <a:pt x="1271" y="1999"/>
                </a:lnTo>
                <a:lnTo>
                  <a:pt x="1292" y="1947"/>
                </a:lnTo>
                <a:lnTo>
                  <a:pt x="1307" y="1890"/>
                </a:lnTo>
                <a:lnTo>
                  <a:pt x="1316" y="1832"/>
                </a:lnTo>
                <a:lnTo>
                  <a:pt x="1319" y="1772"/>
                </a:lnTo>
                <a:lnTo>
                  <a:pt x="1316" y="1712"/>
                </a:lnTo>
                <a:lnTo>
                  <a:pt x="1307" y="1653"/>
                </a:lnTo>
                <a:lnTo>
                  <a:pt x="1292" y="1597"/>
                </a:lnTo>
                <a:lnTo>
                  <a:pt x="1271" y="1544"/>
                </a:lnTo>
                <a:lnTo>
                  <a:pt x="1245" y="1493"/>
                </a:lnTo>
                <a:lnTo>
                  <a:pt x="1213" y="1446"/>
                </a:lnTo>
                <a:lnTo>
                  <a:pt x="1177" y="1401"/>
                </a:lnTo>
                <a:lnTo>
                  <a:pt x="1137" y="1361"/>
                </a:lnTo>
                <a:lnTo>
                  <a:pt x="1093" y="1326"/>
                </a:lnTo>
                <a:lnTo>
                  <a:pt x="1046" y="1295"/>
                </a:lnTo>
                <a:lnTo>
                  <a:pt x="995" y="1269"/>
                </a:lnTo>
                <a:lnTo>
                  <a:pt x="942" y="1248"/>
                </a:lnTo>
                <a:lnTo>
                  <a:pt x="886" y="1232"/>
                </a:lnTo>
                <a:lnTo>
                  <a:pt x="828" y="1223"/>
                </a:lnTo>
                <a:lnTo>
                  <a:pt x="767" y="1219"/>
                </a:lnTo>
                <a:close/>
                <a:moveTo>
                  <a:pt x="1695" y="886"/>
                </a:moveTo>
                <a:lnTo>
                  <a:pt x="1647" y="887"/>
                </a:lnTo>
                <a:lnTo>
                  <a:pt x="1599" y="891"/>
                </a:lnTo>
                <a:lnTo>
                  <a:pt x="1556" y="896"/>
                </a:lnTo>
                <a:lnTo>
                  <a:pt x="1514" y="905"/>
                </a:lnTo>
                <a:lnTo>
                  <a:pt x="1476" y="915"/>
                </a:lnTo>
                <a:lnTo>
                  <a:pt x="1442" y="927"/>
                </a:lnTo>
                <a:lnTo>
                  <a:pt x="1412" y="941"/>
                </a:lnTo>
                <a:lnTo>
                  <a:pt x="1387" y="956"/>
                </a:lnTo>
                <a:lnTo>
                  <a:pt x="1366" y="973"/>
                </a:lnTo>
                <a:lnTo>
                  <a:pt x="1350" y="991"/>
                </a:lnTo>
                <a:lnTo>
                  <a:pt x="1340" y="1009"/>
                </a:lnTo>
                <a:lnTo>
                  <a:pt x="1337" y="1029"/>
                </a:lnTo>
                <a:lnTo>
                  <a:pt x="1340" y="1048"/>
                </a:lnTo>
                <a:lnTo>
                  <a:pt x="1350" y="1067"/>
                </a:lnTo>
                <a:lnTo>
                  <a:pt x="1366" y="1085"/>
                </a:lnTo>
                <a:lnTo>
                  <a:pt x="1387" y="1100"/>
                </a:lnTo>
                <a:lnTo>
                  <a:pt x="1412" y="1116"/>
                </a:lnTo>
                <a:lnTo>
                  <a:pt x="1442" y="1130"/>
                </a:lnTo>
                <a:lnTo>
                  <a:pt x="1476" y="1143"/>
                </a:lnTo>
                <a:lnTo>
                  <a:pt x="1514" y="1152"/>
                </a:lnTo>
                <a:lnTo>
                  <a:pt x="1556" y="1160"/>
                </a:lnTo>
                <a:lnTo>
                  <a:pt x="1599" y="1167"/>
                </a:lnTo>
                <a:lnTo>
                  <a:pt x="1647" y="1171"/>
                </a:lnTo>
                <a:lnTo>
                  <a:pt x="1695" y="1172"/>
                </a:lnTo>
                <a:lnTo>
                  <a:pt x="1743" y="1171"/>
                </a:lnTo>
                <a:lnTo>
                  <a:pt x="1790" y="1167"/>
                </a:lnTo>
                <a:lnTo>
                  <a:pt x="1834" y="1160"/>
                </a:lnTo>
                <a:lnTo>
                  <a:pt x="1875" y="1152"/>
                </a:lnTo>
                <a:lnTo>
                  <a:pt x="1913" y="1143"/>
                </a:lnTo>
                <a:lnTo>
                  <a:pt x="1947" y="1130"/>
                </a:lnTo>
                <a:lnTo>
                  <a:pt x="1978" y="1116"/>
                </a:lnTo>
                <a:lnTo>
                  <a:pt x="2003" y="1100"/>
                </a:lnTo>
                <a:lnTo>
                  <a:pt x="2024" y="1085"/>
                </a:lnTo>
                <a:lnTo>
                  <a:pt x="2039" y="1067"/>
                </a:lnTo>
                <a:lnTo>
                  <a:pt x="2048" y="1048"/>
                </a:lnTo>
                <a:lnTo>
                  <a:pt x="2052" y="1029"/>
                </a:lnTo>
                <a:lnTo>
                  <a:pt x="2048" y="1009"/>
                </a:lnTo>
                <a:lnTo>
                  <a:pt x="2039" y="991"/>
                </a:lnTo>
                <a:lnTo>
                  <a:pt x="2024" y="973"/>
                </a:lnTo>
                <a:lnTo>
                  <a:pt x="2003" y="956"/>
                </a:lnTo>
                <a:lnTo>
                  <a:pt x="1978" y="941"/>
                </a:lnTo>
                <a:lnTo>
                  <a:pt x="1947" y="927"/>
                </a:lnTo>
                <a:lnTo>
                  <a:pt x="1913" y="915"/>
                </a:lnTo>
                <a:lnTo>
                  <a:pt x="1875" y="905"/>
                </a:lnTo>
                <a:lnTo>
                  <a:pt x="1834" y="896"/>
                </a:lnTo>
                <a:lnTo>
                  <a:pt x="1790" y="891"/>
                </a:lnTo>
                <a:lnTo>
                  <a:pt x="1743" y="887"/>
                </a:lnTo>
                <a:lnTo>
                  <a:pt x="1695" y="886"/>
                </a:lnTo>
                <a:close/>
                <a:moveTo>
                  <a:pt x="2260" y="260"/>
                </a:moveTo>
                <a:lnTo>
                  <a:pt x="2211" y="261"/>
                </a:lnTo>
                <a:lnTo>
                  <a:pt x="2164" y="268"/>
                </a:lnTo>
                <a:lnTo>
                  <a:pt x="2121" y="278"/>
                </a:lnTo>
                <a:lnTo>
                  <a:pt x="2080" y="294"/>
                </a:lnTo>
                <a:lnTo>
                  <a:pt x="2043" y="315"/>
                </a:lnTo>
                <a:lnTo>
                  <a:pt x="2008" y="340"/>
                </a:lnTo>
                <a:lnTo>
                  <a:pt x="1977" y="371"/>
                </a:lnTo>
                <a:lnTo>
                  <a:pt x="1950" y="406"/>
                </a:lnTo>
                <a:lnTo>
                  <a:pt x="1944" y="417"/>
                </a:lnTo>
                <a:lnTo>
                  <a:pt x="1943" y="429"/>
                </a:lnTo>
                <a:lnTo>
                  <a:pt x="1945" y="441"/>
                </a:lnTo>
                <a:lnTo>
                  <a:pt x="1951" y="452"/>
                </a:lnTo>
                <a:lnTo>
                  <a:pt x="1960" y="461"/>
                </a:lnTo>
                <a:lnTo>
                  <a:pt x="1972" y="467"/>
                </a:lnTo>
                <a:lnTo>
                  <a:pt x="1983" y="469"/>
                </a:lnTo>
                <a:lnTo>
                  <a:pt x="1996" y="467"/>
                </a:lnTo>
                <a:lnTo>
                  <a:pt x="2007" y="460"/>
                </a:lnTo>
                <a:lnTo>
                  <a:pt x="2016" y="451"/>
                </a:lnTo>
                <a:lnTo>
                  <a:pt x="2040" y="421"/>
                </a:lnTo>
                <a:lnTo>
                  <a:pt x="2068" y="396"/>
                </a:lnTo>
                <a:lnTo>
                  <a:pt x="2099" y="375"/>
                </a:lnTo>
                <a:lnTo>
                  <a:pt x="2134" y="359"/>
                </a:lnTo>
                <a:lnTo>
                  <a:pt x="2172" y="349"/>
                </a:lnTo>
                <a:lnTo>
                  <a:pt x="2212" y="342"/>
                </a:lnTo>
                <a:lnTo>
                  <a:pt x="2256" y="340"/>
                </a:lnTo>
                <a:lnTo>
                  <a:pt x="2283" y="342"/>
                </a:lnTo>
                <a:lnTo>
                  <a:pt x="2308" y="344"/>
                </a:lnTo>
                <a:lnTo>
                  <a:pt x="2333" y="349"/>
                </a:lnTo>
                <a:lnTo>
                  <a:pt x="2354" y="353"/>
                </a:lnTo>
                <a:lnTo>
                  <a:pt x="2371" y="357"/>
                </a:lnTo>
                <a:lnTo>
                  <a:pt x="2387" y="361"/>
                </a:lnTo>
                <a:lnTo>
                  <a:pt x="2399" y="366"/>
                </a:lnTo>
                <a:lnTo>
                  <a:pt x="2406" y="368"/>
                </a:lnTo>
                <a:lnTo>
                  <a:pt x="2409" y="369"/>
                </a:lnTo>
                <a:lnTo>
                  <a:pt x="2422" y="372"/>
                </a:lnTo>
                <a:lnTo>
                  <a:pt x="2435" y="371"/>
                </a:lnTo>
                <a:lnTo>
                  <a:pt x="2446" y="366"/>
                </a:lnTo>
                <a:lnTo>
                  <a:pt x="2455" y="357"/>
                </a:lnTo>
                <a:lnTo>
                  <a:pt x="2462" y="346"/>
                </a:lnTo>
                <a:lnTo>
                  <a:pt x="2464" y="333"/>
                </a:lnTo>
                <a:lnTo>
                  <a:pt x="2463" y="321"/>
                </a:lnTo>
                <a:lnTo>
                  <a:pt x="2458" y="310"/>
                </a:lnTo>
                <a:lnTo>
                  <a:pt x="2450" y="300"/>
                </a:lnTo>
                <a:lnTo>
                  <a:pt x="2439" y="294"/>
                </a:lnTo>
                <a:lnTo>
                  <a:pt x="2435" y="292"/>
                </a:lnTo>
                <a:lnTo>
                  <a:pt x="2426" y="289"/>
                </a:lnTo>
                <a:lnTo>
                  <a:pt x="2413" y="284"/>
                </a:lnTo>
                <a:lnTo>
                  <a:pt x="2395" y="280"/>
                </a:lnTo>
                <a:lnTo>
                  <a:pt x="2374" y="275"/>
                </a:lnTo>
                <a:lnTo>
                  <a:pt x="2349" y="270"/>
                </a:lnTo>
                <a:lnTo>
                  <a:pt x="2322" y="266"/>
                </a:lnTo>
                <a:lnTo>
                  <a:pt x="2292" y="261"/>
                </a:lnTo>
                <a:lnTo>
                  <a:pt x="2260" y="260"/>
                </a:lnTo>
                <a:close/>
                <a:moveTo>
                  <a:pt x="1130" y="260"/>
                </a:moveTo>
                <a:lnTo>
                  <a:pt x="1097" y="261"/>
                </a:lnTo>
                <a:lnTo>
                  <a:pt x="1068" y="266"/>
                </a:lnTo>
                <a:lnTo>
                  <a:pt x="1041" y="270"/>
                </a:lnTo>
                <a:lnTo>
                  <a:pt x="1015" y="275"/>
                </a:lnTo>
                <a:lnTo>
                  <a:pt x="994" y="280"/>
                </a:lnTo>
                <a:lnTo>
                  <a:pt x="976" y="284"/>
                </a:lnTo>
                <a:lnTo>
                  <a:pt x="964" y="289"/>
                </a:lnTo>
                <a:lnTo>
                  <a:pt x="954" y="292"/>
                </a:lnTo>
                <a:lnTo>
                  <a:pt x="951" y="294"/>
                </a:lnTo>
                <a:lnTo>
                  <a:pt x="940" y="300"/>
                </a:lnTo>
                <a:lnTo>
                  <a:pt x="931" y="310"/>
                </a:lnTo>
                <a:lnTo>
                  <a:pt x="927" y="321"/>
                </a:lnTo>
                <a:lnTo>
                  <a:pt x="925" y="333"/>
                </a:lnTo>
                <a:lnTo>
                  <a:pt x="928" y="346"/>
                </a:lnTo>
                <a:lnTo>
                  <a:pt x="934" y="357"/>
                </a:lnTo>
                <a:lnTo>
                  <a:pt x="944" y="366"/>
                </a:lnTo>
                <a:lnTo>
                  <a:pt x="955" y="371"/>
                </a:lnTo>
                <a:lnTo>
                  <a:pt x="968" y="372"/>
                </a:lnTo>
                <a:lnTo>
                  <a:pt x="981" y="369"/>
                </a:lnTo>
                <a:lnTo>
                  <a:pt x="983" y="368"/>
                </a:lnTo>
                <a:lnTo>
                  <a:pt x="990" y="366"/>
                </a:lnTo>
                <a:lnTo>
                  <a:pt x="1002" y="362"/>
                </a:lnTo>
                <a:lnTo>
                  <a:pt x="1016" y="358"/>
                </a:lnTo>
                <a:lnTo>
                  <a:pt x="1034" y="353"/>
                </a:lnTo>
                <a:lnTo>
                  <a:pt x="1055" y="349"/>
                </a:lnTo>
                <a:lnTo>
                  <a:pt x="1078" y="346"/>
                </a:lnTo>
                <a:lnTo>
                  <a:pt x="1103" y="342"/>
                </a:lnTo>
                <a:lnTo>
                  <a:pt x="1130" y="341"/>
                </a:lnTo>
                <a:lnTo>
                  <a:pt x="1157" y="341"/>
                </a:lnTo>
                <a:lnTo>
                  <a:pt x="1186" y="343"/>
                </a:lnTo>
                <a:lnTo>
                  <a:pt x="1215" y="348"/>
                </a:lnTo>
                <a:lnTo>
                  <a:pt x="1244" y="356"/>
                </a:lnTo>
                <a:lnTo>
                  <a:pt x="1272" y="367"/>
                </a:lnTo>
                <a:lnTo>
                  <a:pt x="1300" y="381"/>
                </a:lnTo>
                <a:lnTo>
                  <a:pt x="1326" y="400"/>
                </a:lnTo>
                <a:lnTo>
                  <a:pt x="1351" y="423"/>
                </a:lnTo>
                <a:lnTo>
                  <a:pt x="1373" y="451"/>
                </a:lnTo>
                <a:lnTo>
                  <a:pt x="1382" y="460"/>
                </a:lnTo>
                <a:lnTo>
                  <a:pt x="1394" y="467"/>
                </a:lnTo>
                <a:lnTo>
                  <a:pt x="1407" y="469"/>
                </a:lnTo>
                <a:lnTo>
                  <a:pt x="1418" y="467"/>
                </a:lnTo>
                <a:lnTo>
                  <a:pt x="1430" y="461"/>
                </a:lnTo>
                <a:lnTo>
                  <a:pt x="1439" y="452"/>
                </a:lnTo>
                <a:lnTo>
                  <a:pt x="1445" y="441"/>
                </a:lnTo>
                <a:lnTo>
                  <a:pt x="1447" y="429"/>
                </a:lnTo>
                <a:lnTo>
                  <a:pt x="1446" y="416"/>
                </a:lnTo>
                <a:lnTo>
                  <a:pt x="1439" y="404"/>
                </a:lnTo>
                <a:lnTo>
                  <a:pt x="1412" y="370"/>
                </a:lnTo>
                <a:lnTo>
                  <a:pt x="1381" y="340"/>
                </a:lnTo>
                <a:lnTo>
                  <a:pt x="1347" y="315"/>
                </a:lnTo>
                <a:lnTo>
                  <a:pt x="1309" y="294"/>
                </a:lnTo>
                <a:lnTo>
                  <a:pt x="1269" y="278"/>
                </a:lnTo>
                <a:lnTo>
                  <a:pt x="1225" y="268"/>
                </a:lnTo>
                <a:lnTo>
                  <a:pt x="1178" y="261"/>
                </a:lnTo>
                <a:lnTo>
                  <a:pt x="1130" y="260"/>
                </a:lnTo>
                <a:close/>
                <a:moveTo>
                  <a:pt x="1249" y="0"/>
                </a:moveTo>
                <a:lnTo>
                  <a:pt x="1288" y="3"/>
                </a:lnTo>
                <a:lnTo>
                  <a:pt x="1326" y="12"/>
                </a:lnTo>
                <a:lnTo>
                  <a:pt x="1361" y="25"/>
                </a:lnTo>
                <a:lnTo>
                  <a:pt x="1394" y="44"/>
                </a:lnTo>
                <a:lnTo>
                  <a:pt x="1424" y="67"/>
                </a:lnTo>
                <a:lnTo>
                  <a:pt x="1449" y="92"/>
                </a:lnTo>
                <a:lnTo>
                  <a:pt x="1470" y="121"/>
                </a:lnTo>
                <a:lnTo>
                  <a:pt x="1485" y="153"/>
                </a:lnTo>
                <a:lnTo>
                  <a:pt x="1494" y="186"/>
                </a:lnTo>
                <a:lnTo>
                  <a:pt x="1495" y="194"/>
                </a:lnTo>
                <a:lnTo>
                  <a:pt x="1496" y="209"/>
                </a:lnTo>
                <a:lnTo>
                  <a:pt x="1498" y="230"/>
                </a:lnTo>
                <a:lnTo>
                  <a:pt x="1500" y="257"/>
                </a:lnTo>
                <a:lnTo>
                  <a:pt x="1502" y="289"/>
                </a:lnTo>
                <a:lnTo>
                  <a:pt x="1505" y="324"/>
                </a:lnTo>
                <a:lnTo>
                  <a:pt x="1508" y="364"/>
                </a:lnTo>
                <a:lnTo>
                  <a:pt x="1511" y="406"/>
                </a:lnTo>
                <a:lnTo>
                  <a:pt x="1513" y="450"/>
                </a:lnTo>
                <a:lnTo>
                  <a:pt x="1516" y="494"/>
                </a:lnTo>
                <a:lnTo>
                  <a:pt x="1519" y="539"/>
                </a:lnTo>
                <a:lnTo>
                  <a:pt x="1521" y="583"/>
                </a:lnTo>
                <a:lnTo>
                  <a:pt x="1525" y="626"/>
                </a:lnTo>
                <a:lnTo>
                  <a:pt x="1527" y="667"/>
                </a:lnTo>
                <a:lnTo>
                  <a:pt x="1529" y="705"/>
                </a:lnTo>
                <a:lnTo>
                  <a:pt x="1547" y="703"/>
                </a:lnTo>
                <a:lnTo>
                  <a:pt x="1561" y="699"/>
                </a:lnTo>
                <a:lnTo>
                  <a:pt x="1573" y="693"/>
                </a:lnTo>
                <a:lnTo>
                  <a:pt x="1582" y="685"/>
                </a:lnTo>
                <a:lnTo>
                  <a:pt x="1591" y="675"/>
                </a:lnTo>
                <a:lnTo>
                  <a:pt x="1599" y="665"/>
                </a:lnTo>
                <a:lnTo>
                  <a:pt x="1607" y="652"/>
                </a:lnTo>
                <a:lnTo>
                  <a:pt x="1615" y="639"/>
                </a:lnTo>
                <a:lnTo>
                  <a:pt x="1626" y="626"/>
                </a:lnTo>
                <a:lnTo>
                  <a:pt x="1638" y="613"/>
                </a:lnTo>
                <a:lnTo>
                  <a:pt x="1643" y="610"/>
                </a:lnTo>
                <a:lnTo>
                  <a:pt x="1654" y="609"/>
                </a:lnTo>
                <a:lnTo>
                  <a:pt x="1669" y="607"/>
                </a:lnTo>
                <a:lnTo>
                  <a:pt x="1685" y="607"/>
                </a:lnTo>
                <a:lnTo>
                  <a:pt x="1703" y="607"/>
                </a:lnTo>
                <a:lnTo>
                  <a:pt x="1720" y="607"/>
                </a:lnTo>
                <a:lnTo>
                  <a:pt x="1735" y="609"/>
                </a:lnTo>
                <a:lnTo>
                  <a:pt x="1745" y="610"/>
                </a:lnTo>
                <a:lnTo>
                  <a:pt x="1752" y="613"/>
                </a:lnTo>
                <a:lnTo>
                  <a:pt x="1764" y="626"/>
                </a:lnTo>
                <a:lnTo>
                  <a:pt x="1774" y="639"/>
                </a:lnTo>
                <a:lnTo>
                  <a:pt x="1782" y="652"/>
                </a:lnTo>
                <a:lnTo>
                  <a:pt x="1791" y="665"/>
                </a:lnTo>
                <a:lnTo>
                  <a:pt x="1798" y="675"/>
                </a:lnTo>
                <a:lnTo>
                  <a:pt x="1806" y="685"/>
                </a:lnTo>
                <a:lnTo>
                  <a:pt x="1816" y="693"/>
                </a:lnTo>
                <a:lnTo>
                  <a:pt x="1828" y="699"/>
                </a:lnTo>
                <a:lnTo>
                  <a:pt x="1842" y="703"/>
                </a:lnTo>
                <a:lnTo>
                  <a:pt x="1860" y="705"/>
                </a:lnTo>
                <a:lnTo>
                  <a:pt x="1862" y="667"/>
                </a:lnTo>
                <a:lnTo>
                  <a:pt x="1865" y="626"/>
                </a:lnTo>
                <a:lnTo>
                  <a:pt x="1868" y="583"/>
                </a:lnTo>
                <a:lnTo>
                  <a:pt x="1871" y="539"/>
                </a:lnTo>
                <a:lnTo>
                  <a:pt x="1873" y="494"/>
                </a:lnTo>
                <a:lnTo>
                  <a:pt x="1876" y="450"/>
                </a:lnTo>
                <a:lnTo>
                  <a:pt x="1879" y="406"/>
                </a:lnTo>
                <a:lnTo>
                  <a:pt x="1881" y="364"/>
                </a:lnTo>
                <a:lnTo>
                  <a:pt x="1884" y="324"/>
                </a:lnTo>
                <a:lnTo>
                  <a:pt x="1886" y="289"/>
                </a:lnTo>
                <a:lnTo>
                  <a:pt x="1889" y="257"/>
                </a:lnTo>
                <a:lnTo>
                  <a:pt x="1891" y="230"/>
                </a:lnTo>
                <a:lnTo>
                  <a:pt x="1893" y="209"/>
                </a:lnTo>
                <a:lnTo>
                  <a:pt x="1894" y="194"/>
                </a:lnTo>
                <a:lnTo>
                  <a:pt x="1895" y="186"/>
                </a:lnTo>
                <a:lnTo>
                  <a:pt x="1904" y="153"/>
                </a:lnTo>
                <a:lnTo>
                  <a:pt x="1920" y="121"/>
                </a:lnTo>
                <a:lnTo>
                  <a:pt x="1940" y="92"/>
                </a:lnTo>
                <a:lnTo>
                  <a:pt x="1965" y="67"/>
                </a:lnTo>
                <a:lnTo>
                  <a:pt x="1995" y="44"/>
                </a:lnTo>
                <a:lnTo>
                  <a:pt x="2028" y="25"/>
                </a:lnTo>
                <a:lnTo>
                  <a:pt x="2063" y="12"/>
                </a:lnTo>
                <a:lnTo>
                  <a:pt x="2101" y="3"/>
                </a:lnTo>
                <a:lnTo>
                  <a:pt x="2140" y="0"/>
                </a:lnTo>
                <a:lnTo>
                  <a:pt x="2166" y="1"/>
                </a:lnTo>
                <a:lnTo>
                  <a:pt x="2192" y="5"/>
                </a:lnTo>
                <a:lnTo>
                  <a:pt x="2217" y="12"/>
                </a:lnTo>
                <a:lnTo>
                  <a:pt x="2241" y="21"/>
                </a:lnTo>
                <a:lnTo>
                  <a:pt x="2265" y="34"/>
                </a:lnTo>
                <a:lnTo>
                  <a:pt x="2289" y="50"/>
                </a:lnTo>
                <a:lnTo>
                  <a:pt x="2315" y="70"/>
                </a:lnTo>
                <a:lnTo>
                  <a:pt x="2340" y="94"/>
                </a:lnTo>
                <a:lnTo>
                  <a:pt x="2367" y="122"/>
                </a:lnTo>
                <a:lnTo>
                  <a:pt x="2396" y="155"/>
                </a:lnTo>
                <a:lnTo>
                  <a:pt x="2426" y="193"/>
                </a:lnTo>
                <a:lnTo>
                  <a:pt x="2458" y="235"/>
                </a:lnTo>
                <a:lnTo>
                  <a:pt x="2494" y="283"/>
                </a:lnTo>
                <a:lnTo>
                  <a:pt x="2501" y="294"/>
                </a:lnTo>
                <a:lnTo>
                  <a:pt x="2511" y="310"/>
                </a:lnTo>
                <a:lnTo>
                  <a:pt x="2525" y="329"/>
                </a:lnTo>
                <a:lnTo>
                  <a:pt x="2542" y="352"/>
                </a:lnTo>
                <a:lnTo>
                  <a:pt x="2561" y="379"/>
                </a:lnTo>
                <a:lnTo>
                  <a:pt x="2582" y="410"/>
                </a:lnTo>
                <a:lnTo>
                  <a:pt x="2605" y="442"/>
                </a:lnTo>
                <a:lnTo>
                  <a:pt x="2631" y="479"/>
                </a:lnTo>
                <a:lnTo>
                  <a:pt x="2658" y="517"/>
                </a:lnTo>
                <a:lnTo>
                  <a:pt x="2686" y="558"/>
                </a:lnTo>
                <a:lnTo>
                  <a:pt x="2717" y="600"/>
                </a:lnTo>
                <a:lnTo>
                  <a:pt x="2747" y="645"/>
                </a:lnTo>
                <a:lnTo>
                  <a:pt x="2779" y="690"/>
                </a:lnTo>
                <a:lnTo>
                  <a:pt x="2811" y="736"/>
                </a:lnTo>
                <a:lnTo>
                  <a:pt x="2844" y="783"/>
                </a:lnTo>
                <a:lnTo>
                  <a:pt x="2878" y="831"/>
                </a:lnTo>
                <a:lnTo>
                  <a:pt x="2910" y="878"/>
                </a:lnTo>
                <a:lnTo>
                  <a:pt x="2944" y="925"/>
                </a:lnTo>
                <a:lnTo>
                  <a:pt x="2976" y="972"/>
                </a:lnTo>
                <a:lnTo>
                  <a:pt x="3008" y="1017"/>
                </a:lnTo>
                <a:lnTo>
                  <a:pt x="3040" y="1062"/>
                </a:lnTo>
                <a:lnTo>
                  <a:pt x="3070" y="1106"/>
                </a:lnTo>
                <a:lnTo>
                  <a:pt x="3098" y="1147"/>
                </a:lnTo>
                <a:lnTo>
                  <a:pt x="3126" y="1187"/>
                </a:lnTo>
                <a:lnTo>
                  <a:pt x="3152" y="1224"/>
                </a:lnTo>
                <a:lnTo>
                  <a:pt x="3176" y="1258"/>
                </a:lnTo>
                <a:lnTo>
                  <a:pt x="3198" y="1290"/>
                </a:lnTo>
                <a:lnTo>
                  <a:pt x="3218" y="1318"/>
                </a:lnTo>
                <a:lnTo>
                  <a:pt x="3236" y="1344"/>
                </a:lnTo>
                <a:lnTo>
                  <a:pt x="3251" y="1366"/>
                </a:lnTo>
                <a:lnTo>
                  <a:pt x="3264" y="1383"/>
                </a:lnTo>
                <a:lnTo>
                  <a:pt x="3272" y="1395"/>
                </a:lnTo>
                <a:lnTo>
                  <a:pt x="3292" y="1426"/>
                </a:lnTo>
                <a:lnTo>
                  <a:pt x="3310" y="1460"/>
                </a:lnTo>
                <a:lnTo>
                  <a:pt x="3327" y="1498"/>
                </a:lnTo>
                <a:lnTo>
                  <a:pt x="3343" y="1538"/>
                </a:lnTo>
                <a:lnTo>
                  <a:pt x="3356" y="1579"/>
                </a:lnTo>
                <a:lnTo>
                  <a:pt x="3368" y="1622"/>
                </a:lnTo>
                <a:lnTo>
                  <a:pt x="3377" y="1663"/>
                </a:lnTo>
                <a:lnTo>
                  <a:pt x="3385" y="1702"/>
                </a:lnTo>
                <a:lnTo>
                  <a:pt x="3389" y="1738"/>
                </a:lnTo>
                <a:lnTo>
                  <a:pt x="3390" y="1772"/>
                </a:lnTo>
                <a:lnTo>
                  <a:pt x="3387" y="1842"/>
                </a:lnTo>
                <a:lnTo>
                  <a:pt x="3378" y="1910"/>
                </a:lnTo>
                <a:lnTo>
                  <a:pt x="3363" y="1976"/>
                </a:lnTo>
                <a:lnTo>
                  <a:pt x="3343" y="2039"/>
                </a:lnTo>
                <a:lnTo>
                  <a:pt x="3316" y="2101"/>
                </a:lnTo>
                <a:lnTo>
                  <a:pt x="3286" y="2160"/>
                </a:lnTo>
                <a:lnTo>
                  <a:pt x="3250" y="2214"/>
                </a:lnTo>
                <a:lnTo>
                  <a:pt x="3210" y="2267"/>
                </a:lnTo>
                <a:lnTo>
                  <a:pt x="3166" y="2314"/>
                </a:lnTo>
                <a:lnTo>
                  <a:pt x="3117" y="2358"/>
                </a:lnTo>
                <a:lnTo>
                  <a:pt x="3066" y="2398"/>
                </a:lnTo>
                <a:lnTo>
                  <a:pt x="3011" y="2434"/>
                </a:lnTo>
                <a:lnTo>
                  <a:pt x="2952" y="2466"/>
                </a:lnTo>
                <a:lnTo>
                  <a:pt x="2891" y="2491"/>
                </a:lnTo>
                <a:lnTo>
                  <a:pt x="2827" y="2512"/>
                </a:lnTo>
                <a:lnTo>
                  <a:pt x="2762" y="2527"/>
                </a:lnTo>
                <a:lnTo>
                  <a:pt x="2693" y="2536"/>
                </a:lnTo>
                <a:lnTo>
                  <a:pt x="2624" y="2540"/>
                </a:lnTo>
                <a:lnTo>
                  <a:pt x="2553" y="2536"/>
                </a:lnTo>
                <a:lnTo>
                  <a:pt x="2486" y="2527"/>
                </a:lnTo>
                <a:lnTo>
                  <a:pt x="2420" y="2512"/>
                </a:lnTo>
                <a:lnTo>
                  <a:pt x="2357" y="2491"/>
                </a:lnTo>
                <a:lnTo>
                  <a:pt x="2296" y="2466"/>
                </a:lnTo>
                <a:lnTo>
                  <a:pt x="2237" y="2434"/>
                </a:lnTo>
                <a:lnTo>
                  <a:pt x="2182" y="2398"/>
                </a:lnTo>
                <a:lnTo>
                  <a:pt x="2131" y="2358"/>
                </a:lnTo>
                <a:lnTo>
                  <a:pt x="2082" y="2314"/>
                </a:lnTo>
                <a:lnTo>
                  <a:pt x="2038" y="2267"/>
                </a:lnTo>
                <a:lnTo>
                  <a:pt x="1998" y="2214"/>
                </a:lnTo>
                <a:lnTo>
                  <a:pt x="1963" y="2160"/>
                </a:lnTo>
                <a:lnTo>
                  <a:pt x="1933" y="2101"/>
                </a:lnTo>
                <a:lnTo>
                  <a:pt x="1906" y="2039"/>
                </a:lnTo>
                <a:lnTo>
                  <a:pt x="1886" y="1976"/>
                </a:lnTo>
                <a:lnTo>
                  <a:pt x="1871" y="1910"/>
                </a:lnTo>
                <a:lnTo>
                  <a:pt x="1862" y="1842"/>
                </a:lnTo>
                <a:lnTo>
                  <a:pt x="1859" y="1772"/>
                </a:lnTo>
                <a:lnTo>
                  <a:pt x="1859" y="1578"/>
                </a:lnTo>
                <a:lnTo>
                  <a:pt x="1858" y="1557"/>
                </a:lnTo>
                <a:lnTo>
                  <a:pt x="1857" y="1538"/>
                </a:lnTo>
                <a:lnTo>
                  <a:pt x="1855" y="1522"/>
                </a:lnTo>
                <a:lnTo>
                  <a:pt x="1850" y="1507"/>
                </a:lnTo>
                <a:lnTo>
                  <a:pt x="1843" y="1494"/>
                </a:lnTo>
                <a:lnTo>
                  <a:pt x="1834" y="1484"/>
                </a:lnTo>
                <a:lnTo>
                  <a:pt x="1821" y="1475"/>
                </a:lnTo>
                <a:lnTo>
                  <a:pt x="1805" y="1469"/>
                </a:lnTo>
                <a:lnTo>
                  <a:pt x="1787" y="1466"/>
                </a:lnTo>
                <a:lnTo>
                  <a:pt x="1762" y="1465"/>
                </a:lnTo>
                <a:lnTo>
                  <a:pt x="1627" y="1465"/>
                </a:lnTo>
                <a:lnTo>
                  <a:pt x="1603" y="1466"/>
                </a:lnTo>
                <a:lnTo>
                  <a:pt x="1584" y="1469"/>
                </a:lnTo>
                <a:lnTo>
                  <a:pt x="1570" y="1475"/>
                </a:lnTo>
                <a:lnTo>
                  <a:pt x="1559" y="1484"/>
                </a:lnTo>
                <a:lnTo>
                  <a:pt x="1552" y="1494"/>
                </a:lnTo>
                <a:lnTo>
                  <a:pt x="1547" y="1507"/>
                </a:lnTo>
                <a:lnTo>
                  <a:pt x="1545" y="1522"/>
                </a:lnTo>
                <a:lnTo>
                  <a:pt x="1543" y="1538"/>
                </a:lnTo>
                <a:lnTo>
                  <a:pt x="1542" y="1557"/>
                </a:lnTo>
                <a:lnTo>
                  <a:pt x="1542" y="1772"/>
                </a:lnTo>
                <a:lnTo>
                  <a:pt x="1539" y="1842"/>
                </a:lnTo>
                <a:lnTo>
                  <a:pt x="1530" y="1910"/>
                </a:lnTo>
                <a:lnTo>
                  <a:pt x="1515" y="1976"/>
                </a:lnTo>
                <a:lnTo>
                  <a:pt x="1494" y="2039"/>
                </a:lnTo>
                <a:lnTo>
                  <a:pt x="1468" y="2101"/>
                </a:lnTo>
                <a:lnTo>
                  <a:pt x="1437" y="2160"/>
                </a:lnTo>
                <a:lnTo>
                  <a:pt x="1401" y="2214"/>
                </a:lnTo>
                <a:lnTo>
                  <a:pt x="1360" y="2267"/>
                </a:lnTo>
                <a:lnTo>
                  <a:pt x="1316" y="2314"/>
                </a:lnTo>
                <a:lnTo>
                  <a:pt x="1268" y="2358"/>
                </a:lnTo>
                <a:lnTo>
                  <a:pt x="1215" y="2398"/>
                </a:lnTo>
                <a:lnTo>
                  <a:pt x="1159" y="2434"/>
                </a:lnTo>
                <a:lnTo>
                  <a:pt x="1102" y="2466"/>
                </a:lnTo>
                <a:lnTo>
                  <a:pt x="1039" y="2491"/>
                </a:lnTo>
                <a:lnTo>
                  <a:pt x="976" y="2512"/>
                </a:lnTo>
                <a:lnTo>
                  <a:pt x="910" y="2527"/>
                </a:lnTo>
                <a:lnTo>
                  <a:pt x="842" y="2536"/>
                </a:lnTo>
                <a:lnTo>
                  <a:pt x="772" y="2540"/>
                </a:lnTo>
                <a:lnTo>
                  <a:pt x="702" y="2536"/>
                </a:lnTo>
                <a:lnTo>
                  <a:pt x="633" y="2527"/>
                </a:lnTo>
                <a:lnTo>
                  <a:pt x="568" y="2512"/>
                </a:lnTo>
                <a:lnTo>
                  <a:pt x="504" y="2491"/>
                </a:lnTo>
                <a:lnTo>
                  <a:pt x="442" y="2466"/>
                </a:lnTo>
                <a:lnTo>
                  <a:pt x="383" y="2434"/>
                </a:lnTo>
                <a:lnTo>
                  <a:pt x="328" y="2398"/>
                </a:lnTo>
                <a:lnTo>
                  <a:pt x="276" y="2358"/>
                </a:lnTo>
                <a:lnTo>
                  <a:pt x="227" y="2314"/>
                </a:lnTo>
                <a:lnTo>
                  <a:pt x="182" y="2267"/>
                </a:lnTo>
                <a:lnTo>
                  <a:pt x="142" y="2214"/>
                </a:lnTo>
                <a:lnTo>
                  <a:pt x="106" y="2160"/>
                </a:lnTo>
                <a:lnTo>
                  <a:pt x="75" y="2101"/>
                </a:lnTo>
                <a:lnTo>
                  <a:pt x="48" y="2039"/>
                </a:lnTo>
                <a:lnTo>
                  <a:pt x="27" y="1976"/>
                </a:lnTo>
                <a:lnTo>
                  <a:pt x="13" y="1910"/>
                </a:lnTo>
                <a:lnTo>
                  <a:pt x="3" y="1842"/>
                </a:lnTo>
                <a:lnTo>
                  <a:pt x="0" y="1772"/>
                </a:lnTo>
                <a:lnTo>
                  <a:pt x="1" y="1738"/>
                </a:lnTo>
                <a:lnTo>
                  <a:pt x="6" y="1702"/>
                </a:lnTo>
                <a:lnTo>
                  <a:pt x="13" y="1663"/>
                </a:lnTo>
                <a:lnTo>
                  <a:pt x="22" y="1622"/>
                </a:lnTo>
                <a:lnTo>
                  <a:pt x="34" y="1579"/>
                </a:lnTo>
                <a:lnTo>
                  <a:pt x="47" y="1538"/>
                </a:lnTo>
                <a:lnTo>
                  <a:pt x="62" y="1498"/>
                </a:lnTo>
                <a:lnTo>
                  <a:pt x="79" y="1460"/>
                </a:lnTo>
                <a:lnTo>
                  <a:pt x="98" y="1426"/>
                </a:lnTo>
                <a:lnTo>
                  <a:pt x="117" y="1395"/>
                </a:lnTo>
                <a:lnTo>
                  <a:pt x="126" y="1383"/>
                </a:lnTo>
                <a:lnTo>
                  <a:pt x="138" y="1366"/>
                </a:lnTo>
                <a:lnTo>
                  <a:pt x="153" y="1344"/>
                </a:lnTo>
                <a:lnTo>
                  <a:pt x="170" y="1318"/>
                </a:lnTo>
                <a:lnTo>
                  <a:pt x="190" y="1290"/>
                </a:lnTo>
                <a:lnTo>
                  <a:pt x="213" y="1258"/>
                </a:lnTo>
                <a:lnTo>
                  <a:pt x="237" y="1224"/>
                </a:lnTo>
                <a:lnTo>
                  <a:pt x="263" y="1187"/>
                </a:lnTo>
                <a:lnTo>
                  <a:pt x="290" y="1147"/>
                </a:lnTo>
                <a:lnTo>
                  <a:pt x="320" y="1106"/>
                </a:lnTo>
                <a:lnTo>
                  <a:pt x="350" y="1062"/>
                </a:lnTo>
                <a:lnTo>
                  <a:pt x="381" y="1017"/>
                </a:lnTo>
                <a:lnTo>
                  <a:pt x="413" y="972"/>
                </a:lnTo>
                <a:lnTo>
                  <a:pt x="446" y="925"/>
                </a:lnTo>
                <a:lnTo>
                  <a:pt x="479" y="878"/>
                </a:lnTo>
                <a:lnTo>
                  <a:pt x="512" y="831"/>
                </a:lnTo>
                <a:lnTo>
                  <a:pt x="545" y="783"/>
                </a:lnTo>
                <a:lnTo>
                  <a:pt x="578" y="736"/>
                </a:lnTo>
                <a:lnTo>
                  <a:pt x="610" y="690"/>
                </a:lnTo>
                <a:lnTo>
                  <a:pt x="642" y="645"/>
                </a:lnTo>
                <a:lnTo>
                  <a:pt x="673" y="600"/>
                </a:lnTo>
                <a:lnTo>
                  <a:pt x="703" y="558"/>
                </a:lnTo>
                <a:lnTo>
                  <a:pt x="731" y="517"/>
                </a:lnTo>
                <a:lnTo>
                  <a:pt x="759" y="479"/>
                </a:lnTo>
                <a:lnTo>
                  <a:pt x="784" y="442"/>
                </a:lnTo>
                <a:lnTo>
                  <a:pt x="807" y="410"/>
                </a:lnTo>
                <a:lnTo>
                  <a:pt x="828" y="379"/>
                </a:lnTo>
                <a:lnTo>
                  <a:pt x="847" y="352"/>
                </a:lnTo>
                <a:lnTo>
                  <a:pt x="864" y="329"/>
                </a:lnTo>
                <a:lnTo>
                  <a:pt x="877" y="310"/>
                </a:lnTo>
                <a:lnTo>
                  <a:pt x="888" y="294"/>
                </a:lnTo>
                <a:lnTo>
                  <a:pt x="895" y="283"/>
                </a:lnTo>
                <a:lnTo>
                  <a:pt x="931" y="235"/>
                </a:lnTo>
                <a:lnTo>
                  <a:pt x="963" y="193"/>
                </a:lnTo>
                <a:lnTo>
                  <a:pt x="993" y="155"/>
                </a:lnTo>
                <a:lnTo>
                  <a:pt x="1022" y="122"/>
                </a:lnTo>
                <a:lnTo>
                  <a:pt x="1049" y="94"/>
                </a:lnTo>
                <a:lnTo>
                  <a:pt x="1075" y="70"/>
                </a:lnTo>
                <a:lnTo>
                  <a:pt x="1099" y="50"/>
                </a:lnTo>
                <a:lnTo>
                  <a:pt x="1124" y="34"/>
                </a:lnTo>
                <a:lnTo>
                  <a:pt x="1148" y="21"/>
                </a:lnTo>
                <a:lnTo>
                  <a:pt x="1172" y="12"/>
                </a:lnTo>
                <a:lnTo>
                  <a:pt x="1197" y="5"/>
                </a:lnTo>
                <a:lnTo>
                  <a:pt x="1223" y="1"/>
                </a:lnTo>
                <a:lnTo>
                  <a:pt x="12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61" name="Group 14">
            <a:extLst>
              <a:ext uri="{FF2B5EF4-FFF2-40B4-BE49-F238E27FC236}">
                <a16:creationId xmlns:a16="http://schemas.microsoft.com/office/drawing/2014/main" id="{D5B7CA70-D28A-643C-DF2A-9BAEE8EA8CF8}"/>
              </a:ext>
            </a:extLst>
          </p:cNvPr>
          <p:cNvGrpSpPr>
            <a:grpSpLocks noChangeAspect="1"/>
          </p:cNvGrpSpPr>
          <p:nvPr/>
        </p:nvGrpSpPr>
        <p:grpSpPr bwMode="auto">
          <a:xfrm>
            <a:off x="6345373" y="2438267"/>
            <a:ext cx="713404" cy="692800"/>
            <a:chOff x="638" y="291"/>
            <a:chExt cx="554" cy="538"/>
          </a:xfrm>
          <a:solidFill>
            <a:schemeClr val="bg1"/>
          </a:solidFill>
        </p:grpSpPr>
        <p:sp>
          <p:nvSpPr>
            <p:cNvPr id="362" name="Freeform 16">
              <a:extLst>
                <a:ext uri="{FF2B5EF4-FFF2-40B4-BE49-F238E27FC236}">
                  <a16:creationId xmlns:a16="http://schemas.microsoft.com/office/drawing/2014/main" id="{9E7B9A29-E464-817A-93C2-8CEF534FC22D}"/>
                </a:ext>
              </a:extLst>
            </p:cNvPr>
            <p:cNvSpPr>
              <a:spLocks/>
            </p:cNvSpPr>
            <p:nvPr/>
          </p:nvSpPr>
          <p:spPr bwMode="auto">
            <a:xfrm>
              <a:off x="1120" y="444"/>
              <a:ext cx="57" cy="62"/>
            </a:xfrm>
            <a:custGeom>
              <a:avLst/>
              <a:gdLst>
                <a:gd name="T0" fmla="*/ 0 w 341"/>
                <a:gd name="T1" fmla="*/ 0 h 371"/>
                <a:gd name="T2" fmla="*/ 171 w 341"/>
                <a:gd name="T3" fmla="*/ 0 h 371"/>
                <a:gd name="T4" fmla="*/ 201 w 341"/>
                <a:gd name="T5" fmla="*/ 3 h 371"/>
                <a:gd name="T6" fmla="*/ 230 w 341"/>
                <a:gd name="T7" fmla="*/ 11 h 371"/>
                <a:gd name="T8" fmla="*/ 257 w 341"/>
                <a:gd name="T9" fmla="*/ 24 h 371"/>
                <a:gd name="T10" fmla="*/ 280 w 341"/>
                <a:gd name="T11" fmla="*/ 40 h 371"/>
                <a:gd name="T12" fmla="*/ 301 w 341"/>
                <a:gd name="T13" fmla="*/ 61 h 371"/>
                <a:gd name="T14" fmla="*/ 317 w 341"/>
                <a:gd name="T15" fmla="*/ 86 h 371"/>
                <a:gd name="T16" fmla="*/ 330 w 341"/>
                <a:gd name="T17" fmla="*/ 111 h 371"/>
                <a:gd name="T18" fmla="*/ 338 w 341"/>
                <a:gd name="T19" fmla="*/ 141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1 h 371"/>
                <a:gd name="T32" fmla="*/ 280 w 341"/>
                <a:gd name="T33" fmla="*/ 331 h 371"/>
                <a:gd name="T34" fmla="*/ 257 w 341"/>
                <a:gd name="T35" fmla="*/ 349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1"/>
                  </a:lnTo>
                  <a:lnTo>
                    <a:pt x="257" y="24"/>
                  </a:lnTo>
                  <a:lnTo>
                    <a:pt x="280" y="40"/>
                  </a:lnTo>
                  <a:lnTo>
                    <a:pt x="301" y="61"/>
                  </a:lnTo>
                  <a:lnTo>
                    <a:pt x="317" y="86"/>
                  </a:lnTo>
                  <a:lnTo>
                    <a:pt x="330" y="111"/>
                  </a:lnTo>
                  <a:lnTo>
                    <a:pt x="338" y="141"/>
                  </a:lnTo>
                  <a:lnTo>
                    <a:pt x="341" y="171"/>
                  </a:lnTo>
                  <a:lnTo>
                    <a:pt x="341" y="200"/>
                  </a:lnTo>
                  <a:lnTo>
                    <a:pt x="338" y="231"/>
                  </a:lnTo>
                  <a:lnTo>
                    <a:pt x="330" y="260"/>
                  </a:lnTo>
                  <a:lnTo>
                    <a:pt x="317" y="287"/>
                  </a:lnTo>
                  <a:lnTo>
                    <a:pt x="301" y="311"/>
                  </a:lnTo>
                  <a:lnTo>
                    <a:pt x="280" y="331"/>
                  </a:lnTo>
                  <a:lnTo>
                    <a:pt x="257" y="349"/>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Freeform 17">
              <a:extLst>
                <a:ext uri="{FF2B5EF4-FFF2-40B4-BE49-F238E27FC236}">
                  <a16:creationId xmlns:a16="http://schemas.microsoft.com/office/drawing/2014/main" id="{1A41D369-DFAF-BD4B-16B3-A354083D9F94}"/>
                </a:ext>
              </a:extLst>
            </p:cNvPr>
            <p:cNvSpPr>
              <a:spLocks/>
            </p:cNvSpPr>
            <p:nvPr/>
          </p:nvSpPr>
          <p:spPr bwMode="auto">
            <a:xfrm>
              <a:off x="1120" y="517"/>
              <a:ext cx="57" cy="62"/>
            </a:xfrm>
            <a:custGeom>
              <a:avLst/>
              <a:gdLst>
                <a:gd name="T0" fmla="*/ 0 w 341"/>
                <a:gd name="T1" fmla="*/ 0 h 372"/>
                <a:gd name="T2" fmla="*/ 171 w 341"/>
                <a:gd name="T3" fmla="*/ 0 h 372"/>
                <a:gd name="T4" fmla="*/ 201 w 341"/>
                <a:gd name="T5" fmla="*/ 4 h 372"/>
                <a:gd name="T6" fmla="*/ 230 w 341"/>
                <a:gd name="T7" fmla="*/ 11 h 372"/>
                <a:gd name="T8" fmla="*/ 257 w 341"/>
                <a:gd name="T9" fmla="*/ 24 h 372"/>
                <a:gd name="T10" fmla="*/ 280 w 341"/>
                <a:gd name="T11" fmla="*/ 41 h 372"/>
                <a:gd name="T12" fmla="*/ 301 w 341"/>
                <a:gd name="T13" fmla="*/ 61 h 372"/>
                <a:gd name="T14" fmla="*/ 317 w 341"/>
                <a:gd name="T15" fmla="*/ 85 h 372"/>
                <a:gd name="T16" fmla="*/ 330 w 341"/>
                <a:gd name="T17" fmla="*/ 112 h 372"/>
                <a:gd name="T18" fmla="*/ 338 w 341"/>
                <a:gd name="T19" fmla="*/ 141 h 372"/>
                <a:gd name="T20" fmla="*/ 341 w 341"/>
                <a:gd name="T21" fmla="*/ 172 h 372"/>
                <a:gd name="T22" fmla="*/ 341 w 341"/>
                <a:gd name="T23" fmla="*/ 201 h 372"/>
                <a:gd name="T24" fmla="*/ 338 w 341"/>
                <a:gd name="T25" fmla="*/ 231 h 372"/>
                <a:gd name="T26" fmla="*/ 330 w 341"/>
                <a:gd name="T27" fmla="*/ 260 h 372"/>
                <a:gd name="T28" fmla="*/ 317 w 341"/>
                <a:gd name="T29" fmla="*/ 287 h 372"/>
                <a:gd name="T30" fmla="*/ 301 w 341"/>
                <a:gd name="T31" fmla="*/ 311 h 372"/>
                <a:gd name="T32" fmla="*/ 280 w 341"/>
                <a:gd name="T33" fmla="*/ 332 h 372"/>
                <a:gd name="T34" fmla="*/ 257 w 341"/>
                <a:gd name="T35" fmla="*/ 349 h 372"/>
                <a:gd name="T36" fmla="*/ 230 w 341"/>
                <a:gd name="T37" fmla="*/ 361 h 372"/>
                <a:gd name="T38" fmla="*/ 201 w 341"/>
                <a:gd name="T39" fmla="*/ 370 h 372"/>
                <a:gd name="T40" fmla="*/ 171 w 341"/>
                <a:gd name="T41" fmla="*/ 372 h 372"/>
                <a:gd name="T42" fmla="*/ 0 w 341"/>
                <a:gd name="T43" fmla="*/ 372 h 372"/>
                <a:gd name="T44" fmla="*/ 0 w 341"/>
                <a:gd name="T4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2">
                  <a:moveTo>
                    <a:pt x="0" y="0"/>
                  </a:moveTo>
                  <a:lnTo>
                    <a:pt x="171" y="0"/>
                  </a:lnTo>
                  <a:lnTo>
                    <a:pt x="201" y="4"/>
                  </a:lnTo>
                  <a:lnTo>
                    <a:pt x="230" y="11"/>
                  </a:lnTo>
                  <a:lnTo>
                    <a:pt x="257" y="24"/>
                  </a:lnTo>
                  <a:lnTo>
                    <a:pt x="280" y="41"/>
                  </a:lnTo>
                  <a:lnTo>
                    <a:pt x="301" y="61"/>
                  </a:lnTo>
                  <a:lnTo>
                    <a:pt x="317" y="85"/>
                  </a:lnTo>
                  <a:lnTo>
                    <a:pt x="330" y="112"/>
                  </a:lnTo>
                  <a:lnTo>
                    <a:pt x="338" y="141"/>
                  </a:lnTo>
                  <a:lnTo>
                    <a:pt x="341" y="172"/>
                  </a:lnTo>
                  <a:lnTo>
                    <a:pt x="341" y="201"/>
                  </a:lnTo>
                  <a:lnTo>
                    <a:pt x="338" y="231"/>
                  </a:lnTo>
                  <a:lnTo>
                    <a:pt x="330" y="260"/>
                  </a:lnTo>
                  <a:lnTo>
                    <a:pt x="317" y="287"/>
                  </a:lnTo>
                  <a:lnTo>
                    <a:pt x="301" y="311"/>
                  </a:lnTo>
                  <a:lnTo>
                    <a:pt x="280" y="332"/>
                  </a:lnTo>
                  <a:lnTo>
                    <a:pt x="257" y="349"/>
                  </a:lnTo>
                  <a:lnTo>
                    <a:pt x="230" y="361"/>
                  </a:lnTo>
                  <a:lnTo>
                    <a:pt x="201" y="370"/>
                  </a:lnTo>
                  <a:lnTo>
                    <a:pt x="171" y="372"/>
                  </a:lnTo>
                  <a:lnTo>
                    <a:pt x="0" y="37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18">
              <a:extLst>
                <a:ext uri="{FF2B5EF4-FFF2-40B4-BE49-F238E27FC236}">
                  <a16:creationId xmlns:a16="http://schemas.microsoft.com/office/drawing/2014/main" id="{C3A0FCA0-2E15-5FB4-1134-930B500C76CD}"/>
                </a:ext>
              </a:extLst>
            </p:cNvPr>
            <p:cNvSpPr>
              <a:spLocks/>
            </p:cNvSpPr>
            <p:nvPr/>
          </p:nvSpPr>
          <p:spPr bwMode="auto">
            <a:xfrm>
              <a:off x="1120" y="590"/>
              <a:ext cx="57" cy="62"/>
            </a:xfrm>
            <a:custGeom>
              <a:avLst/>
              <a:gdLst>
                <a:gd name="T0" fmla="*/ 0 w 341"/>
                <a:gd name="T1" fmla="*/ 0 h 371"/>
                <a:gd name="T2" fmla="*/ 171 w 341"/>
                <a:gd name="T3" fmla="*/ 0 h 371"/>
                <a:gd name="T4" fmla="*/ 201 w 341"/>
                <a:gd name="T5" fmla="*/ 3 h 371"/>
                <a:gd name="T6" fmla="*/ 230 w 341"/>
                <a:gd name="T7" fmla="*/ 10 h 371"/>
                <a:gd name="T8" fmla="*/ 257 w 341"/>
                <a:gd name="T9" fmla="*/ 24 h 371"/>
                <a:gd name="T10" fmla="*/ 280 w 341"/>
                <a:gd name="T11" fmla="*/ 40 h 371"/>
                <a:gd name="T12" fmla="*/ 301 w 341"/>
                <a:gd name="T13" fmla="*/ 61 h 371"/>
                <a:gd name="T14" fmla="*/ 317 w 341"/>
                <a:gd name="T15" fmla="*/ 84 h 371"/>
                <a:gd name="T16" fmla="*/ 330 w 341"/>
                <a:gd name="T17" fmla="*/ 111 h 371"/>
                <a:gd name="T18" fmla="*/ 338 w 341"/>
                <a:gd name="T19" fmla="*/ 140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0 h 371"/>
                <a:gd name="T32" fmla="*/ 280 w 341"/>
                <a:gd name="T33" fmla="*/ 331 h 371"/>
                <a:gd name="T34" fmla="*/ 257 w 341"/>
                <a:gd name="T35" fmla="*/ 348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0"/>
                  </a:lnTo>
                  <a:lnTo>
                    <a:pt x="257" y="24"/>
                  </a:lnTo>
                  <a:lnTo>
                    <a:pt x="280" y="40"/>
                  </a:lnTo>
                  <a:lnTo>
                    <a:pt x="301" y="61"/>
                  </a:lnTo>
                  <a:lnTo>
                    <a:pt x="317" y="84"/>
                  </a:lnTo>
                  <a:lnTo>
                    <a:pt x="330" y="111"/>
                  </a:lnTo>
                  <a:lnTo>
                    <a:pt x="338" y="140"/>
                  </a:lnTo>
                  <a:lnTo>
                    <a:pt x="341" y="171"/>
                  </a:lnTo>
                  <a:lnTo>
                    <a:pt x="341" y="200"/>
                  </a:lnTo>
                  <a:lnTo>
                    <a:pt x="338" y="231"/>
                  </a:lnTo>
                  <a:lnTo>
                    <a:pt x="330" y="260"/>
                  </a:lnTo>
                  <a:lnTo>
                    <a:pt x="317" y="287"/>
                  </a:lnTo>
                  <a:lnTo>
                    <a:pt x="301" y="310"/>
                  </a:lnTo>
                  <a:lnTo>
                    <a:pt x="280" y="331"/>
                  </a:lnTo>
                  <a:lnTo>
                    <a:pt x="257" y="348"/>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Freeform 19">
              <a:extLst>
                <a:ext uri="{FF2B5EF4-FFF2-40B4-BE49-F238E27FC236}">
                  <a16:creationId xmlns:a16="http://schemas.microsoft.com/office/drawing/2014/main" id="{E003B013-2EB7-1CA5-8536-AB922248E5D9}"/>
                </a:ext>
              </a:extLst>
            </p:cNvPr>
            <p:cNvSpPr>
              <a:spLocks/>
            </p:cNvSpPr>
            <p:nvPr/>
          </p:nvSpPr>
          <p:spPr bwMode="auto">
            <a:xfrm>
              <a:off x="1120" y="339"/>
              <a:ext cx="72" cy="72"/>
            </a:xfrm>
            <a:custGeom>
              <a:avLst/>
              <a:gdLst>
                <a:gd name="T0" fmla="*/ 317 w 430"/>
                <a:gd name="T1" fmla="*/ 0 h 433"/>
                <a:gd name="T2" fmla="*/ 341 w 430"/>
                <a:gd name="T3" fmla="*/ 3 h 433"/>
                <a:gd name="T4" fmla="*/ 362 w 430"/>
                <a:gd name="T5" fmla="*/ 10 h 433"/>
                <a:gd name="T6" fmla="*/ 382 w 430"/>
                <a:gd name="T7" fmla="*/ 22 h 433"/>
                <a:gd name="T8" fmla="*/ 398 w 430"/>
                <a:gd name="T9" fmla="*/ 37 h 433"/>
                <a:gd name="T10" fmla="*/ 411 w 430"/>
                <a:gd name="T11" fmla="*/ 56 h 433"/>
                <a:gd name="T12" fmla="*/ 421 w 430"/>
                <a:gd name="T13" fmla="*/ 77 h 433"/>
                <a:gd name="T14" fmla="*/ 427 w 430"/>
                <a:gd name="T15" fmla="*/ 102 h 433"/>
                <a:gd name="T16" fmla="*/ 430 w 430"/>
                <a:gd name="T17" fmla="*/ 129 h 433"/>
                <a:gd name="T18" fmla="*/ 430 w 430"/>
                <a:gd name="T19" fmla="*/ 153 h 433"/>
                <a:gd name="T20" fmla="*/ 426 w 430"/>
                <a:gd name="T21" fmla="*/ 189 h 433"/>
                <a:gd name="T22" fmla="*/ 416 w 430"/>
                <a:gd name="T23" fmla="*/ 225 h 433"/>
                <a:gd name="T24" fmla="*/ 402 w 430"/>
                <a:gd name="T25" fmla="*/ 259 h 433"/>
                <a:gd name="T26" fmla="*/ 383 w 430"/>
                <a:gd name="T27" fmla="*/ 291 h 433"/>
                <a:gd name="T28" fmla="*/ 358 w 430"/>
                <a:gd name="T29" fmla="*/ 321 h 433"/>
                <a:gd name="T30" fmla="*/ 331 w 430"/>
                <a:gd name="T31" fmla="*/ 345 h 433"/>
                <a:gd name="T32" fmla="*/ 301 w 430"/>
                <a:gd name="T33" fmla="*/ 366 h 433"/>
                <a:gd name="T34" fmla="*/ 269 w 430"/>
                <a:gd name="T35" fmla="*/ 382 h 433"/>
                <a:gd name="T36" fmla="*/ 0 w 430"/>
                <a:gd name="T37" fmla="*/ 433 h 433"/>
                <a:gd name="T38" fmla="*/ 0 w 430"/>
                <a:gd name="T39" fmla="*/ 37 h 433"/>
                <a:gd name="T40" fmla="*/ 266 w 430"/>
                <a:gd name="T41" fmla="*/ 6 h 433"/>
                <a:gd name="T42" fmla="*/ 293 w 430"/>
                <a:gd name="T43" fmla="*/ 1 h 433"/>
                <a:gd name="T44" fmla="*/ 317 w 430"/>
                <a:gd name="T4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0" h="433">
                  <a:moveTo>
                    <a:pt x="317" y="0"/>
                  </a:moveTo>
                  <a:lnTo>
                    <a:pt x="341" y="3"/>
                  </a:lnTo>
                  <a:lnTo>
                    <a:pt x="362" y="10"/>
                  </a:lnTo>
                  <a:lnTo>
                    <a:pt x="382" y="22"/>
                  </a:lnTo>
                  <a:lnTo>
                    <a:pt x="398" y="37"/>
                  </a:lnTo>
                  <a:lnTo>
                    <a:pt x="411" y="56"/>
                  </a:lnTo>
                  <a:lnTo>
                    <a:pt x="421" y="77"/>
                  </a:lnTo>
                  <a:lnTo>
                    <a:pt x="427" y="102"/>
                  </a:lnTo>
                  <a:lnTo>
                    <a:pt x="430" y="129"/>
                  </a:lnTo>
                  <a:lnTo>
                    <a:pt x="430" y="153"/>
                  </a:lnTo>
                  <a:lnTo>
                    <a:pt x="426" y="189"/>
                  </a:lnTo>
                  <a:lnTo>
                    <a:pt x="416" y="225"/>
                  </a:lnTo>
                  <a:lnTo>
                    <a:pt x="402" y="259"/>
                  </a:lnTo>
                  <a:lnTo>
                    <a:pt x="383" y="291"/>
                  </a:lnTo>
                  <a:lnTo>
                    <a:pt x="358" y="321"/>
                  </a:lnTo>
                  <a:lnTo>
                    <a:pt x="331" y="345"/>
                  </a:lnTo>
                  <a:lnTo>
                    <a:pt x="301" y="366"/>
                  </a:lnTo>
                  <a:lnTo>
                    <a:pt x="269" y="382"/>
                  </a:lnTo>
                  <a:lnTo>
                    <a:pt x="0" y="433"/>
                  </a:lnTo>
                  <a:lnTo>
                    <a:pt x="0" y="37"/>
                  </a:lnTo>
                  <a:lnTo>
                    <a:pt x="266" y="6"/>
                  </a:lnTo>
                  <a:lnTo>
                    <a:pt x="293" y="1"/>
                  </a:lnTo>
                  <a:lnTo>
                    <a:pt x="3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20">
              <a:extLst>
                <a:ext uri="{FF2B5EF4-FFF2-40B4-BE49-F238E27FC236}">
                  <a16:creationId xmlns:a16="http://schemas.microsoft.com/office/drawing/2014/main" id="{5BF7115E-4281-F417-A622-E86BF75AACAB}"/>
                </a:ext>
              </a:extLst>
            </p:cNvPr>
            <p:cNvSpPr>
              <a:spLocks/>
            </p:cNvSpPr>
            <p:nvPr/>
          </p:nvSpPr>
          <p:spPr bwMode="auto">
            <a:xfrm>
              <a:off x="865" y="291"/>
              <a:ext cx="245" cy="420"/>
            </a:xfrm>
            <a:custGeom>
              <a:avLst/>
              <a:gdLst>
                <a:gd name="T0" fmla="*/ 1304 w 1472"/>
                <a:gd name="T1" fmla="*/ 0 h 2521"/>
                <a:gd name="T2" fmla="*/ 1363 w 1472"/>
                <a:gd name="T3" fmla="*/ 12 h 2521"/>
                <a:gd name="T4" fmla="*/ 1412 w 1472"/>
                <a:gd name="T5" fmla="*/ 40 h 2521"/>
                <a:gd name="T6" fmla="*/ 1449 w 1472"/>
                <a:gd name="T7" fmla="*/ 85 h 2521"/>
                <a:gd name="T8" fmla="*/ 1469 w 1472"/>
                <a:gd name="T9" fmla="*/ 140 h 2521"/>
                <a:gd name="T10" fmla="*/ 1472 w 1472"/>
                <a:gd name="T11" fmla="*/ 2351 h 2521"/>
                <a:gd name="T12" fmla="*/ 1461 w 1472"/>
                <a:gd name="T13" fmla="*/ 2411 h 2521"/>
                <a:gd name="T14" fmla="*/ 1432 w 1472"/>
                <a:gd name="T15" fmla="*/ 2461 h 2521"/>
                <a:gd name="T16" fmla="*/ 1388 w 1472"/>
                <a:gd name="T17" fmla="*/ 2498 h 2521"/>
                <a:gd name="T18" fmla="*/ 1334 w 1472"/>
                <a:gd name="T19" fmla="*/ 2519 h 2521"/>
                <a:gd name="T20" fmla="*/ 947 w 1472"/>
                <a:gd name="T21" fmla="*/ 2521 h 2521"/>
                <a:gd name="T22" fmla="*/ 955 w 1472"/>
                <a:gd name="T23" fmla="*/ 2488 h 2521"/>
                <a:gd name="T24" fmla="*/ 961 w 1472"/>
                <a:gd name="T25" fmla="*/ 2467 h 2521"/>
                <a:gd name="T26" fmla="*/ 977 w 1472"/>
                <a:gd name="T27" fmla="*/ 2383 h 2521"/>
                <a:gd name="T28" fmla="*/ 823 w 1472"/>
                <a:gd name="T29" fmla="*/ 2367 h 2521"/>
                <a:gd name="T30" fmla="*/ 838 w 1472"/>
                <a:gd name="T31" fmla="*/ 2330 h 2521"/>
                <a:gd name="T32" fmla="*/ 837 w 1472"/>
                <a:gd name="T33" fmla="*/ 2286 h 2521"/>
                <a:gd name="T34" fmla="*/ 816 w 1472"/>
                <a:gd name="T35" fmla="*/ 2244 h 2521"/>
                <a:gd name="T36" fmla="*/ 780 w 1472"/>
                <a:gd name="T37" fmla="*/ 2215 h 2521"/>
                <a:gd name="T38" fmla="*/ 733 w 1472"/>
                <a:gd name="T39" fmla="*/ 2203 h 2521"/>
                <a:gd name="T40" fmla="*/ 686 w 1472"/>
                <a:gd name="T41" fmla="*/ 2215 h 2521"/>
                <a:gd name="T42" fmla="*/ 650 w 1472"/>
                <a:gd name="T43" fmla="*/ 2244 h 2521"/>
                <a:gd name="T44" fmla="*/ 630 w 1472"/>
                <a:gd name="T45" fmla="*/ 2286 h 2521"/>
                <a:gd name="T46" fmla="*/ 629 w 1472"/>
                <a:gd name="T47" fmla="*/ 2330 h 2521"/>
                <a:gd name="T48" fmla="*/ 643 w 1472"/>
                <a:gd name="T49" fmla="*/ 2367 h 2521"/>
                <a:gd name="T50" fmla="*/ 360 w 1472"/>
                <a:gd name="T51" fmla="*/ 2383 h 2521"/>
                <a:gd name="T52" fmla="*/ 363 w 1472"/>
                <a:gd name="T53" fmla="*/ 2374 h 2521"/>
                <a:gd name="T54" fmla="*/ 369 w 1472"/>
                <a:gd name="T55" fmla="*/ 2356 h 2521"/>
                <a:gd name="T56" fmla="*/ 372 w 1472"/>
                <a:gd name="T57" fmla="*/ 2054 h 2521"/>
                <a:gd name="T58" fmla="*/ 1212 w 1472"/>
                <a:gd name="T59" fmla="*/ 2051 h 2521"/>
                <a:gd name="T60" fmla="*/ 1236 w 1472"/>
                <a:gd name="T61" fmla="*/ 2034 h 2521"/>
                <a:gd name="T62" fmla="*/ 1244 w 1472"/>
                <a:gd name="T63" fmla="*/ 2006 h 2521"/>
                <a:gd name="T64" fmla="*/ 1242 w 1472"/>
                <a:gd name="T65" fmla="*/ 313 h 2521"/>
                <a:gd name="T66" fmla="*/ 1226 w 1472"/>
                <a:gd name="T67" fmla="*/ 290 h 2521"/>
                <a:gd name="T68" fmla="*/ 1198 w 1472"/>
                <a:gd name="T69" fmla="*/ 281 h 2521"/>
                <a:gd name="T70" fmla="*/ 259 w 1472"/>
                <a:gd name="T71" fmla="*/ 284 h 2521"/>
                <a:gd name="T72" fmla="*/ 237 w 1472"/>
                <a:gd name="T73" fmla="*/ 300 h 2521"/>
                <a:gd name="T74" fmla="*/ 228 w 1472"/>
                <a:gd name="T75" fmla="*/ 328 h 2521"/>
                <a:gd name="T76" fmla="*/ 0 w 1472"/>
                <a:gd name="T77" fmla="*/ 1459 h 2521"/>
                <a:gd name="T78" fmla="*/ 3 w 1472"/>
                <a:gd name="T79" fmla="*/ 140 h 2521"/>
                <a:gd name="T80" fmla="*/ 23 w 1472"/>
                <a:gd name="T81" fmla="*/ 85 h 2521"/>
                <a:gd name="T82" fmla="*/ 60 w 1472"/>
                <a:gd name="T83" fmla="*/ 40 h 2521"/>
                <a:gd name="T84" fmla="*/ 110 w 1472"/>
                <a:gd name="T85" fmla="*/ 12 h 2521"/>
                <a:gd name="T86" fmla="*/ 169 w 1472"/>
                <a:gd name="T87" fmla="*/ 0 h 2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72" h="2521">
                  <a:moveTo>
                    <a:pt x="169" y="0"/>
                  </a:moveTo>
                  <a:lnTo>
                    <a:pt x="1304" y="0"/>
                  </a:lnTo>
                  <a:lnTo>
                    <a:pt x="1334" y="3"/>
                  </a:lnTo>
                  <a:lnTo>
                    <a:pt x="1363" y="12"/>
                  </a:lnTo>
                  <a:lnTo>
                    <a:pt x="1388" y="24"/>
                  </a:lnTo>
                  <a:lnTo>
                    <a:pt x="1412" y="40"/>
                  </a:lnTo>
                  <a:lnTo>
                    <a:pt x="1432" y="61"/>
                  </a:lnTo>
                  <a:lnTo>
                    <a:pt x="1449" y="85"/>
                  </a:lnTo>
                  <a:lnTo>
                    <a:pt x="1461" y="112"/>
                  </a:lnTo>
                  <a:lnTo>
                    <a:pt x="1469" y="140"/>
                  </a:lnTo>
                  <a:lnTo>
                    <a:pt x="1472" y="170"/>
                  </a:lnTo>
                  <a:lnTo>
                    <a:pt x="1472" y="2351"/>
                  </a:lnTo>
                  <a:lnTo>
                    <a:pt x="1469" y="2382"/>
                  </a:lnTo>
                  <a:lnTo>
                    <a:pt x="1461" y="2411"/>
                  </a:lnTo>
                  <a:lnTo>
                    <a:pt x="1449" y="2437"/>
                  </a:lnTo>
                  <a:lnTo>
                    <a:pt x="1432" y="2461"/>
                  </a:lnTo>
                  <a:lnTo>
                    <a:pt x="1412" y="2482"/>
                  </a:lnTo>
                  <a:lnTo>
                    <a:pt x="1388" y="2498"/>
                  </a:lnTo>
                  <a:lnTo>
                    <a:pt x="1363" y="2511"/>
                  </a:lnTo>
                  <a:lnTo>
                    <a:pt x="1334" y="2519"/>
                  </a:lnTo>
                  <a:lnTo>
                    <a:pt x="1304" y="2521"/>
                  </a:lnTo>
                  <a:lnTo>
                    <a:pt x="947" y="2521"/>
                  </a:lnTo>
                  <a:lnTo>
                    <a:pt x="952" y="2503"/>
                  </a:lnTo>
                  <a:lnTo>
                    <a:pt x="955" y="2488"/>
                  </a:lnTo>
                  <a:lnTo>
                    <a:pt x="959" y="2476"/>
                  </a:lnTo>
                  <a:lnTo>
                    <a:pt x="961" y="2467"/>
                  </a:lnTo>
                  <a:lnTo>
                    <a:pt x="961" y="2463"/>
                  </a:lnTo>
                  <a:lnTo>
                    <a:pt x="977" y="2383"/>
                  </a:lnTo>
                  <a:lnTo>
                    <a:pt x="811" y="2383"/>
                  </a:lnTo>
                  <a:lnTo>
                    <a:pt x="823" y="2367"/>
                  </a:lnTo>
                  <a:lnTo>
                    <a:pt x="832" y="2350"/>
                  </a:lnTo>
                  <a:lnTo>
                    <a:pt x="838" y="2330"/>
                  </a:lnTo>
                  <a:lnTo>
                    <a:pt x="840" y="2311"/>
                  </a:lnTo>
                  <a:lnTo>
                    <a:pt x="837" y="2286"/>
                  </a:lnTo>
                  <a:lnTo>
                    <a:pt x="829" y="2263"/>
                  </a:lnTo>
                  <a:lnTo>
                    <a:pt x="816" y="2244"/>
                  </a:lnTo>
                  <a:lnTo>
                    <a:pt x="800" y="2227"/>
                  </a:lnTo>
                  <a:lnTo>
                    <a:pt x="780" y="2215"/>
                  </a:lnTo>
                  <a:lnTo>
                    <a:pt x="758" y="2206"/>
                  </a:lnTo>
                  <a:lnTo>
                    <a:pt x="733" y="2203"/>
                  </a:lnTo>
                  <a:lnTo>
                    <a:pt x="709" y="2206"/>
                  </a:lnTo>
                  <a:lnTo>
                    <a:pt x="686" y="2215"/>
                  </a:lnTo>
                  <a:lnTo>
                    <a:pt x="667" y="2227"/>
                  </a:lnTo>
                  <a:lnTo>
                    <a:pt x="650" y="2244"/>
                  </a:lnTo>
                  <a:lnTo>
                    <a:pt x="638" y="2263"/>
                  </a:lnTo>
                  <a:lnTo>
                    <a:pt x="630" y="2286"/>
                  </a:lnTo>
                  <a:lnTo>
                    <a:pt x="627" y="2311"/>
                  </a:lnTo>
                  <a:lnTo>
                    <a:pt x="629" y="2330"/>
                  </a:lnTo>
                  <a:lnTo>
                    <a:pt x="635" y="2350"/>
                  </a:lnTo>
                  <a:lnTo>
                    <a:pt x="643" y="2367"/>
                  </a:lnTo>
                  <a:lnTo>
                    <a:pt x="656" y="2383"/>
                  </a:lnTo>
                  <a:lnTo>
                    <a:pt x="360" y="2383"/>
                  </a:lnTo>
                  <a:lnTo>
                    <a:pt x="361" y="2381"/>
                  </a:lnTo>
                  <a:lnTo>
                    <a:pt x="363" y="2374"/>
                  </a:lnTo>
                  <a:lnTo>
                    <a:pt x="365" y="2366"/>
                  </a:lnTo>
                  <a:lnTo>
                    <a:pt x="369" y="2356"/>
                  </a:lnTo>
                  <a:lnTo>
                    <a:pt x="372" y="2345"/>
                  </a:lnTo>
                  <a:lnTo>
                    <a:pt x="372" y="2054"/>
                  </a:lnTo>
                  <a:lnTo>
                    <a:pt x="1198" y="2054"/>
                  </a:lnTo>
                  <a:lnTo>
                    <a:pt x="1212" y="2051"/>
                  </a:lnTo>
                  <a:lnTo>
                    <a:pt x="1226" y="2044"/>
                  </a:lnTo>
                  <a:lnTo>
                    <a:pt x="1236" y="2034"/>
                  </a:lnTo>
                  <a:lnTo>
                    <a:pt x="1242" y="2022"/>
                  </a:lnTo>
                  <a:lnTo>
                    <a:pt x="1244" y="2006"/>
                  </a:lnTo>
                  <a:lnTo>
                    <a:pt x="1244" y="328"/>
                  </a:lnTo>
                  <a:lnTo>
                    <a:pt x="1242" y="313"/>
                  </a:lnTo>
                  <a:lnTo>
                    <a:pt x="1236" y="300"/>
                  </a:lnTo>
                  <a:lnTo>
                    <a:pt x="1226" y="290"/>
                  </a:lnTo>
                  <a:lnTo>
                    <a:pt x="1212" y="284"/>
                  </a:lnTo>
                  <a:lnTo>
                    <a:pt x="1198" y="281"/>
                  </a:lnTo>
                  <a:lnTo>
                    <a:pt x="275" y="281"/>
                  </a:lnTo>
                  <a:lnTo>
                    <a:pt x="259" y="284"/>
                  </a:lnTo>
                  <a:lnTo>
                    <a:pt x="247" y="290"/>
                  </a:lnTo>
                  <a:lnTo>
                    <a:pt x="237" y="300"/>
                  </a:lnTo>
                  <a:lnTo>
                    <a:pt x="231" y="313"/>
                  </a:lnTo>
                  <a:lnTo>
                    <a:pt x="228" y="328"/>
                  </a:lnTo>
                  <a:lnTo>
                    <a:pt x="228" y="1459"/>
                  </a:lnTo>
                  <a:lnTo>
                    <a:pt x="0" y="1459"/>
                  </a:lnTo>
                  <a:lnTo>
                    <a:pt x="0" y="170"/>
                  </a:lnTo>
                  <a:lnTo>
                    <a:pt x="3" y="140"/>
                  </a:lnTo>
                  <a:lnTo>
                    <a:pt x="11" y="112"/>
                  </a:lnTo>
                  <a:lnTo>
                    <a:pt x="23" y="85"/>
                  </a:lnTo>
                  <a:lnTo>
                    <a:pt x="40" y="61"/>
                  </a:lnTo>
                  <a:lnTo>
                    <a:pt x="60" y="40"/>
                  </a:lnTo>
                  <a:lnTo>
                    <a:pt x="83" y="24"/>
                  </a:lnTo>
                  <a:lnTo>
                    <a:pt x="110" y="12"/>
                  </a:lnTo>
                  <a:lnTo>
                    <a:pt x="139" y="3"/>
                  </a:lnTo>
                  <a:lnTo>
                    <a:pt x="1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Freeform 21">
              <a:extLst>
                <a:ext uri="{FF2B5EF4-FFF2-40B4-BE49-F238E27FC236}">
                  <a16:creationId xmlns:a16="http://schemas.microsoft.com/office/drawing/2014/main" id="{E8B94516-054E-65ED-EBD5-90412FBA678E}"/>
                </a:ext>
              </a:extLst>
            </p:cNvPr>
            <p:cNvSpPr>
              <a:spLocks/>
            </p:cNvSpPr>
            <p:nvPr/>
          </p:nvSpPr>
          <p:spPr bwMode="auto">
            <a:xfrm>
              <a:off x="638" y="439"/>
              <a:ext cx="403" cy="390"/>
            </a:xfrm>
            <a:custGeom>
              <a:avLst/>
              <a:gdLst>
                <a:gd name="T0" fmla="*/ 1252 w 2416"/>
                <a:gd name="T1" fmla="*/ 666 h 2337"/>
                <a:gd name="T2" fmla="*/ 2225 w 2416"/>
                <a:gd name="T3" fmla="*/ 669 h 2337"/>
                <a:gd name="T4" fmla="*/ 2293 w 2416"/>
                <a:gd name="T5" fmla="*/ 689 h 2337"/>
                <a:gd name="T6" fmla="*/ 2349 w 2416"/>
                <a:gd name="T7" fmla="*/ 727 h 2337"/>
                <a:gd name="T8" fmla="*/ 2390 w 2416"/>
                <a:gd name="T9" fmla="*/ 780 h 2337"/>
                <a:gd name="T10" fmla="*/ 2413 w 2416"/>
                <a:gd name="T11" fmla="*/ 843 h 2337"/>
                <a:gd name="T12" fmla="*/ 2413 w 2416"/>
                <a:gd name="T13" fmla="*/ 912 h 2337"/>
                <a:gd name="T14" fmla="*/ 2390 w 2416"/>
                <a:gd name="T15" fmla="*/ 976 h 2337"/>
                <a:gd name="T16" fmla="*/ 2349 w 2416"/>
                <a:gd name="T17" fmla="*/ 1029 h 2337"/>
                <a:gd name="T18" fmla="*/ 2293 w 2416"/>
                <a:gd name="T19" fmla="*/ 1067 h 2337"/>
                <a:gd name="T20" fmla="*/ 2225 w 2416"/>
                <a:gd name="T21" fmla="*/ 1087 h 2337"/>
                <a:gd name="T22" fmla="*/ 1616 w 2416"/>
                <a:gd name="T23" fmla="*/ 1090 h 2337"/>
                <a:gd name="T24" fmla="*/ 1604 w 2416"/>
                <a:gd name="T25" fmla="*/ 1504 h 2337"/>
                <a:gd name="T26" fmla="*/ 1572 w 2416"/>
                <a:gd name="T27" fmla="*/ 1577 h 2337"/>
                <a:gd name="T28" fmla="*/ 1532 w 2416"/>
                <a:gd name="T29" fmla="*/ 1647 h 2337"/>
                <a:gd name="T30" fmla="*/ 1489 w 2416"/>
                <a:gd name="T31" fmla="*/ 1714 h 2337"/>
                <a:gd name="T32" fmla="*/ 1443 w 2416"/>
                <a:gd name="T33" fmla="*/ 1775 h 2337"/>
                <a:gd name="T34" fmla="*/ 1400 w 2416"/>
                <a:gd name="T35" fmla="*/ 1829 h 2337"/>
                <a:gd name="T36" fmla="*/ 1360 w 2416"/>
                <a:gd name="T37" fmla="*/ 1873 h 2337"/>
                <a:gd name="T38" fmla="*/ 1329 w 2416"/>
                <a:gd name="T39" fmla="*/ 1907 h 2337"/>
                <a:gd name="T40" fmla="*/ 1307 w 2416"/>
                <a:gd name="T41" fmla="*/ 1929 h 2337"/>
                <a:gd name="T42" fmla="*/ 1298 w 2416"/>
                <a:gd name="T43" fmla="*/ 1937 h 2337"/>
                <a:gd name="T44" fmla="*/ 1280 w 2416"/>
                <a:gd name="T45" fmla="*/ 1968 h 2337"/>
                <a:gd name="T46" fmla="*/ 1279 w 2416"/>
                <a:gd name="T47" fmla="*/ 2002 h 2337"/>
                <a:gd name="T48" fmla="*/ 1295 w 2416"/>
                <a:gd name="T49" fmla="*/ 2034 h 2337"/>
                <a:gd name="T50" fmla="*/ 1327 w 2416"/>
                <a:gd name="T51" fmla="*/ 2053 h 2337"/>
                <a:gd name="T52" fmla="*/ 1360 w 2416"/>
                <a:gd name="T53" fmla="*/ 2054 h 2337"/>
                <a:gd name="T54" fmla="*/ 1390 w 2416"/>
                <a:gd name="T55" fmla="*/ 2037 h 2337"/>
                <a:gd name="T56" fmla="*/ 1401 w 2416"/>
                <a:gd name="T57" fmla="*/ 2026 h 2337"/>
                <a:gd name="T58" fmla="*/ 1427 w 2416"/>
                <a:gd name="T59" fmla="*/ 2001 h 2337"/>
                <a:gd name="T60" fmla="*/ 1463 w 2416"/>
                <a:gd name="T61" fmla="*/ 1963 h 2337"/>
                <a:gd name="T62" fmla="*/ 1506 w 2416"/>
                <a:gd name="T63" fmla="*/ 1913 h 2337"/>
                <a:gd name="T64" fmla="*/ 1554 w 2416"/>
                <a:gd name="T65" fmla="*/ 1855 h 2337"/>
                <a:gd name="T66" fmla="*/ 1603 w 2416"/>
                <a:gd name="T67" fmla="*/ 1787 h 2337"/>
                <a:gd name="T68" fmla="*/ 1651 w 2416"/>
                <a:gd name="T69" fmla="*/ 1712 h 2337"/>
                <a:gd name="T70" fmla="*/ 1695 w 2416"/>
                <a:gd name="T71" fmla="*/ 1633 h 2337"/>
                <a:gd name="T72" fmla="*/ 2205 w 2416"/>
                <a:gd name="T73" fmla="*/ 1592 h 2337"/>
                <a:gd name="T74" fmla="*/ 2203 w 2416"/>
                <a:gd name="T75" fmla="*/ 1604 h 2337"/>
                <a:gd name="T76" fmla="*/ 2195 w 2416"/>
                <a:gd name="T77" fmla="*/ 1637 h 2337"/>
                <a:gd name="T78" fmla="*/ 2181 w 2416"/>
                <a:gd name="T79" fmla="*/ 1686 h 2337"/>
                <a:gd name="T80" fmla="*/ 2161 w 2416"/>
                <a:gd name="T81" fmla="*/ 1746 h 2337"/>
                <a:gd name="T82" fmla="*/ 2134 w 2416"/>
                <a:gd name="T83" fmla="*/ 1814 h 2337"/>
                <a:gd name="T84" fmla="*/ 2102 w 2416"/>
                <a:gd name="T85" fmla="*/ 1886 h 2337"/>
                <a:gd name="T86" fmla="*/ 2061 w 2416"/>
                <a:gd name="T87" fmla="*/ 1955 h 2337"/>
                <a:gd name="T88" fmla="*/ 2011 w 2416"/>
                <a:gd name="T89" fmla="*/ 2017 h 2337"/>
                <a:gd name="T90" fmla="*/ 1954 w 2416"/>
                <a:gd name="T91" fmla="*/ 2068 h 2337"/>
                <a:gd name="T92" fmla="*/ 1829 w 2416"/>
                <a:gd name="T93" fmla="*/ 2148 h 2337"/>
                <a:gd name="T94" fmla="*/ 1705 w 2416"/>
                <a:gd name="T95" fmla="*/ 2212 h 2337"/>
                <a:gd name="T96" fmla="*/ 1596 w 2416"/>
                <a:gd name="T97" fmla="*/ 2265 h 2337"/>
                <a:gd name="T98" fmla="*/ 1539 w 2416"/>
                <a:gd name="T99" fmla="*/ 2291 h 2337"/>
                <a:gd name="T100" fmla="*/ 1474 w 2416"/>
                <a:gd name="T101" fmla="*/ 2314 h 2337"/>
                <a:gd name="T102" fmla="*/ 1408 w 2416"/>
                <a:gd name="T103" fmla="*/ 2331 h 2337"/>
                <a:gd name="T104" fmla="*/ 1346 w 2416"/>
                <a:gd name="T105" fmla="*/ 2337 h 2337"/>
                <a:gd name="T106" fmla="*/ 73 w 2416"/>
                <a:gd name="T107" fmla="*/ 2335 h 2337"/>
                <a:gd name="T108" fmla="*/ 35 w 2416"/>
                <a:gd name="T109" fmla="*/ 2320 h 2337"/>
                <a:gd name="T110" fmla="*/ 9 w 2416"/>
                <a:gd name="T111" fmla="*/ 2292 h 2337"/>
                <a:gd name="T112" fmla="*/ 0 w 2416"/>
                <a:gd name="T113" fmla="*/ 2255 h 2337"/>
                <a:gd name="T114" fmla="*/ 8 w 2416"/>
                <a:gd name="T115" fmla="*/ 2211 h 2337"/>
                <a:gd name="T116" fmla="*/ 623 w 2416"/>
                <a:gd name="T117" fmla="*/ 542 h 2337"/>
                <a:gd name="T118" fmla="*/ 674 w 2416"/>
                <a:gd name="T119" fmla="*/ 458 h 2337"/>
                <a:gd name="T120" fmla="*/ 738 w 2416"/>
                <a:gd name="T121" fmla="*/ 377 h 2337"/>
                <a:gd name="T122" fmla="*/ 810 w 2416"/>
                <a:gd name="T123" fmla="*/ 306 h 2337"/>
                <a:gd name="T124" fmla="*/ 882 w 2416"/>
                <a:gd name="T125" fmla="*/ 251 h 2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16" h="2337">
                  <a:moveTo>
                    <a:pt x="1252" y="0"/>
                  </a:moveTo>
                  <a:lnTo>
                    <a:pt x="1252" y="666"/>
                  </a:lnTo>
                  <a:lnTo>
                    <a:pt x="2189" y="666"/>
                  </a:lnTo>
                  <a:lnTo>
                    <a:pt x="2225" y="669"/>
                  </a:lnTo>
                  <a:lnTo>
                    <a:pt x="2260" y="676"/>
                  </a:lnTo>
                  <a:lnTo>
                    <a:pt x="2293" y="689"/>
                  </a:lnTo>
                  <a:lnTo>
                    <a:pt x="2323" y="707"/>
                  </a:lnTo>
                  <a:lnTo>
                    <a:pt x="2349" y="727"/>
                  </a:lnTo>
                  <a:lnTo>
                    <a:pt x="2372" y="752"/>
                  </a:lnTo>
                  <a:lnTo>
                    <a:pt x="2390" y="780"/>
                  </a:lnTo>
                  <a:lnTo>
                    <a:pt x="2403" y="811"/>
                  </a:lnTo>
                  <a:lnTo>
                    <a:pt x="2413" y="843"/>
                  </a:lnTo>
                  <a:lnTo>
                    <a:pt x="2416" y="878"/>
                  </a:lnTo>
                  <a:lnTo>
                    <a:pt x="2413" y="912"/>
                  </a:lnTo>
                  <a:lnTo>
                    <a:pt x="2403" y="945"/>
                  </a:lnTo>
                  <a:lnTo>
                    <a:pt x="2390" y="976"/>
                  </a:lnTo>
                  <a:lnTo>
                    <a:pt x="2372" y="1004"/>
                  </a:lnTo>
                  <a:lnTo>
                    <a:pt x="2349" y="1029"/>
                  </a:lnTo>
                  <a:lnTo>
                    <a:pt x="2323" y="1049"/>
                  </a:lnTo>
                  <a:lnTo>
                    <a:pt x="2293" y="1067"/>
                  </a:lnTo>
                  <a:lnTo>
                    <a:pt x="2260" y="1080"/>
                  </a:lnTo>
                  <a:lnTo>
                    <a:pt x="2225" y="1087"/>
                  </a:lnTo>
                  <a:lnTo>
                    <a:pt x="2189" y="1090"/>
                  </a:lnTo>
                  <a:lnTo>
                    <a:pt x="1616" y="1090"/>
                  </a:lnTo>
                  <a:lnTo>
                    <a:pt x="1616" y="1467"/>
                  </a:lnTo>
                  <a:lnTo>
                    <a:pt x="1604" y="1504"/>
                  </a:lnTo>
                  <a:lnTo>
                    <a:pt x="1589" y="1541"/>
                  </a:lnTo>
                  <a:lnTo>
                    <a:pt x="1572" y="1577"/>
                  </a:lnTo>
                  <a:lnTo>
                    <a:pt x="1553" y="1613"/>
                  </a:lnTo>
                  <a:lnTo>
                    <a:pt x="1532" y="1647"/>
                  </a:lnTo>
                  <a:lnTo>
                    <a:pt x="1511" y="1681"/>
                  </a:lnTo>
                  <a:lnTo>
                    <a:pt x="1489" y="1714"/>
                  </a:lnTo>
                  <a:lnTo>
                    <a:pt x="1466" y="1745"/>
                  </a:lnTo>
                  <a:lnTo>
                    <a:pt x="1443" y="1775"/>
                  </a:lnTo>
                  <a:lnTo>
                    <a:pt x="1422" y="1803"/>
                  </a:lnTo>
                  <a:lnTo>
                    <a:pt x="1400" y="1829"/>
                  </a:lnTo>
                  <a:lnTo>
                    <a:pt x="1380" y="1853"/>
                  </a:lnTo>
                  <a:lnTo>
                    <a:pt x="1360" y="1873"/>
                  </a:lnTo>
                  <a:lnTo>
                    <a:pt x="1343" y="1892"/>
                  </a:lnTo>
                  <a:lnTo>
                    <a:pt x="1329" y="1907"/>
                  </a:lnTo>
                  <a:lnTo>
                    <a:pt x="1316" y="1920"/>
                  </a:lnTo>
                  <a:lnTo>
                    <a:pt x="1307" y="1929"/>
                  </a:lnTo>
                  <a:lnTo>
                    <a:pt x="1301" y="1935"/>
                  </a:lnTo>
                  <a:lnTo>
                    <a:pt x="1298" y="1937"/>
                  </a:lnTo>
                  <a:lnTo>
                    <a:pt x="1287" y="1952"/>
                  </a:lnTo>
                  <a:lnTo>
                    <a:pt x="1280" y="1968"/>
                  </a:lnTo>
                  <a:lnTo>
                    <a:pt x="1276" y="1985"/>
                  </a:lnTo>
                  <a:lnTo>
                    <a:pt x="1279" y="2002"/>
                  </a:lnTo>
                  <a:lnTo>
                    <a:pt x="1285" y="2019"/>
                  </a:lnTo>
                  <a:lnTo>
                    <a:pt x="1295" y="2034"/>
                  </a:lnTo>
                  <a:lnTo>
                    <a:pt x="1309" y="2046"/>
                  </a:lnTo>
                  <a:lnTo>
                    <a:pt x="1327" y="2053"/>
                  </a:lnTo>
                  <a:lnTo>
                    <a:pt x="1344" y="2056"/>
                  </a:lnTo>
                  <a:lnTo>
                    <a:pt x="1360" y="2054"/>
                  </a:lnTo>
                  <a:lnTo>
                    <a:pt x="1376" y="2048"/>
                  </a:lnTo>
                  <a:lnTo>
                    <a:pt x="1390" y="2037"/>
                  </a:lnTo>
                  <a:lnTo>
                    <a:pt x="1394" y="2034"/>
                  </a:lnTo>
                  <a:lnTo>
                    <a:pt x="1401" y="2026"/>
                  </a:lnTo>
                  <a:lnTo>
                    <a:pt x="1413" y="2016"/>
                  </a:lnTo>
                  <a:lnTo>
                    <a:pt x="1427" y="2001"/>
                  </a:lnTo>
                  <a:lnTo>
                    <a:pt x="1443" y="1984"/>
                  </a:lnTo>
                  <a:lnTo>
                    <a:pt x="1463" y="1963"/>
                  </a:lnTo>
                  <a:lnTo>
                    <a:pt x="1483" y="1939"/>
                  </a:lnTo>
                  <a:lnTo>
                    <a:pt x="1506" y="1913"/>
                  </a:lnTo>
                  <a:lnTo>
                    <a:pt x="1529" y="1885"/>
                  </a:lnTo>
                  <a:lnTo>
                    <a:pt x="1554" y="1855"/>
                  </a:lnTo>
                  <a:lnTo>
                    <a:pt x="1578" y="1822"/>
                  </a:lnTo>
                  <a:lnTo>
                    <a:pt x="1603" y="1787"/>
                  </a:lnTo>
                  <a:lnTo>
                    <a:pt x="1628" y="1751"/>
                  </a:lnTo>
                  <a:lnTo>
                    <a:pt x="1651" y="1712"/>
                  </a:lnTo>
                  <a:lnTo>
                    <a:pt x="1674" y="1673"/>
                  </a:lnTo>
                  <a:lnTo>
                    <a:pt x="1695" y="1633"/>
                  </a:lnTo>
                  <a:lnTo>
                    <a:pt x="1714" y="1592"/>
                  </a:lnTo>
                  <a:lnTo>
                    <a:pt x="2205" y="1592"/>
                  </a:lnTo>
                  <a:lnTo>
                    <a:pt x="2204" y="1595"/>
                  </a:lnTo>
                  <a:lnTo>
                    <a:pt x="2203" y="1604"/>
                  </a:lnTo>
                  <a:lnTo>
                    <a:pt x="2199" y="1619"/>
                  </a:lnTo>
                  <a:lnTo>
                    <a:pt x="2195" y="1637"/>
                  </a:lnTo>
                  <a:lnTo>
                    <a:pt x="2189" y="1660"/>
                  </a:lnTo>
                  <a:lnTo>
                    <a:pt x="2181" y="1686"/>
                  </a:lnTo>
                  <a:lnTo>
                    <a:pt x="2172" y="1715"/>
                  </a:lnTo>
                  <a:lnTo>
                    <a:pt x="2161" y="1746"/>
                  </a:lnTo>
                  <a:lnTo>
                    <a:pt x="2149" y="1780"/>
                  </a:lnTo>
                  <a:lnTo>
                    <a:pt x="2134" y="1814"/>
                  </a:lnTo>
                  <a:lnTo>
                    <a:pt x="2119" y="1851"/>
                  </a:lnTo>
                  <a:lnTo>
                    <a:pt x="2102" y="1886"/>
                  </a:lnTo>
                  <a:lnTo>
                    <a:pt x="2082" y="1921"/>
                  </a:lnTo>
                  <a:lnTo>
                    <a:pt x="2061" y="1955"/>
                  </a:lnTo>
                  <a:lnTo>
                    <a:pt x="2037" y="1987"/>
                  </a:lnTo>
                  <a:lnTo>
                    <a:pt x="2011" y="2017"/>
                  </a:lnTo>
                  <a:lnTo>
                    <a:pt x="1984" y="2044"/>
                  </a:lnTo>
                  <a:lnTo>
                    <a:pt x="1954" y="2068"/>
                  </a:lnTo>
                  <a:lnTo>
                    <a:pt x="1893" y="2110"/>
                  </a:lnTo>
                  <a:lnTo>
                    <a:pt x="1829" y="2148"/>
                  </a:lnTo>
                  <a:lnTo>
                    <a:pt x="1766" y="2182"/>
                  </a:lnTo>
                  <a:lnTo>
                    <a:pt x="1705" y="2212"/>
                  </a:lnTo>
                  <a:lnTo>
                    <a:pt x="1648" y="2239"/>
                  </a:lnTo>
                  <a:lnTo>
                    <a:pt x="1596" y="2265"/>
                  </a:lnTo>
                  <a:lnTo>
                    <a:pt x="1568" y="2279"/>
                  </a:lnTo>
                  <a:lnTo>
                    <a:pt x="1539" y="2291"/>
                  </a:lnTo>
                  <a:lnTo>
                    <a:pt x="1507" y="2303"/>
                  </a:lnTo>
                  <a:lnTo>
                    <a:pt x="1474" y="2314"/>
                  </a:lnTo>
                  <a:lnTo>
                    <a:pt x="1440" y="2324"/>
                  </a:lnTo>
                  <a:lnTo>
                    <a:pt x="1408" y="2331"/>
                  </a:lnTo>
                  <a:lnTo>
                    <a:pt x="1376" y="2336"/>
                  </a:lnTo>
                  <a:lnTo>
                    <a:pt x="1346" y="2337"/>
                  </a:lnTo>
                  <a:lnTo>
                    <a:pt x="96" y="2337"/>
                  </a:lnTo>
                  <a:lnTo>
                    <a:pt x="73" y="2335"/>
                  </a:lnTo>
                  <a:lnTo>
                    <a:pt x="52" y="2330"/>
                  </a:lnTo>
                  <a:lnTo>
                    <a:pt x="35" y="2320"/>
                  </a:lnTo>
                  <a:lnTo>
                    <a:pt x="20" y="2307"/>
                  </a:lnTo>
                  <a:lnTo>
                    <a:pt x="9" y="2292"/>
                  </a:lnTo>
                  <a:lnTo>
                    <a:pt x="3" y="2274"/>
                  </a:lnTo>
                  <a:lnTo>
                    <a:pt x="0" y="2255"/>
                  </a:lnTo>
                  <a:lnTo>
                    <a:pt x="2" y="2233"/>
                  </a:lnTo>
                  <a:lnTo>
                    <a:pt x="8" y="2211"/>
                  </a:lnTo>
                  <a:lnTo>
                    <a:pt x="605" y="582"/>
                  </a:lnTo>
                  <a:lnTo>
                    <a:pt x="623" y="542"/>
                  </a:lnTo>
                  <a:lnTo>
                    <a:pt x="646" y="500"/>
                  </a:lnTo>
                  <a:lnTo>
                    <a:pt x="674" y="458"/>
                  </a:lnTo>
                  <a:lnTo>
                    <a:pt x="704" y="417"/>
                  </a:lnTo>
                  <a:lnTo>
                    <a:pt x="738" y="377"/>
                  </a:lnTo>
                  <a:lnTo>
                    <a:pt x="773" y="340"/>
                  </a:lnTo>
                  <a:lnTo>
                    <a:pt x="810" y="306"/>
                  </a:lnTo>
                  <a:lnTo>
                    <a:pt x="847" y="276"/>
                  </a:lnTo>
                  <a:lnTo>
                    <a:pt x="882" y="251"/>
                  </a:lnTo>
                  <a:lnTo>
                    <a:pt x="12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68" name="Freeform 26">
            <a:extLst>
              <a:ext uri="{FF2B5EF4-FFF2-40B4-BE49-F238E27FC236}">
                <a16:creationId xmlns:a16="http://schemas.microsoft.com/office/drawing/2014/main" id="{1C672527-0DAA-9545-A2EC-5B223205A841}"/>
              </a:ext>
            </a:extLst>
          </p:cNvPr>
          <p:cNvSpPr>
            <a:spLocks noEditPoints="1"/>
          </p:cNvSpPr>
          <p:nvPr/>
        </p:nvSpPr>
        <p:spPr bwMode="auto">
          <a:xfrm>
            <a:off x="6549005" y="3730542"/>
            <a:ext cx="355600" cy="695325"/>
          </a:xfrm>
          <a:custGeom>
            <a:avLst/>
            <a:gdLst>
              <a:gd name="T0" fmla="*/ 765 w 1790"/>
              <a:gd name="T1" fmla="*/ 1570 h 3502"/>
              <a:gd name="T2" fmla="*/ 778 w 1790"/>
              <a:gd name="T3" fmla="*/ 1793 h 3502"/>
              <a:gd name="T4" fmla="*/ 871 w 1790"/>
              <a:gd name="T5" fmla="*/ 1683 h 3502"/>
              <a:gd name="T6" fmla="*/ 1004 w 1790"/>
              <a:gd name="T7" fmla="*/ 1655 h 3502"/>
              <a:gd name="T8" fmla="*/ 1083 w 1790"/>
              <a:gd name="T9" fmla="*/ 1817 h 3502"/>
              <a:gd name="T10" fmla="*/ 1132 w 1790"/>
              <a:gd name="T11" fmla="*/ 1601 h 3502"/>
              <a:gd name="T12" fmla="*/ 942 w 1790"/>
              <a:gd name="T13" fmla="*/ 1469 h 3502"/>
              <a:gd name="T14" fmla="*/ 660 w 1790"/>
              <a:gd name="T15" fmla="*/ 1357 h 3502"/>
              <a:gd name="T16" fmla="*/ 517 w 1790"/>
              <a:gd name="T17" fmla="*/ 1673 h 3502"/>
              <a:gd name="T18" fmla="*/ 667 w 1790"/>
              <a:gd name="T19" fmla="*/ 1992 h 3502"/>
              <a:gd name="T20" fmla="*/ 775 w 1790"/>
              <a:gd name="T21" fmla="*/ 1920 h 3502"/>
              <a:gd name="T22" fmla="*/ 640 w 1790"/>
              <a:gd name="T23" fmla="*/ 1673 h 3502"/>
              <a:gd name="T24" fmla="*/ 777 w 1790"/>
              <a:gd name="T25" fmla="*/ 1421 h 3502"/>
              <a:gd name="T26" fmla="*/ 1068 w 1790"/>
              <a:gd name="T27" fmla="*/ 1401 h 3502"/>
              <a:gd name="T28" fmla="*/ 1239 w 1790"/>
              <a:gd name="T29" fmla="*/ 1629 h 3502"/>
              <a:gd name="T30" fmla="*/ 1133 w 1790"/>
              <a:gd name="T31" fmla="*/ 1903 h 3502"/>
              <a:gd name="T32" fmla="*/ 1228 w 1790"/>
              <a:gd name="T33" fmla="*/ 1980 h 3502"/>
              <a:gd name="T34" fmla="*/ 1365 w 1790"/>
              <a:gd name="T35" fmla="*/ 1673 h 3502"/>
              <a:gd name="T36" fmla="*/ 1223 w 1790"/>
              <a:gd name="T37" fmla="*/ 1357 h 3502"/>
              <a:gd name="T38" fmla="*/ 942 w 1790"/>
              <a:gd name="T39" fmla="*/ 1203 h 3502"/>
              <a:gd name="T40" fmla="*/ 1276 w 1790"/>
              <a:gd name="T41" fmla="*/ 1340 h 3502"/>
              <a:gd name="T42" fmla="*/ 1414 w 1790"/>
              <a:gd name="T43" fmla="*/ 1673 h 3502"/>
              <a:gd name="T44" fmla="*/ 1279 w 1790"/>
              <a:gd name="T45" fmla="*/ 2000 h 3502"/>
              <a:gd name="T46" fmla="*/ 1090 w 1790"/>
              <a:gd name="T47" fmla="*/ 2385 h 3502"/>
              <a:gd name="T48" fmla="*/ 1166 w 1790"/>
              <a:gd name="T49" fmla="*/ 2179 h 3502"/>
              <a:gd name="T50" fmla="*/ 1288 w 1790"/>
              <a:gd name="T51" fmla="*/ 2232 h 3502"/>
              <a:gd name="T52" fmla="*/ 1346 w 1790"/>
              <a:gd name="T53" fmla="*/ 2232 h 3502"/>
              <a:gd name="T54" fmla="*/ 1468 w 1790"/>
              <a:gd name="T55" fmla="*/ 2179 h 3502"/>
              <a:gd name="T56" fmla="*/ 1543 w 1790"/>
              <a:gd name="T57" fmla="*/ 2385 h 3502"/>
              <a:gd name="T58" fmla="*/ 1637 w 1790"/>
              <a:gd name="T59" fmla="*/ 2187 h 3502"/>
              <a:gd name="T60" fmla="*/ 1768 w 1790"/>
              <a:gd name="T61" fmla="*/ 2213 h 3502"/>
              <a:gd name="T62" fmla="*/ 1789 w 1790"/>
              <a:gd name="T63" fmla="*/ 3085 h 3502"/>
              <a:gd name="T64" fmla="*/ 1779 w 1790"/>
              <a:gd name="T65" fmla="*/ 3164 h 3502"/>
              <a:gd name="T66" fmla="*/ 1707 w 1790"/>
              <a:gd name="T67" fmla="*/ 3330 h 3502"/>
              <a:gd name="T68" fmla="*/ 1511 w 1790"/>
              <a:gd name="T69" fmla="*/ 3473 h 3502"/>
              <a:gd name="T70" fmla="*/ 1163 w 1790"/>
              <a:gd name="T71" fmla="*/ 3487 h 3502"/>
              <a:gd name="T72" fmla="*/ 934 w 1790"/>
              <a:gd name="T73" fmla="*/ 3373 h 3502"/>
              <a:gd name="T74" fmla="*/ 858 w 1790"/>
              <a:gd name="T75" fmla="*/ 3263 h 3502"/>
              <a:gd name="T76" fmla="*/ 768 w 1790"/>
              <a:gd name="T77" fmla="*/ 3106 h 3502"/>
              <a:gd name="T78" fmla="*/ 630 w 1790"/>
              <a:gd name="T79" fmla="*/ 2864 h 3502"/>
              <a:gd name="T80" fmla="*/ 521 w 1790"/>
              <a:gd name="T81" fmla="*/ 2667 h 3502"/>
              <a:gd name="T82" fmla="*/ 507 w 1790"/>
              <a:gd name="T83" fmla="*/ 2517 h 3502"/>
              <a:gd name="T84" fmla="*/ 636 w 1790"/>
              <a:gd name="T85" fmla="*/ 2496 h 3502"/>
              <a:gd name="T86" fmla="*/ 816 w 1790"/>
              <a:gd name="T87" fmla="*/ 2700 h 3502"/>
              <a:gd name="T88" fmla="*/ 615 w 1790"/>
              <a:gd name="T89" fmla="*/ 2011 h 3502"/>
              <a:gd name="T90" fmla="*/ 469 w 1790"/>
              <a:gd name="T91" fmla="*/ 1673 h 3502"/>
              <a:gd name="T92" fmla="*/ 608 w 1790"/>
              <a:gd name="T93" fmla="*/ 1340 h 3502"/>
              <a:gd name="T94" fmla="*/ 942 w 1790"/>
              <a:gd name="T95" fmla="*/ 1203 h 3502"/>
              <a:gd name="T96" fmla="*/ 639 w 1790"/>
              <a:gd name="T97" fmla="*/ 188 h 3502"/>
              <a:gd name="T98" fmla="*/ 1056 w 1790"/>
              <a:gd name="T99" fmla="*/ 141 h 3502"/>
              <a:gd name="T100" fmla="*/ 1625 w 1790"/>
              <a:gd name="T101" fmla="*/ 46 h 3502"/>
              <a:gd name="T102" fmla="*/ 1558 w 1790"/>
              <a:gd name="T103" fmla="*/ 2034 h 3502"/>
              <a:gd name="T104" fmla="*/ 161 w 1790"/>
              <a:gd name="T105" fmla="*/ 2902 h 3502"/>
              <a:gd name="T106" fmla="*/ 3 w 1790"/>
              <a:gd name="T107" fmla="*/ 2744 h 3502"/>
              <a:gd name="T108" fmla="*/ 71 w 1790"/>
              <a:gd name="T109" fmla="*/ 46 h 3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90" h="3502">
                <a:moveTo>
                  <a:pt x="942" y="1469"/>
                </a:moveTo>
                <a:lnTo>
                  <a:pt x="904" y="1472"/>
                </a:lnTo>
                <a:lnTo>
                  <a:pt x="870" y="1482"/>
                </a:lnTo>
                <a:lnTo>
                  <a:pt x="839" y="1498"/>
                </a:lnTo>
                <a:lnTo>
                  <a:pt x="810" y="1518"/>
                </a:lnTo>
                <a:lnTo>
                  <a:pt x="786" y="1542"/>
                </a:lnTo>
                <a:lnTo>
                  <a:pt x="765" y="1570"/>
                </a:lnTo>
                <a:lnTo>
                  <a:pt x="751" y="1602"/>
                </a:lnTo>
                <a:lnTo>
                  <a:pt x="741" y="1636"/>
                </a:lnTo>
                <a:lnTo>
                  <a:pt x="737" y="1673"/>
                </a:lnTo>
                <a:lnTo>
                  <a:pt x="741" y="1706"/>
                </a:lnTo>
                <a:lnTo>
                  <a:pt x="748" y="1737"/>
                </a:lnTo>
                <a:lnTo>
                  <a:pt x="761" y="1766"/>
                </a:lnTo>
                <a:lnTo>
                  <a:pt x="778" y="1793"/>
                </a:lnTo>
                <a:lnTo>
                  <a:pt x="798" y="1816"/>
                </a:lnTo>
                <a:lnTo>
                  <a:pt x="822" y="1837"/>
                </a:lnTo>
                <a:lnTo>
                  <a:pt x="850" y="1852"/>
                </a:lnTo>
                <a:lnTo>
                  <a:pt x="850" y="1744"/>
                </a:lnTo>
                <a:lnTo>
                  <a:pt x="852" y="1721"/>
                </a:lnTo>
                <a:lnTo>
                  <a:pt x="860" y="1700"/>
                </a:lnTo>
                <a:lnTo>
                  <a:pt x="871" y="1683"/>
                </a:lnTo>
                <a:lnTo>
                  <a:pt x="887" y="1667"/>
                </a:lnTo>
                <a:lnTo>
                  <a:pt x="905" y="1655"/>
                </a:lnTo>
                <a:lnTo>
                  <a:pt x="926" y="1649"/>
                </a:lnTo>
                <a:lnTo>
                  <a:pt x="950" y="1645"/>
                </a:lnTo>
                <a:lnTo>
                  <a:pt x="960" y="1645"/>
                </a:lnTo>
                <a:lnTo>
                  <a:pt x="983" y="1649"/>
                </a:lnTo>
                <a:lnTo>
                  <a:pt x="1004" y="1655"/>
                </a:lnTo>
                <a:lnTo>
                  <a:pt x="1021" y="1667"/>
                </a:lnTo>
                <a:lnTo>
                  <a:pt x="1037" y="1683"/>
                </a:lnTo>
                <a:lnTo>
                  <a:pt x="1049" y="1701"/>
                </a:lnTo>
                <a:lnTo>
                  <a:pt x="1056" y="1721"/>
                </a:lnTo>
                <a:lnTo>
                  <a:pt x="1059" y="1744"/>
                </a:lnTo>
                <a:lnTo>
                  <a:pt x="1059" y="1838"/>
                </a:lnTo>
                <a:lnTo>
                  <a:pt x="1083" y="1817"/>
                </a:lnTo>
                <a:lnTo>
                  <a:pt x="1104" y="1794"/>
                </a:lnTo>
                <a:lnTo>
                  <a:pt x="1122" y="1766"/>
                </a:lnTo>
                <a:lnTo>
                  <a:pt x="1134" y="1738"/>
                </a:lnTo>
                <a:lnTo>
                  <a:pt x="1142" y="1706"/>
                </a:lnTo>
                <a:lnTo>
                  <a:pt x="1145" y="1673"/>
                </a:lnTo>
                <a:lnTo>
                  <a:pt x="1142" y="1636"/>
                </a:lnTo>
                <a:lnTo>
                  <a:pt x="1132" y="1601"/>
                </a:lnTo>
                <a:lnTo>
                  <a:pt x="1118" y="1570"/>
                </a:lnTo>
                <a:lnTo>
                  <a:pt x="1098" y="1542"/>
                </a:lnTo>
                <a:lnTo>
                  <a:pt x="1072" y="1518"/>
                </a:lnTo>
                <a:lnTo>
                  <a:pt x="1045" y="1498"/>
                </a:lnTo>
                <a:lnTo>
                  <a:pt x="1013" y="1482"/>
                </a:lnTo>
                <a:lnTo>
                  <a:pt x="978" y="1472"/>
                </a:lnTo>
                <a:lnTo>
                  <a:pt x="942" y="1469"/>
                </a:lnTo>
                <a:close/>
                <a:moveTo>
                  <a:pt x="942" y="1251"/>
                </a:moveTo>
                <a:lnTo>
                  <a:pt x="889" y="1254"/>
                </a:lnTo>
                <a:lnTo>
                  <a:pt x="837" y="1263"/>
                </a:lnTo>
                <a:lnTo>
                  <a:pt x="788" y="1279"/>
                </a:lnTo>
                <a:lnTo>
                  <a:pt x="743" y="1300"/>
                </a:lnTo>
                <a:lnTo>
                  <a:pt x="700" y="1326"/>
                </a:lnTo>
                <a:lnTo>
                  <a:pt x="660" y="1357"/>
                </a:lnTo>
                <a:lnTo>
                  <a:pt x="625" y="1392"/>
                </a:lnTo>
                <a:lnTo>
                  <a:pt x="594" y="1432"/>
                </a:lnTo>
                <a:lnTo>
                  <a:pt x="567" y="1475"/>
                </a:lnTo>
                <a:lnTo>
                  <a:pt x="546" y="1520"/>
                </a:lnTo>
                <a:lnTo>
                  <a:pt x="531" y="1569"/>
                </a:lnTo>
                <a:lnTo>
                  <a:pt x="521" y="1620"/>
                </a:lnTo>
                <a:lnTo>
                  <a:pt x="517" y="1673"/>
                </a:lnTo>
                <a:lnTo>
                  <a:pt x="522" y="1727"/>
                </a:lnTo>
                <a:lnTo>
                  <a:pt x="532" y="1778"/>
                </a:lnTo>
                <a:lnTo>
                  <a:pt x="547" y="1828"/>
                </a:lnTo>
                <a:lnTo>
                  <a:pt x="569" y="1874"/>
                </a:lnTo>
                <a:lnTo>
                  <a:pt x="597" y="1917"/>
                </a:lnTo>
                <a:lnTo>
                  <a:pt x="629" y="1957"/>
                </a:lnTo>
                <a:lnTo>
                  <a:pt x="667" y="1992"/>
                </a:lnTo>
                <a:lnTo>
                  <a:pt x="707" y="2023"/>
                </a:lnTo>
                <a:lnTo>
                  <a:pt x="752" y="2049"/>
                </a:lnTo>
                <a:lnTo>
                  <a:pt x="799" y="2069"/>
                </a:lnTo>
                <a:lnTo>
                  <a:pt x="850" y="2083"/>
                </a:lnTo>
                <a:lnTo>
                  <a:pt x="850" y="1957"/>
                </a:lnTo>
                <a:lnTo>
                  <a:pt x="810" y="1941"/>
                </a:lnTo>
                <a:lnTo>
                  <a:pt x="775" y="1920"/>
                </a:lnTo>
                <a:lnTo>
                  <a:pt x="742" y="1895"/>
                </a:lnTo>
                <a:lnTo>
                  <a:pt x="713" y="1866"/>
                </a:lnTo>
                <a:lnTo>
                  <a:pt x="688" y="1833"/>
                </a:lnTo>
                <a:lnTo>
                  <a:pt x="668" y="1797"/>
                </a:lnTo>
                <a:lnTo>
                  <a:pt x="653" y="1757"/>
                </a:lnTo>
                <a:lnTo>
                  <a:pt x="643" y="1716"/>
                </a:lnTo>
                <a:lnTo>
                  <a:pt x="640" y="1673"/>
                </a:lnTo>
                <a:lnTo>
                  <a:pt x="643" y="1629"/>
                </a:lnTo>
                <a:lnTo>
                  <a:pt x="653" y="1586"/>
                </a:lnTo>
                <a:lnTo>
                  <a:pt x="669" y="1546"/>
                </a:lnTo>
                <a:lnTo>
                  <a:pt x="689" y="1510"/>
                </a:lnTo>
                <a:lnTo>
                  <a:pt x="714" y="1476"/>
                </a:lnTo>
                <a:lnTo>
                  <a:pt x="744" y="1446"/>
                </a:lnTo>
                <a:lnTo>
                  <a:pt x="777" y="1421"/>
                </a:lnTo>
                <a:lnTo>
                  <a:pt x="815" y="1401"/>
                </a:lnTo>
                <a:lnTo>
                  <a:pt x="855" y="1385"/>
                </a:lnTo>
                <a:lnTo>
                  <a:pt x="897" y="1376"/>
                </a:lnTo>
                <a:lnTo>
                  <a:pt x="942" y="1372"/>
                </a:lnTo>
                <a:lnTo>
                  <a:pt x="986" y="1376"/>
                </a:lnTo>
                <a:lnTo>
                  <a:pt x="1028" y="1385"/>
                </a:lnTo>
                <a:lnTo>
                  <a:pt x="1068" y="1401"/>
                </a:lnTo>
                <a:lnTo>
                  <a:pt x="1105" y="1421"/>
                </a:lnTo>
                <a:lnTo>
                  <a:pt x="1139" y="1446"/>
                </a:lnTo>
                <a:lnTo>
                  <a:pt x="1168" y="1476"/>
                </a:lnTo>
                <a:lnTo>
                  <a:pt x="1194" y="1510"/>
                </a:lnTo>
                <a:lnTo>
                  <a:pt x="1215" y="1546"/>
                </a:lnTo>
                <a:lnTo>
                  <a:pt x="1230" y="1586"/>
                </a:lnTo>
                <a:lnTo>
                  <a:pt x="1239" y="1629"/>
                </a:lnTo>
                <a:lnTo>
                  <a:pt x="1243" y="1673"/>
                </a:lnTo>
                <a:lnTo>
                  <a:pt x="1239" y="1718"/>
                </a:lnTo>
                <a:lnTo>
                  <a:pt x="1229" y="1761"/>
                </a:lnTo>
                <a:lnTo>
                  <a:pt x="1213" y="1801"/>
                </a:lnTo>
                <a:lnTo>
                  <a:pt x="1192" y="1840"/>
                </a:lnTo>
                <a:lnTo>
                  <a:pt x="1164" y="1873"/>
                </a:lnTo>
                <a:lnTo>
                  <a:pt x="1133" y="1903"/>
                </a:lnTo>
                <a:lnTo>
                  <a:pt x="1098" y="1928"/>
                </a:lnTo>
                <a:lnTo>
                  <a:pt x="1059" y="1948"/>
                </a:lnTo>
                <a:lnTo>
                  <a:pt x="1059" y="2076"/>
                </a:lnTo>
                <a:lnTo>
                  <a:pt x="1105" y="2059"/>
                </a:lnTo>
                <a:lnTo>
                  <a:pt x="1150" y="2037"/>
                </a:lnTo>
                <a:lnTo>
                  <a:pt x="1191" y="2011"/>
                </a:lnTo>
                <a:lnTo>
                  <a:pt x="1228" y="1980"/>
                </a:lnTo>
                <a:lnTo>
                  <a:pt x="1262" y="1946"/>
                </a:lnTo>
                <a:lnTo>
                  <a:pt x="1292" y="1907"/>
                </a:lnTo>
                <a:lnTo>
                  <a:pt x="1318" y="1865"/>
                </a:lnTo>
                <a:lnTo>
                  <a:pt x="1338" y="1820"/>
                </a:lnTo>
                <a:lnTo>
                  <a:pt x="1353" y="1773"/>
                </a:lnTo>
                <a:lnTo>
                  <a:pt x="1362" y="1723"/>
                </a:lnTo>
                <a:lnTo>
                  <a:pt x="1365" y="1673"/>
                </a:lnTo>
                <a:lnTo>
                  <a:pt x="1362" y="1620"/>
                </a:lnTo>
                <a:lnTo>
                  <a:pt x="1352" y="1569"/>
                </a:lnTo>
                <a:lnTo>
                  <a:pt x="1336" y="1520"/>
                </a:lnTo>
                <a:lnTo>
                  <a:pt x="1315" y="1475"/>
                </a:lnTo>
                <a:lnTo>
                  <a:pt x="1289" y="1432"/>
                </a:lnTo>
                <a:lnTo>
                  <a:pt x="1258" y="1392"/>
                </a:lnTo>
                <a:lnTo>
                  <a:pt x="1223" y="1357"/>
                </a:lnTo>
                <a:lnTo>
                  <a:pt x="1184" y="1326"/>
                </a:lnTo>
                <a:lnTo>
                  <a:pt x="1141" y="1300"/>
                </a:lnTo>
                <a:lnTo>
                  <a:pt x="1094" y="1279"/>
                </a:lnTo>
                <a:lnTo>
                  <a:pt x="1046" y="1263"/>
                </a:lnTo>
                <a:lnTo>
                  <a:pt x="995" y="1254"/>
                </a:lnTo>
                <a:lnTo>
                  <a:pt x="942" y="1251"/>
                </a:lnTo>
                <a:close/>
                <a:moveTo>
                  <a:pt x="942" y="1203"/>
                </a:moveTo>
                <a:lnTo>
                  <a:pt x="996" y="1206"/>
                </a:lnTo>
                <a:lnTo>
                  <a:pt x="1049" y="1215"/>
                </a:lnTo>
                <a:lnTo>
                  <a:pt x="1101" y="1230"/>
                </a:lnTo>
                <a:lnTo>
                  <a:pt x="1149" y="1250"/>
                </a:lnTo>
                <a:lnTo>
                  <a:pt x="1194" y="1275"/>
                </a:lnTo>
                <a:lnTo>
                  <a:pt x="1237" y="1306"/>
                </a:lnTo>
                <a:lnTo>
                  <a:pt x="1276" y="1340"/>
                </a:lnTo>
                <a:lnTo>
                  <a:pt x="1310" y="1379"/>
                </a:lnTo>
                <a:lnTo>
                  <a:pt x="1340" y="1421"/>
                </a:lnTo>
                <a:lnTo>
                  <a:pt x="1365" y="1466"/>
                </a:lnTo>
                <a:lnTo>
                  <a:pt x="1386" y="1514"/>
                </a:lnTo>
                <a:lnTo>
                  <a:pt x="1401" y="1565"/>
                </a:lnTo>
                <a:lnTo>
                  <a:pt x="1411" y="1618"/>
                </a:lnTo>
                <a:lnTo>
                  <a:pt x="1414" y="1673"/>
                </a:lnTo>
                <a:lnTo>
                  <a:pt x="1411" y="1727"/>
                </a:lnTo>
                <a:lnTo>
                  <a:pt x="1402" y="1778"/>
                </a:lnTo>
                <a:lnTo>
                  <a:pt x="1386" y="1828"/>
                </a:lnTo>
                <a:lnTo>
                  <a:pt x="1366" y="1875"/>
                </a:lnTo>
                <a:lnTo>
                  <a:pt x="1342" y="1920"/>
                </a:lnTo>
                <a:lnTo>
                  <a:pt x="1312" y="1961"/>
                </a:lnTo>
                <a:lnTo>
                  <a:pt x="1279" y="2000"/>
                </a:lnTo>
                <a:lnTo>
                  <a:pt x="1241" y="2034"/>
                </a:lnTo>
                <a:lnTo>
                  <a:pt x="1201" y="2063"/>
                </a:lnTo>
                <a:lnTo>
                  <a:pt x="1155" y="2090"/>
                </a:lnTo>
                <a:lnTo>
                  <a:pt x="1109" y="2111"/>
                </a:lnTo>
                <a:lnTo>
                  <a:pt x="1059" y="2126"/>
                </a:lnTo>
                <a:lnTo>
                  <a:pt x="1059" y="2385"/>
                </a:lnTo>
                <a:lnTo>
                  <a:pt x="1090" y="2385"/>
                </a:lnTo>
                <a:lnTo>
                  <a:pt x="1090" y="2275"/>
                </a:lnTo>
                <a:lnTo>
                  <a:pt x="1093" y="2252"/>
                </a:lnTo>
                <a:lnTo>
                  <a:pt x="1100" y="2232"/>
                </a:lnTo>
                <a:lnTo>
                  <a:pt x="1112" y="2213"/>
                </a:lnTo>
                <a:lnTo>
                  <a:pt x="1128" y="2198"/>
                </a:lnTo>
                <a:lnTo>
                  <a:pt x="1145" y="2187"/>
                </a:lnTo>
                <a:lnTo>
                  <a:pt x="1166" y="2179"/>
                </a:lnTo>
                <a:lnTo>
                  <a:pt x="1188" y="2177"/>
                </a:lnTo>
                <a:lnTo>
                  <a:pt x="1199" y="2177"/>
                </a:lnTo>
                <a:lnTo>
                  <a:pt x="1222" y="2179"/>
                </a:lnTo>
                <a:lnTo>
                  <a:pt x="1243" y="2187"/>
                </a:lnTo>
                <a:lnTo>
                  <a:pt x="1261" y="2198"/>
                </a:lnTo>
                <a:lnTo>
                  <a:pt x="1276" y="2213"/>
                </a:lnTo>
                <a:lnTo>
                  <a:pt x="1288" y="2232"/>
                </a:lnTo>
                <a:lnTo>
                  <a:pt x="1296" y="2252"/>
                </a:lnTo>
                <a:lnTo>
                  <a:pt x="1298" y="2275"/>
                </a:lnTo>
                <a:lnTo>
                  <a:pt x="1298" y="2385"/>
                </a:lnTo>
                <a:lnTo>
                  <a:pt x="1336" y="2385"/>
                </a:lnTo>
                <a:lnTo>
                  <a:pt x="1336" y="2275"/>
                </a:lnTo>
                <a:lnTo>
                  <a:pt x="1339" y="2252"/>
                </a:lnTo>
                <a:lnTo>
                  <a:pt x="1346" y="2232"/>
                </a:lnTo>
                <a:lnTo>
                  <a:pt x="1357" y="2213"/>
                </a:lnTo>
                <a:lnTo>
                  <a:pt x="1373" y="2198"/>
                </a:lnTo>
                <a:lnTo>
                  <a:pt x="1391" y="2187"/>
                </a:lnTo>
                <a:lnTo>
                  <a:pt x="1412" y="2179"/>
                </a:lnTo>
                <a:lnTo>
                  <a:pt x="1435" y="2177"/>
                </a:lnTo>
                <a:lnTo>
                  <a:pt x="1446" y="2177"/>
                </a:lnTo>
                <a:lnTo>
                  <a:pt x="1468" y="2179"/>
                </a:lnTo>
                <a:lnTo>
                  <a:pt x="1489" y="2187"/>
                </a:lnTo>
                <a:lnTo>
                  <a:pt x="1507" y="2198"/>
                </a:lnTo>
                <a:lnTo>
                  <a:pt x="1522" y="2213"/>
                </a:lnTo>
                <a:lnTo>
                  <a:pt x="1533" y="2232"/>
                </a:lnTo>
                <a:lnTo>
                  <a:pt x="1541" y="2252"/>
                </a:lnTo>
                <a:lnTo>
                  <a:pt x="1543" y="2275"/>
                </a:lnTo>
                <a:lnTo>
                  <a:pt x="1543" y="2385"/>
                </a:lnTo>
                <a:lnTo>
                  <a:pt x="1582" y="2385"/>
                </a:lnTo>
                <a:lnTo>
                  <a:pt x="1582" y="2275"/>
                </a:lnTo>
                <a:lnTo>
                  <a:pt x="1584" y="2252"/>
                </a:lnTo>
                <a:lnTo>
                  <a:pt x="1592" y="2232"/>
                </a:lnTo>
                <a:lnTo>
                  <a:pt x="1603" y="2213"/>
                </a:lnTo>
                <a:lnTo>
                  <a:pt x="1618" y="2198"/>
                </a:lnTo>
                <a:lnTo>
                  <a:pt x="1637" y="2187"/>
                </a:lnTo>
                <a:lnTo>
                  <a:pt x="1657" y="2179"/>
                </a:lnTo>
                <a:lnTo>
                  <a:pt x="1680" y="2177"/>
                </a:lnTo>
                <a:lnTo>
                  <a:pt x="1690" y="2177"/>
                </a:lnTo>
                <a:lnTo>
                  <a:pt x="1713" y="2179"/>
                </a:lnTo>
                <a:lnTo>
                  <a:pt x="1734" y="2187"/>
                </a:lnTo>
                <a:lnTo>
                  <a:pt x="1752" y="2198"/>
                </a:lnTo>
                <a:lnTo>
                  <a:pt x="1768" y="2213"/>
                </a:lnTo>
                <a:lnTo>
                  <a:pt x="1780" y="2232"/>
                </a:lnTo>
                <a:lnTo>
                  <a:pt x="1786" y="2252"/>
                </a:lnTo>
                <a:lnTo>
                  <a:pt x="1790" y="2275"/>
                </a:lnTo>
                <a:lnTo>
                  <a:pt x="1790" y="2482"/>
                </a:lnTo>
                <a:lnTo>
                  <a:pt x="1789" y="2482"/>
                </a:lnTo>
                <a:lnTo>
                  <a:pt x="1789" y="2483"/>
                </a:lnTo>
                <a:lnTo>
                  <a:pt x="1789" y="3085"/>
                </a:lnTo>
                <a:lnTo>
                  <a:pt x="1789" y="3087"/>
                </a:lnTo>
                <a:lnTo>
                  <a:pt x="1789" y="3093"/>
                </a:lnTo>
                <a:lnTo>
                  <a:pt x="1788" y="3101"/>
                </a:lnTo>
                <a:lnTo>
                  <a:pt x="1786" y="3113"/>
                </a:lnTo>
                <a:lnTo>
                  <a:pt x="1785" y="3128"/>
                </a:lnTo>
                <a:lnTo>
                  <a:pt x="1782" y="3145"/>
                </a:lnTo>
                <a:lnTo>
                  <a:pt x="1779" y="3164"/>
                </a:lnTo>
                <a:lnTo>
                  <a:pt x="1773" y="3186"/>
                </a:lnTo>
                <a:lnTo>
                  <a:pt x="1767" y="3208"/>
                </a:lnTo>
                <a:lnTo>
                  <a:pt x="1759" y="3231"/>
                </a:lnTo>
                <a:lnTo>
                  <a:pt x="1749" y="3256"/>
                </a:lnTo>
                <a:lnTo>
                  <a:pt x="1737" y="3281"/>
                </a:lnTo>
                <a:lnTo>
                  <a:pt x="1723" y="3306"/>
                </a:lnTo>
                <a:lnTo>
                  <a:pt x="1707" y="3330"/>
                </a:lnTo>
                <a:lnTo>
                  <a:pt x="1688" y="3356"/>
                </a:lnTo>
                <a:lnTo>
                  <a:pt x="1666" y="3379"/>
                </a:lnTo>
                <a:lnTo>
                  <a:pt x="1642" y="3401"/>
                </a:lnTo>
                <a:lnTo>
                  <a:pt x="1614" y="3422"/>
                </a:lnTo>
                <a:lnTo>
                  <a:pt x="1583" y="3441"/>
                </a:lnTo>
                <a:lnTo>
                  <a:pt x="1549" y="3459"/>
                </a:lnTo>
                <a:lnTo>
                  <a:pt x="1511" y="3473"/>
                </a:lnTo>
                <a:lnTo>
                  <a:pt x="1469" y="3485"/>
                </a:lnTo>
                <a:lnTo>
                  <a:pt x="1424" y="3494"/>
                </a:lnTo>
                <a:lnTo>
                  <a:pt x="1374" y="3500"/>
                </a:lnTo>
                <a:lnTo>
                  <a:pt x="1320" y="3502"/>
                </a:lnTo>
                <a:lnTo>
                  <a:pt x="1264" y="3500"/>
                </a:lnTo>
                <a:lnTo>
                  <a:pt x="1212" y="3495"/>
                </a:lnTo>
                <a:lnTo>
                  <a:pt x="1163" y="3487"/>
                </a:lnTo>
                <a:lnTo>
                  <a:pt x="1120" y="3477"/>
                </a:lnTo>
                <a:lnTo>
                  <a:pt x="1080" y="3463"/>
                </a:lnTo>
                <a:lnTo>
                  <a:pt x="1044" y="3448"/>
                </a:lnTo>
                <a:lnTo>
                  <a:pt x="1011" y="3431"/>
                </a:lnTo>
                <a:lnTo>
                  <a:pt x="983" y="3413"/>
                </a:lnTo>
                <a:lnTo>
                  <a:pt x="956" y="3394"/>
                </a:lnTo>
                <a:lnTo>
                  <a:pt x="934" y="3373"/>
                </a:lnTo>
                <a:lnTo>
                  <a:pt x="914" y="3353"/>
                </a:lnTo>
                <a:lnTo>
                  <a:pt x="898" y="3332"/>
                </a:lnTo>
                <a:lnTo>
                  <a:pt x="884" y="3312"/>
                </a:lnTo>
                <a:lnTo>
                  <a:pt x="873" y="3292"/>
                </a:lnTo>
                <a:lnTo>
                  <a:pt x="864" y="3273"/>
                </a:lnTo>
                <a:lnTo>
                  <a:pt x="862" y="3270"/>
                </a:lnTo>
                <a:lnTo>
                  <a:pt x="858" y="3263"/>
                </a:lnTo>
                <a:lnTo>
                  <a:pt x="851" y="3251"/>
                </a:lnTo>
                <a:lnTo>
                  <a:pt x="842" y="3234"/>
                </a:lnTo>
                <a:lnTo>
                  <a:pt x="830" y="3215"/>
                </a:lnTo>
                <a:lnTo>
                  <a:pt x="817" y="3192"/>
                </a:lnTo>
                <a:lnTo>
                  <a:pt x="803" y="3165"/>
                </a:lnTo>
                <a:lnTo>
                  <a:pt x="786" y="3137"/>
                </a:lnTo>
                <a:lnTo>
                  <a:pt x="768" y="3106"/>
                </a:lnTo>
                <a:lnTo>
                  <a:pt x="749" y="3074"/>
                </a:lnTo>
                <a:lnTo>
                  <a:pt x="731" y="3040"/>
                </a:lnTo>
                <a:lnTo>
                  <a:pt x="711" y="3004"/>
                </a:lnTo>
                <a:lnTo>
                  <a:pt x="691" y="2969"/>
                </a:lnTo>
                <a:lnTo>
                  <a:pt x="670" y="2934"/>
                </a:lnTo>
                <a:lnTo>
                  <a:pt x="650" y="2898"/>
                </a:lnTo>
                <a:lnTo>
                  <a:pt x="630" y="2864"/>
                </a:lnTo>
                <a:lnTo>
                  <a:pt x="611" y="2829"/>
                </a:lnTo>
                <a:lnTo>
                  <a:pt x="593" y="2796"/>
                </a:lnTo>
                <a:lnTo>
                  <a:pt x="575" y="2766"/>
                </a:lnTo>
                <a:lnTo>
                  <a:pt x="559" y="2737"/>
                </a:lnTo>
                <a:lnTo>
                  <a:pt x="545" y="2711"/>
                </a:lnTo>
                <a:lnTo>
                  <a:pt x="532" y="2686"/>
                </a:lnTo>
                <a:lnTo>
                  <a:pt x="521" y="2667"/>
                </a:lnTo>
                <a:lnTo>
                  <a:pt x="512" y="2650"/>
                </a:lnTo>
                <a:lnTo>
                  <a:pt x="500" y="2621"/>
                </a:lnTo>
                <a:lnTo>
                  <a:pt x="492" y="2596"/>
                </a:lnTo>
                <a:lnTo>
                  <a:pt x="490" y="2572"/>
                </a:lnTo>
                <a:lnTo>
                  <a:pt x="492" y="2551"/>
                </a:lnTo>
                <a:lnTo>
                  <a:pt x="497" y="2532"/>
                </a:lnTo>
                <a:lnTo>
                  <a:pt x="507" y="2517"/>
                </a:lnTo>
                <a:lnTo>
                  <a:pt x="520" y="2504"/>
                </a:lnTo>
                <a:lnTo>
                  <a:pt x="534" y="2494"/>
                </a:lnTo>
                <a:lnTo>
                  <a:pt x="552" y="2487"/>
                </a:lnTo>
                <a:lnTo>
                  <a:pt x="572" y="2484"/>
                </a:lnTo>
                <a:lnTo>
                  <a:pt x="591" y="2483"/>
                </a:lnTo>
                <a:lnTo>
                  <a:pt x="614" y="2486"/>
                </a:lnTo>
                <a:lnTo>
                  <a:pt x="636" y="2496"/>
                </a:lnTo>
                <a:lnTo>
                  <a:pt x="659" y="2511"/>
                </a:lnTo>
                <a:lnTo>
                  <a:pt x="681" y="2533"/>
                </a:lnTo>
                <a:lnTo>
                  <a:pt x="705" y="2561"/>
                </a:lnTo>
                <a:lnTo>
                  <a:pt x="731" y="2592"/>
                </a:lnTo>
                <a:lnTo>
                  <a:pt x="757" y="2626"/>
                </a:lnTo>
                <a:lnTo>
                  <a:pt x="785" y="2662"/>
                </a:lnTo>
                <a:lnTo>
                  <a:pt x="816" y="2700"/>
                </a:lnTo>
                <a:lnTo>
                  <a:pt x="850" y="2737"/>
                </a:lnTo>
                <a:lnTo>
                  <a:pt x="850" y="2133"/>
                </a:lnTo>
                <a:lnTo>
                  <a:pt x="797" y="2120"/>
                </a:lnTo>
                <a:lnTo>
                  <a:pt x="746" y="2100"/>
                </a:lnTo>
                <a:lnTo>
                  <a:pt x="699" y="2076"/>
                </a:lnTo>
                <a:lnTo>
                  <a:pt x="654" y="2046"/>
                </a:lnTo>
                <a:lnTo>
                  <a:pt x="615" y="2011"/>
                </a:lnTo>
                <a:lnTo>
                  <a:pt x="578" y="1972"/>
                </a:lnTo>
                <a:lnTo>
                  <a:pt x="546" y="1930"/>
                </a:lnTo>
                <a:lnTo>
                  <a:pt x="520" y="1884"/>
                </a:lnTo>
                <a:lnTo>
                  <a:pt x="499" y="1835"/>
                </a:lnTo>
                <a:lnTo>
                  <a:pt x="482" y="1783"/>
                </a:lnTo>
                <a:lnTo>
                  <a:pt x="473" y="1729"/>
                </a:lnTo>
                <a:lnTo>
                  <a:pt x="469" y="1673"/>
                </a:lnTo>
                <a:lnTo>
                  <a:pt x="472" y="1618"/>
                </a:lnTo>
                <a:lnTo>
                  <a:pt x="482" y="1565"/>
                </a:lnTo>
                <a:lnTo>
                  <a:pt x="496" y="1514"/>
                </a:lnTo>
                <a:lnTo>
                  <a:pt x="517" y="1466"/>
                </a:lnTo>
                <a:lnTo>
                  <a:pt x="543" y="1421"/>
                </a:lnTo>
                <a:lnTo>
                  <a:pt x="573" y="1379"/>
                </a:lnTo>
                <a:lnTo>
                  <a:pt x="608" y="1340"/>
                </a:lnTo>
                <a:lnTo>
                  <a:pt x="647" y="1306"/>
                </a:lnTo>
                <a:lnTo>
                  <a:pt x="689" y="1275"/>
                </a:lnTo>
                <a:lnTo>
                  <a:pt x="734" y="1250"/>
                </a:lnTo>
                <a:lnTo>
                  <a:pt x="783" y="1230"/>
                </a:lnTo>
                <a:lnTo>
                  <a:pt x="834" y="1215"/>
                </a:lnTo>
                <a:lnTo>
                  <a:pt x="887" y="1206"/>
                </a:lnTo>
                <a:lnTo>
                  <a:pt x="942" y="1203"/>
                </a:lnTo>
                <a:close/>
                <a:moveTo>
                  <a:pt x="639" y="141"/>
                </a:moveTo>
                <a:lnTo>
                  <a:pt x="628" y="144"/>
                </a:lnTo>
                <a:lnTo>
                  <a:pt x="619" y="153"/>
                </a:lnTo>
                <a:lnTo>
                  <a:pt x="616" y="165"/>
                </a:lnTo>
                <a:lnTo>
                  <a:pt x="619" y="177"/>
                </a:lnTo>
                <a:lnTo>
                  <a:pt x="628" y="185"/>
                </a:lnTo>
                <a:lnTo>
                  <a:pt x="639" y="188"/>
                </a:lnTo>
                <a:lnTo>
                  <a:pt x="1056" y="188"/>
                </a:lnTo>
                <a:lnTo>
                  <a:pt x="1068" y="185"/>
                </a:lnTo>
                <a:lnTo>
                  <a:pt x="1077" y="177"/>
                </a:lnTo>
                <a:lnTo>
                  <a:pt x="1080" y="165"/>
                </a:lnTo>
                <a:lnTo>
                  <a:pt x="1077" y="153"/>
                </a:lnTo>
                <a:lnTo>
                  <a:pt x="1068" y="144"/>
                </a:lnTo>
                <a:lnTo>
                  <a:pt x="1056" y="141"/>
                </a:lnTo>
                <a:lnTo>
                  <a:pt x="639" y="141"/>
                </a:lnTo>
                <a:close/>
                <a:moveTo>
                  <a:pt x="197" y="0"/>
                </a:moveTo>
                <a:lnTo>
                  <a:pt x="1498" y="0"/>
                </a:lnTo>
                <a:lnTo>
                  <a:pt x="1533" y="2"/>
                </a:lnTo>
                <a:lnTo>
                  <a:pt x="1566" y="12"/>
                </a:lnTo>
                <a:lnTo>
                  <a:pt x="1597" y="26"/>
                </a:lnTo>
                <a:lnTo>
                  <a:pt x="1625" y="46"/>
                </a:lnTo>
                <a:lnTo>
                  <a:pt x="1648" y="69"/>
                </a:lnTo>
                <a:lnTo>
                  <a:pt x="1668" y="97"/>
                </a:lnTo>
                <a:lnTo>
                  <a:pt x="1683" y="127"/>
                </a:lnTo>
                <a:lnTo>
                  <a:pt x="1692" y="160"/>
                </a:lnTo>
                <a:lnTo>
                  <a:pt x="1696" y="196"/>
                </a:lnTo>
                <a:lnTo>
                  <a:pt x="1696" y="2034"/>
                </a:lnTo>
                <a:lnTo>
                  <a:pt x="1558" y="2034"/>
                </a:lnTo>
                <a:lnTo>
                  <a:pt x="1558" y="310"/>
                </a:lnTo>
                <a:lnTo>
                  <a:pt x="137" y="310"/>
                </a:lnTo>
                <a:lnTo>
                  <a:pt x="137" y="2542"/>
                </a:lnTo>
                <a:lnTo>
                  <a:pt x="356" y="2542"/>
                </a:lnTo>
                <a:lnTo>
                  <a:pt x="551" y="2905"/>
                </a:lnTo>
                <a:lnTo>
                  <a:pt x="197" y="2905"/>
                </a:lnTo>
                <a:lnTo>
                  <a:pt x="161" y="2902"/>
                </a:lnTo>
                <a:lnTo>
                  <a:pt x="128" y="2892"/>
                </a:lnTo>
                <a:lnTo>
                  <a:pt x="98" y="2878"/>
                </a:lnTo>
                <a:lnTo>
                  <a:pt x="71" y="2858"/>
                </a:lnTo>
                <a:lnTo>
                  <a:pt x="46" y="2835"/>
                </a:lnTo>
                <a:lnTo>
                  <a:pt x="27" y="2807"/>
                </a:lnTo>
                <a:lnTo>
                  <a:pt x="12" y="2777"/>
                </a:lnTo>
                <a:lnTo>
                  <a:pt x="3" y="2744"/>
                </a:lnTo>
                <a:lnTo>
                  <a:pt x="0" y="2708"/>
                </a:lnTo>
                <a:lnTo>
                  <a:pt x="0" y="196"/>
                </a:lnTo>
                <a:lnTo>
                  <a:pt x="3" y="160"/>
                </a:lnTo>
                <a:lnTo>
                  <a:pt x="12" y="127"/>
                </a:lnTo>
                <a:lnTo>
                  <a:pt x="27" y="97"/>
                </a:lnTo>
                <a:lnTo>
                  <a:pt x="46" y="69"/>
                </a:lnTo>
                <a:lnTo>
                  <a:pt x="71" y="46"/>
                </a:lnTo>
                <a:lnTo>
                  <a:pt x="98" y="26"/>
                </a:lnTo>
                <a:lnTo>
                  <a:pt x="128" y="12"/>
                </a:lnTo>
                <a:lnTo>
                  <a:pt x="161" y="2"/>
                </a:lnTo>
                <a:lnTo>
                  <a:pt x="19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B1714177-3F24-A22F-AD2B-BCDAE8E313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48" y="55633"/>
            <a:ext cx="1343005" cy="575049"/>
          </a:xfrm>
          <a:prstGeom prst="rect">
            <a:avLst/>
          </a:prstGeom>
        </p:spPr>
      </p:pic>
      <p:sp>
        <p:nvSpPr>
          <p:cNvPr id="5" name="Slide Number Placeholder 4">
            <a:extLst>
              <a:ext uri="{FF2B5EF4-FFF2-40B4-BE49-F238E27FC236}">
                <a16:creationId xmlns:a16="http://schemas.microsoft.com/office/drawing/2014/main" id="{EEBBA26F-43DE-C821-7B04-C005CCEC7665}"/>
              </a:ext>
            </a:extLst>
          </p:cNvPr>
          <p:cNvSpPr>
            <a:spLocks noGrp="1"/>
          </p:cNvSpPr>
          <p:nvPr>
            <p:ph type="sldNum" sz="quarter" idx="12"/>
          </p:nvPr>
        </p:nvSpPr>
        <p:spPr/>
        <p:txBody>
          <a:bodyPr/>
          <a:lstStyle/>
          <a:p>
            <a:fld id="{38A635C9-4A98-4745-BD96-9D0E32025E69}" type="slidenum">
              <a:rPr lang="en-IN" smtClean="0"/>
              <a:t>15</a:t>
            </a:fld>
            <a:endParaRPr lang="en-IN" dirty="0"/>
          </a:p>
        </p:txBody>
      </p:sp>
      <p:sp>
        <p:nvSpPr>
          <p:cNvPr id="6" name="TextBox 5">
            <a:extLst>
              <a:ext uri="{FF2B5EF4-FFF2-40B4-BE49-F238E27FC236}">
                <a16:creationId xmlns:a16="http://schemas.microsoft.com/office/drawing/2014/main" id="{3AEFDA9E-AD2F-3627-29CB-22E07CAA4702}"/>
              </a:ext>
            </a:extLst>
          </p:cNvPr>
          <p:cNvSpPr txBox="1"/>
          <p:nvPr/>
        </p:nvSpPr>
        <p:spPr>
          <a:xfrm>
            <a:off x="302104" y="853873"/>
            <a:ext cx="11057277" cy="4293483"/>
          </a:xfrm>
          <a:prstGeom prst="rect">
            <a:avLst/>
          </a:prstGeom>
          <a:noFill/>
        </p:spPr>
        <p:txBody>
          <a:bodyPr wrap="square">
            <a:spAutoFit/>
          </a:bodyPr>
          <a:lstStyle/>
          <a:p>
            <a:pPr algn="l" fontAlgn="base">
              <a:spcAft>
                <a:spcPts val="1800"/>
              </a:spcAft>
            </a:pPr>
            <a:endParaRPr lang="en-US" b="0"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1" i="0" u="sng" dirty="0">
                <a:solidFill>
                  <a:srgbClr val="273239"/>
                </a:solidFill>
                <a:effectLst/>
                <a:latin typeface="Nunito" pitchFamily="2" charset="0"/>
                <a:hlinkClick r:id="rId3"/>
              </a:rPr>
              <a:t>Load Balancing</a:t>
            </a:r>
            <a:r>
              <a:rPr lang="en-US" b="1" i="0" dirty="0">
                <a:solidFill>
                  <a:srgbClr val="273239"/>
                </a:solidFill>
                <a:effectLst/>
                <a:latin typeface="Nunito" pitchFamily="2" charset="0"/>
              </a:rPr>
              <a:t>:</a:t>
            </a:r>
            <a:r>
              <a:rPr lang="en-US" b="0" i="0" dirty="0">
                <a:solidFill>
                  <a:srgbClr val="273239"/>
                </a:solidFill>
                <a:effectLst/>
                <a:latin typeface="Nunito" pitchFamily="2" charset="0"/>
              </a:rPr>
              <a:t> Distributing network traffic across multiple servers ensures that if one server fails, others can still handle the load.</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Clustering:</a:t>
            </a:r>
            <a:r>
              <a:rPr lang="en-US" b="0" i="0" dirty="0">
                <a:solidFill>
                  <a:srgbClr val="273239"/>
                </a:solidFill>
                <a:effectLst/>
                <a:latin typeface="Nunito" pitchFamily="2" charset="0"/>
              </a:rPr>
              <a:t> Creating clusters of servers ensures that if one server fails, another can take over the workload seamlessly.</a:t>
            </a:r>
          </a:p>
          <a:p>
            <a:pPr algn="l" fontAlgn="base">
              <a:spcAft>
                <a:spcPts val="1800"/>
              </a:spcAft>
              <a:buFont typeface="Arial" panose="020B0604020202020204" pitchFamily="34" charset="0"/>
              <a:buChar char="•"/>
            </a:pPr>
            <a:r>
              <a:rPr lang="en-US" b="1" i="0" u="sng" dirty="0">
                <a:solidFill>
                  <a:srgbClr val="273239"/>
                </a:solidFill>
                <a:effectLst/>
                <a:latin typeface="Nunito" pitchFamily="2" charset="0"/>
                <a:hlinkClick r:id="rId4"/>
              </a:rPr>
              <a:t>Virtualization</a:t>
            </a:r>
            <a:r>
              <a:rPr lang="en-US" b="1" i="0" dirty="0">
                <a:solidFill>
                  <a:srgbClr val="273239"/>
                </a:solidFill>
                <a:effectLst/>
                <a:latin typeface="Nunito" pitchFamily="2" charset="0"/>
              </a:rPr>
              <a:t>:</a:t>
            </a:r>
            <a:r>
              <a:rPr lang="en-US" b="0" i="0" dirty="0">
                <a:solidFill>
                  <a:srgbClr val="273239"/>
                </a:solidFill>
                <a:effectLst/>
                <a:latin typeface="Nunito" pitchFamily="2" charset="0"/>
              </a:rPr>
              <a:t> Running virtual machines on a server allows for easy migration of workloads to another server in case of hardware failure.</a:t>
            </a:r>
          </a:p>
          <a:p>
            <a:pPr algn="l" fontAlgn="base">
              <a:spcAft>
                <a:spcPts val="1800"/>
              </a:spcAft>
              <a:buFont typeface="Arial" panose="020B0604020202020204" pitchFamily="34" charset="0"/>
              <a:buChar char="•"/>
            </a:pPr>
            <a:r>
              <a:rPr lang="en-US" b="1" i="0" u="sng" dirty="0">
                <a:solidFill>
                  <a:srgbClr val="273239"/>
                </a:solidFill>
                <a:effectLst/>
                <a:latin typeface="Nunito" pitchFamily="2" charset="0"/>
                <a:hlinkClick r:id="rId5"/>
              </a:rPr>
              <a:t>Microservices Architecture</a:t>
            </a:r>
            <a:r>
              <a:rPr lang="en-US" b="1" i="0" dirty="0">
                <a:solidFill>
                  <a:srgbClr val="273239"/>
                </a:solidFill>
                <a:effectLst/>
                <a:latin typeface="Nunito" pitchFamily="2" charset="0"/>
              </a:rPr>
              <a:t>: </a:t>
            </a:r>
            <a:r>
              <a:rPr lang="en-US" b="0" i="0" dirty="0">
                <a:solidFill>
                  <a:srgbClr val="273239"/>
                </a:solidFill>
                <a:effectLst/>
                <a:latin typeface="Nunito" pitchFamily="2" charset="0"/>
              </a:rPr>
              <a:t>Breaking down applications into smaller, independent services allows for the isolation of faults, preventing the entire system from failing if one service encounters issues.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Distributed Cloud Architecture:</a:t>
            </a:r>
            <a:r>
              <a:rPr lang="en-US" b="0" i="0" dirty="0">
                <a:solidFill>
                  <a:srgbClr val="273239"/>
                </a:solidFill>
                <a:effectLst/>
                <a:latin typeface="Nunito" pitchFamily="2" charset="0"/>
              </a:rPr>
              <a:t> Distributing applications across multiple cloud regions or providers enhances fault tolerance by reducing the impact of a failure in a specific region or service.</a:t>
            </a:r>
          </a:p>
        </p:txBody>
      </p:sp>
    </p:spTree>
    <p:extLst>
      <p:ext uri="{BB962C8B-B14F-4D97-AF65-F5344CB8AC3E}">
        <p14:creationId xmlns:p14="http://schemas.microsoft.com/office/powerpoint/2010/main" val="3596947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p:cNvGrpSpPr/>
          <p:nvPr/>
        </p:nvGrpSpPr>
        <p:grpSpPr>
          <a:xfrm>
            <a:off x="-1" y="6408002"/>
            <a:ext cx="12192000" cy="476250"/>
            <a:chOff x="0" y="6381750"/>
            <a:chExt cx="12192000" cy="476250"/>
          </a:xfrm>
          <a:solidFill>
            <a:srgbClr val="C00000"/>
          </a:solidFill>
        </p:grpSpPr>
        <p:sp>
          <p:nvSpPr>
            <p:cNvPr id="86" name="Rectangle 85">
              <a:extLst>
                <a:ext uri="{FF2B5EF4-FFF2-40B4-BE49-F238E27FC236}">
                  <a16:creationId xmlns:a16="http://schemas.microsoft.com/office/drawing/2014/main" id="{0F5B2E5E-F1FB-4B49-A15E-DFC13B08436B}"/>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88" name="Group 87">
              <a:extLst>
                <a:ext uri="{FF2B5EF4-FFF2-40B4-BE49-F238E27FC236}">
                  <a16:creationId xmlns:a16="http://schemas.microsoft.com/office/drawing/2014/main" id="{565E93E9-4624-4300-9736-8AD2206DEEDC}"/>
                </a:ext>
              </a:extLst>
            </p:cNvPr>
            <p:cNvGrpSpPr/>
            <p:nvPr/>
          </p:nvGrpSpPr>
          <p:grpSpPr>
            <a:xfrm>
              <a:off x="160089" y="6467143"/>
              <a:ext cx="4087748" cy="273466"/>
              <a:chOff x="4366684" y="2926127"/>
              <a:chExt cx="3278335" cy="2571063"/>
            </a:xfrm>
            <a:grpFill/>
          </p:grpSpPr>
          <p:sp>
            <p:nvSpPr>
              <p:cNvPr id="89" name="Freeform: Shape 4">
                <a:extLst>
                  <a:ext uri="{FF2B5EF4-FFF2-40B4-BE49-F238E27FC236}">
                    <a16:creationId xmlns:a16="http://schemas.microsoft.com/office/drawing/2014/main" id="{C028FEAF-D49A-46B9-89E4-097BE7C65526}"/>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0" name="Freeform: Shape 5">
                <a:extLst>
                  <a:ext uri="{FF2B5EF4-FFF2-40B4-BE49-F238E27FC236}">
                    <a16:creationId xmlns:a16="http://schemas.microsoft.com/office/drawing/2014/main" id="{3D876396-B2E8-4260-95F0-7F807CEBB33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1" name="Freeform: Shape 6">
                <a:extLst>
                  <a:ext uri="{FF2B5EF4-FFF2-40B4-BE49-F238E27FC236}">
                    <a16:creationId xmlns:a16="http://schemas.microsoft.com/office/drawing/2014/main" id="{E54FF9D1-6089-4D74-8D8E-6D1177695082}"/>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2" name="Freeform: Shape 7">
                <a:extLst>
                  <a:ext uri="{FF2B5EF4-FFF2-40B4-BE49-F238E27FC236}">
                    <a16:creationId xmlns:a16="http://schemas.microsoft.com/office/drawing/2014/main" id="{C588BD84-AC78-42E3-8E80-878DF5182085}"/>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3" name="Freeform: Shape 8">
                <a:extLst>
                  <a:ext uri="{FF2B5EF4-FFF2-40B4-BE49-F238E27FC236}">
                    <a16:creationId xmlns:a16="http://schemas.microsoft.com/office/drawing/2014/main" id="{ED1FACAF-51FC-4BC7-B86A-37A0AE818A30}"/>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4" name="Freeform: Shape 9">
                <a:extLst>
                  <a:ext uri="{FF2B5EF4-FFF2-40B4-BE49-F238E27FC236}">
                    <a16:creationId xmlns:a16="http://schemas.microsoft.com/office/drawing/2014/main" id="{A1F696F5-C936-4257-ABAE-CFB663A4F5B9}"/>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5" name="Freeform: Shape 10">
                <a:extLst>
                  <a:ext uri="{FF2B5EF4-FFF2-40B4-BE49-F238E27FC236}">
                    <a16:creationId xmlns:a16="http://schemas.microsoft.com/office/drawing/2014/main" id="{2E7360DC-5C0F-466D-84A8-E0EE6E3AB0F1}"/>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6" name="Freeform: Shape 11">
                <a:extLst>
                  <a:ext uri="{FF2B5EF4-FFF2-40B4-BE49-F238E27FC236}">
                    <a16:creationId xmlns:a16="http://schemas.microsoft.com/office/drawing/2014/main" id="{08DE8446-7C37-470B-9371-440B4896B7B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7" name="Freeform: Shape 12">
                <a:extLst>
                  <a:ext uri="{FF2B5EF4-FFF2-40B4-BE49-F238E27FC236}">
                    <a16:creationId xmlns:a16="http://schemas.microsoft.com/office/drawing/2014/main" id="{79F2E292-A6A3-445D-9144-E683946C0A17}"/>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8" name="Freeform: Shape 13">
                <a:extLst>
                  <a:ext uri="{FF2B5EF4-FFF2-40B4-BE49-F238E27FC236}">
                    <a16:creationId xmlns:a16="http://schemas.microsoft.com/office/drawing/2014/main" id="{E1355B59-DD0D-4CAB-945D-A12DD9E80FEC}"/>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9" name="Freeform: Shape 14">
                <a:extLst>
                  <a:ext uri="{FF2B5EF4-FFF2-40B4-BE49-F238E27FC236}">
                    <a16:creationId xmlns:a16="http://schemas.microsoft.com/office/drawing/2014/main" id="{791E57E2-15BD-41FF-A3AD-FEF3ACD07BAD}"/>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0" name="Freeform: Shape 15">
                <a:extLst>
                  <a:ext uri="{FF2B5EF4-FFF2-40B4-BE49-F238E27FC236}">
                    <a16:creationId xmlns:a16="http://schemas.microsoft.com/office/drawing/2014/main" id="{ACC6ABAB-5C29-44A4-B49A-A3C7C7F7BCBE}"/>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1" name="Freeform: Shape 16">
                <a:extLst>
                  <a:ext uri="{FF2B5EF4-FFF2-40B4-BE49-F238E27FC236}">
                    <a16:creationId xmlns:a16="http://schemas.microsoft.com/office/drawing/2014/main" id="{4A71DD83-8022-4143-A93D-17DDAFFAB864}"/>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2" name="Freeform: Shape 17">
                <a:extLst>
                  <a:ext uri="{FF2B5EF4-FFF2-40B4-BE49-F238E27FC236}">
                    <a16:creationId xmlns:a16="http://schemas.microsoft.com/office/drawing/2014/main" id="{01418661-1F77-4FAD-B4FD-28B2B041E7F8}"/>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3" name="Freeform: Shape 18">
                <a:extLst>
                  <a:ext uri="{FF2B5EF4-FFF2-40B4-BE49-F238E27FC236}">
                    <a16:creationId xmlns:a16="http://schemas.microsoft.com/office/drawing/2014/main" id="{D05CCC8A-C19B-40FE-BEEF-912A84A1EF92}"/>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4" name="Freeform: Shape 19">
                <a:extLst>
                  <a:ext uri="{FF2B5EF4-FFF2-40B4-BE49-F238E27FC236}">
                    <a16:creationId xmlns:a16="http://schemas.microsoft.com/office/drawing/2014/main" id="{95FBCACE-24A6-48D1-B13B-8F9FE1203886}"/>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5" name="Freeform: Shape 20">
                <a:extLst>
                  <a:ext uri="{FF2B5EF4-FFF2-40B4-BE49-F238E27FC236}">
                    <a16:creationId xmlns:a16="http://schemas.microsoft.com/office/drawing/2014/main" id="{12CB76F8-C735-44B5-9A98-9F2B9379252C}"/>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6" name="Freeform: Shape 21">
                <a:extLst>
                  <a:ext uri="{FF2B5EF4-FFF2-40B4-BE49-F238E27FC236}">
                    <a16:creationId xmlns:a16="http://schemas.microsoft.com/office/drawing/2014/main" id="{555127DA-3EE1-42DE-BA8E-69E101C286EB}"/>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7" name="Freeform: Shape 22">
                <a:extLst>
                  <a:ext uri="{FF2B5EF4-FFF2-40B4-BE49-F238E27FC236}">
                    <a16:creationId xmlns:a16="http://schemas.microsoft.com/office/drawing/2014/main" id="{C2C10520-9F80-4BE2-B993-5B905B809DE6}"/>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8" name="Freeform: Shape 23">
                <a:extLst>
                  <a:ext uri="{FF2B5EF4-FFF2-40B4-BE49-F238E27FC236}">
                    <a16:creationId xmlns:a16="http://schemas.microsoft.com/office/drawing/2014/main" id="{EDB92882-0CF1-413E-8743-7A1E01EF2B8A}"/>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9" name="Freeform: Shape 24">
                <a:extLst>
                  <a:ext uri="{FF2B5EF4-FFF2-40B4-BE49-F238E27FC236}">
                    <a16:creationId xmlns:a16="http://schemas.microsoft.com/office/drawing/2014/main" id="{0932F542-36CC-4138-A432-576700346F8C}"/>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0" name="Freeform: Shape 25">
                <a:extLst>
                  <a:ext uri="{FF2B5EF4-FFF2-40B4-BE49-F238E27FC236}">
                    <a16:creationId xmlns:a16="http://schemas.microsoft.com/office/drawing/2014/main" id="{3B6B041A-5F1A-40C1-9584-D5563AB6A193}"/>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1" name="Freeform: Shape 26">
                <a:extLst>
                  <a:ext uri="{FF2B5EF4-FFF2-40B4-BE49-F238E27FC236}">
                    <a16:creationId xmlns:a16="http://schemas.microsoft.com/office/drawing/2014/main" id="{3C697974-1EFD-497C-8F1B-DEAA82EB7A7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2" name="Freeform: Shape 27">
                <a:extLst>
                  <a:ext uri="{FF2B5EF4-FFF2-40B4-BE49-F238E27FC236}">
                    <a16:creationId xmlns:a16="http://schemas.microsoft.com/office/drawing/2014/main" id="{C5C2CAB8-8604-4E04-9F23-99A720B6CD62}"/>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3" name="Freeform: Shape 28">
                <a:extLst>
                  <a:ext uri="{FF2B5EF4-FFF2-40B4-BE49-F238E27FC236}">
                    <a16:creationId xmlns:a16="http://schemas.microsoft.com/office/drawing/2014/main" id="{78959DD7-B4AB-4F69-BB5B-9840CF94E3CA}"/>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4" name="Freeform: Shape 29">
                <a:extLst>
                  <a:ext uri="{FF2B5EF4-FFF2-40B4-BE49-F238E27FC236}">
                    <a16:creationId xmlns:a16="http://schemas.microsoft.com/office/drawing/2014/main" id="{A7EB0FDD-9AD7-4386-8559-CE3745BCEC8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5" name="Freeform: Shape 30">
                <a:extLst>
                  <a:ext uri="{FF2B5EF4-FFF2-40B4-BE49-F238E27FC236}">
                    <a16:creationId xmlns:a16="http://schemas.microsoft.com/office/drawing/2014/main" id="{EABA9570-C479-4F46-AD41-88F10E265791}"/>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6" name="Freeform: Shape 31">
                <a:extLst>
                  <a:ext uri="{FF2B5EF4-FFF2-40B4-BE49-F238E27FC236}">
                    <a16:creationId xmlns:a16="http://schemas.microsoft.com/office/drawing/2014/main" id="{696970B8-F5CB-412E-8251-9AF0578354D0}"/>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7" name="Freeform: Shape 32">
                <a:extLst>
                  <a:ext uri="{FF2B5EF4-FFF2-40B4-BE49-F238E27FC236}">
                    <a16:creationId xmlns:a16="http://schemas.microsoft.com/office/drawing/2014/main" id="{3D00D20E-2B63-4792-A233-43481FD84B2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8" name="Freeform: Shape 33">
                <a:extLst>
                  <a:ext uri="{FF2B5EF4-FFF2-40B4-BE49-F238E27FC236}">
                    <a16:creationId xmlns:a16="http://schemas.microsoft.com/office/drawing/2014/main" id="{7873ECCA-6F31-4A69-856A-82645EA1C11F}"/>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9" name="Freeform: Shape 34">
                <a:extLst>
                  <a:ext uri="{FF2B5EF4-FFF2-40B4-BE49-F238E27FC236}">
                    <a16:creationId xmlns:a16="http://schemas.microsoft.com/office/drawing/2014/main" id="{2821AFFC-1334-4BF1-A96A-FBE5CE0E32B4}"/>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0" name="Freeform: Shape 35">
                <a:extLst>
                  <a:ext uri="{FF2B5EF4-FFF2-40B4-BE49-F238E27FC236}">
                    <a16:creationId xmlns:a16="http://schemas.microsoft.com/office/drawing/2014/main" id="{DFA386D3-FCFC-4630-B8F1-3144BCEA5BF3}"/>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1" name="Freeform: Shape 36">
                <a:extLst>
                  <a:ext uri="{FF2B5EF4-FFF2-40B4-BE49-F238E27FC236}">
                    <a16:creationId xmlns:a16="http://schemas.microsoft.com/office/drawing/2014/main" id="{53EF3BC0-98DA-4218-B9E8-F47FA1C11F36}"/>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2" name="Freeform: Shape 37">
                <a:extLst>
                  <a:ext uri="{FF2B5EF4-FFF2-40B4-BE49-F238E27FC236}">
                    <a16:creationId xmlns:a16="http://schemas.microsoft.com/office/drawing/2014/main" id="{67645674-65CD-4C60-AE13-2D7A5DFAF5C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3" name="Freeform: Shape 38">
                <a:extLst>
                  <a:ext uri="{FF2B5EF4-FFF2-40B4-BE49-F238E27FC236}">
                    <a16:creationId xmlns:a16="http://schemas.microsoft.com/office/drawing/2014/main" id="{91FC57F3-C93D-4A02-AA2A-37F81573623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grpSp>
        <p:nvGrpSpPr>
          <p:cNvPr id="124" name="Group 123">
            <a:extLst>
              <a:ext uri="{FF2B5EF4-FFF2-40B4-BE49-F238E27FC236}">
                <a16:creationId xmlns:a16="http://schemas.microsoft.com/office/drawing/2014/main" id="{565E93E9-4624-4300-9736-8AD2206DEEDC}"/>
              </a:ext>
            </a:extLst>
          </p:cNvPr>
          <p:cNvGrpSpPr/>
          <p:nvPr/>
        </p:nvGrpSpPr>
        <p:grpSpPr>
          <a:xfrm>
            <a:off x="166248" y="6490548"/>
            <a:ext cx="4247655" cy="273466"/>
            <a:chOff x="4366684" y="2926127"/>
            <a:chExt cx="3278335" cy="2571063"/>
          </a:xfrm>
        </p:grpSpPr>
        <p:sp>
          <p:nvSpPr>
            <p:cNvPr id="125" name="Freeform: Shape 4">
              <a:extLst>
                <a:ext uri="{FF2B5EF4-FFF2-40B4-BE49-F238E27FC236}">
                  <a16:creationId xmlns:a16="http://schemas.microsoft.com/office/drawing/2014/main" id="{C028FEAF-D49A-46B9-89E4-097BE7C65526}"/>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6" name="Freeform: Shape 5">
              <a:extLst>
                <a:ext uri="{FF2B5EF4-FFF2-40B4-BE49-F238E27FC236}">
                  <a16:creationId xmlns:a16="http://schemas.microsoft.com/office/drawing/2014/main" id="{3D876396-B2E8-4260-95F0-7F807CEBB33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7" name="Freeform: Shape 6">
              <a:extLst>
                <a:ext uri="{FF2B5EF4-FFF2-40B4-BE49-F238E27FC236}">
                  <a16:creationId xmlns:a16="http://schemas.microsoft.com/office/drawing/2014/main" id="{E54FF9D1-6089-4D74-8D8E-6D1177695082}"/>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8" name="Freeform: Shape 7">
              <a:extLst>
                <a:ext uri="{FF2B5EF4-FFF2-40B4-BE49-F238E27FC236}">
                  <a16:creationId xmlns:a16="http://schemas.microsoft.com/office/drawing/2014/main" id="{C588BD84-AC78-42E3-8E80-878DF5182085}"/>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9" name="Freeform: Shape 8">
              <a:extLst>
                <a:ext uri="{FF2B5EF4-FFF2-40B4-BE49-F238E27FC236}">
                  <a16:creationId xmlns:a16="http://schemas.microsoft.com/office/drawing/2014/main" id="{ED1FACAF-51FC-4BC7-B86A-37A0AE818A30}"/>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0" name="Freeform: Shape 9">
              <a:extLst>
                <a:ext uri="{FF2B5EF4-FFF2-40B4-BE49-F238E27FC236}">
                  <a16:creationId xmlns:a16="http://schemas.microsoft.com/office/drawing/2014/main" id="{A1F696F5-C936-4257-ABAE-CFB663A4F5B9}"/>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1" name="Freeform: Shape 10">
              <a:extLst>
                <a:ext uri="{FF2B5EF4-FFF2-40B4-BE49-F238E27FC236}">
                  <a16:creationId xmlns:a16="http://schemas.microsoft.com/office/drawing/2014/main" id="{2E7360DC-5C0F-466D-84A8-E0EE6E3AB0F1}"/>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2" name="Freeform: Shape 11">
              <a:extLst>
                <a:ext uri="{FF2B5EF4-FFF2-40B4-BE49-F238E27FC236}">
                  <a16:creationId xmlns:a16="http://schemas.microsoft.com/office/drawing/2014/main" id="{08DE8446-7C37-470B-9371-440B4896B7B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3" name="Freeform: Shape 12">
              <a:extLst>
                <a:ext uri="{FF2B5EF4-FFF2-40B4-BE49-F238E27FC236}">
                  <a16:creationId xmlns:a16="http://schemas.microsoft.com/office/drawing/2014/main" id="{79F2E292-A6A3-445D-9144-E683946C0A17}"/>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4" name="Freeform: Shape 13">
              <a:extLst>
                <a:ext uri="{FF2B5EF4-FFF2-40B4-BE49-F238E27FC236}">
                  <a16:creationId xmlns:a16="http://schemas.microsoft.com/office/drawing/2014/main" id="{E1355B59-DD0D-4CAB-945D-A12DD9E80FEC}"/>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5" name="Freeform: Shape 14">
              <a:extLst>
                <a:ext uri="{FF2B5EF4-FFF2-40B4-BE49-F238E27FC236}">
                  <a16:creationId xmlns:a16="http://schemas.microsoft.com/office/drawing/2014/main" id="{791E57E2-15BD-41FF-A3AD-FEF3ACD07BAD}"/>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6" name="Freeform: Shape 15">
              <a:extLst>
                <a:ext uri="{FF2B5EF4-FFF2-40B4-BE49-F238E27FC236}">
                  <a16:creationId xmlns:a16="http://schemas.microsoft.com/office/drawing/2014/main" id="{ACC6ABAB-5C29-44A4-B49A-A3C7C7F7BCBE}"/>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7" name="Freeform: Shape 16">
              <a:extLst>
                <a:ext uri="{FF2B5EF4-FFF2-40B4-BE49-F238E27FC236}">
                  <a16:creationId xmlns:a16="http://schemas.microsoft.com/office/drawing/2014/main" id="{4A71DD83-8022-4143-A93D-17DDAFFAB864}"/>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8" name="Freeform: Shape 17">
              <a:extLst>
                <a:ext uri="{FF2B5EF4-FFF2-40B4-BE49-F238E27FC236}">
                  <a16:creationId xmlns:a16="http://schemas.microsoft.com/office/drawing/2014/main" id="{01418661-1F77-4FAD-B4FD-28B2B041E7F8}"/>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9" name="Freeform: Shape 18">
              <a:extLst>
                <a:ext uri="{FF2B5EF4-FFF2-40B4-BE49-F238E27FC236}">
                  <a16:creationId xmlns:a16="http://schemas.microsoft.com/office/drawing/2014/main" id="{D05CCC8A-C19B-40FE-BEEF-912A84A1EF92}"/>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0" name="Freeform: Shape 19">
              <a:extLst>
                <a:ext uri="{FF2B5EF4-FFF2-40B4-BE49-F238E27FC236}">
                  <a16:creationId xmlns:a16="http://schemas.microsoft.com/office/drawing/2014/main" id="{95FBCACE-24A6-48D1-B13B-8F9FE1203886}"/>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1" name="Freeform: Shape 20">
              <a:extLst>
                <a:ext uri="{FF2B5EF4-FFF2-40B4-BE49-F238E27FC236}">
                  <a16:creationId xmlns:a16="http://schemas.microsoft.com/office/drawing/2014/main" id="{12CB76F8-C735-44B5-9A98-9F2B9379252C}"/>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2" name="Freeform: Shape 21">
              <a:extLst>
                <a:ext uri="{FF2B5EF4-FFF2-40B4-BE49-F238E27FC236}">
                  <a16:creationId xmlns:a16="http://schemas.microsoft.com/office/drawing/2014/main" id="{555127DA-3EE1-42DE-BA8E-69E101C286EB}"/>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3" name="Freeform: Shape 22">
              <a:extLst>
                <a:ext uri="{FF2B5EF4-FFF2-40B4-BE49-F238E27FC236}">
                  <a16:creationId xmlns:a16="http://schemas.microsoft.com/office/drawing/2014/main" id="{C2C10520-9F80-4BE2-B993-5B905B809DE6}"/>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4" name="Freeform: Shape 23">
              <a:extLst>
                <a:ext uri="{FF2B5EF4-FFF2-40B4-BE49-F238E27FC236}">
                  <a16:creationId xmlns:a16="http://schemas.microsoft.com/office/drawing/2014/main" id="{EDB92882-0CF1-413E-8743-7A1E01EF2B8A}"/>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5" name="Freeform: Shape 24">
              <a:extLst>
                <a:ext uri="{FF2B5EF4-FFF2-40B4-BE49-F238E27FC236}">
                  <a16:creationId xmlns:a16="http://schemas.microsoft.com/office/drawing/2014/main" id="{0932F542-36CC-4138-A432-576700346F8C}"/>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6" name="Freeform: Shape 25">
              <a:extLst>
                <a:ext uri="{FF2B5EF4-FFF2-40B4-BE49-F238E27FC236}">
                  <a16:creationId xmlns:a16="http://schemas.microsoft.com/office/drawing/2014/main" id="{3B6B041A-5F1A-40C1-9584-D5563AB6A193}"/>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7" name="Freeform: Shape 26">
              <a:extLst>
                <a:ext uri="{FF2B5EF4-FFF2-40B4-BE49-F238E27FC236}">
                  <a16:creationId xmlns:a16="http://schemas.microsoft.com/office/drawing/2014/main" id="{3C697974-1EFD-497C-8F1B-DEAA82EB7A7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8" name="Freeform: Shape 27">
              <a:extLst>
                <a:ext uri="{FF2B5EF4-FFF2-40B4-BE49-F238E27FC236}">
                  <a16:creationId xmlns:a16="http://schemas.microsoft.com/office/drawing/2014/main" id="{C5C2CAB8-8604-4E04-9F23-99A720B6CD62}"/>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9" name="Freeform: Shape 28">
              <a:extLst>
                <a:ext uri="{FF2B5EF4-FFF2-40B4-BE49-F238E27FC236}">
                  <a16:creationId xmlns:a16="http://schemas.microsoft.com/office/drawing/2014/main" id="{78959DD7-B4AB-4F69-BB5B-9840CF94E3CA}"/>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0" name="Freeform: Shape 29">
              <a:extLst>
                <a:ext uri="{FF2B5EF4-FFF2-40B4-BE49-F238E27FC236}">
                  <a16:creationId xmlns:a16="http://schemas.microsoft.com/office/drawing/2014/main" id="{A7EB0FDD-9AD7-4386-8559-CE3745BCEC8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1" name="Freeform: Shape 30">
              <a:extLst>
                <a:ext uri="{FF2B5EF4-FFF2-40B4-BE49-F238E27FC236}">
                  <a16:creationId xmlns:a16="http://schemas.microsoft.com/office/drawing/2014/main" id="{EABA9570-C479-4F46-AD41-88F10E265791}"/>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2" name="Freeform: Shape 31">
              <a:extLst>
                <a:ext uri="{FF2B5EF4-FFF2-40B4-BE49-F238E27FC236}">
                  <a16:creationId xmlns:a16="http://schemas.microsoft.com/office/drawing/2014/main" id="{696970B8-F5CB-412E-8251-9AF0578354D0}"/>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3" name="Freeform: Shape 32">
              <a:extLst>
                <a:ext uri="{FF2B5EF4-FFF2-40B4-BE49-F238E27FC236}">
                  <a16:creationId xmlns:a16="http://schemas.microsoft.com/office/drawing/2014/main" id="{3D00D20E-2B63-4792-A233-43481FD84B2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4" name="Freeform: Shape 33">
              <a:extLst>
                <a:ext uri="{FF2B5EF4-FFF2-40B4-BE49-F238E27FC236}">
                  <a16:creationId xmlns:a16="http://schemas.microsoft.com/office/drawing/2014/main" id="{7873ECCA-6F31-4A69-856A-82645EA1C11F}"/>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5" name="Freeform: Shape 34">
              <a:extLst>
                <a:ext uri="{FF2B5EF4-FFF2-40B4-BE49-F238E27FC236}">
                  <a16:creationId xmlns:a16="http://schemas.microsoft.com/office/drawing/2014/main" id="{2821AFFC-1334-4BF1-A96A-FBE5CE0E32B4}"/>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6" name="Freeform: Shape 35">
              <a:extLst>
                <a:ext uri="{FF2B5EF4-FFF2-40B4-BE49-F238E27FC236}">
                  <a16:creationId xmlns:a16="http://schemas.microsoft.com/office/drawing/2014/main" id="{DFA386D3-FCFC-4630-B8F1-3144BCEA5BF3}"/>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7" name="Freeform: Shape 36">
              <a:extLst>
                <a:ext uri="{FF2B5EF4-FFF2-40B4-BE49-F238E27FC236}">
                  <a16:creationId xmlns:a16="http://schemas.microsoft.com/office/drawing/2014/main" id="{53EF3BC0-98DA-4218-B9E8-F47FA1C11F36}"/>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8" name="Freeform: Shape 37">
              <a:extLst>
                <a:ext uri="{FF2B5EF4-FFF2-40B4-BE49-F238E27FC236}">
                  <a16:creationId xmlns:a16="http://schemas.microsoft.com/office/drawing/2014/main" id="{67645674-65CD-4C60-AE13-2D7A5DFAF5C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9" name="Freeform: Shape 38">
              <a:extLst>
                <a:ext uri="{FF2B5EF4-FFF2-40B4-BE49-F238E27FC236}">
                  <a16:creationId xmlns:a16="http://schemas.microsoft.com/office/drawing/2014/main" id="{91FC57F3-C93D-4A02-AA2A-37F81573623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2" name="Rectangle 1"/>
          <p:cNvSpPr/>
          <p:nvPr/>
        </p:nvSpPr>
        <p:spPr>
          <a:xfrm>
            <a:off x="10515" y="19993"/>
            <a:ext cx="12191999" cy="646331"/>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gn="ctr"/>
            <a:r>
              <a:rPr lang="en-US" altLang="ko-KR" sz="3600" dirty="0">
                <a:solidFill>
                  <a:srgbClr val="000099"/>
                </a:solidFill>
                <a:latin typeface="Times New Roman" pitchFamily="18" charset="0"/>
                <a:cs typeface="Times New Roman" pitchFamily="18" charset="0"/>
              </a:rPr>
              <a:t>         Ending slide </a:t>
            </a:r>
            <a:endParaRPr lang="ko-KR" altLang="en-US" sz="3600" dirty="0">
              <a:solidFill>
                <a:srgbClr val="000099"/>
              </a:solidFill>
              <a:latin typeface="Times New Roman" pitchFamily="18" charset="0"/>
              <a:cs typeface="Times New Roman" pitchFamily="18" charset="0"/>
            </a:endParaRPr>
          </a:p>
        </p:txBody>
      </p:sp>
      <p:sp>
        <p:nvSpPr>
          <p:cNvPr id="352" name="TextBox 351"/>
          <p:cNvSpPr txBox="1"/>
          <p:nvPr/>
        </p:nvSpPr>
        <p:spPr>
          <a:xfrm>
            <a:off x="7483294" y="2282149"/>
            <a:ext cx="1280161" cy="2862322"/>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2THTH</a:t>
            </a:r>
          </a:p>
        </p:txBody>
      </p:sp>
      <p:sp>
        <p:nvSpPr>
          <p:cNvPr id="353" name="TextBox 352"/>
          <p:cNvSpPr txBox="1"/>
          <p:nvPr/>
        </p:nvSpPr>
        <p:spPr>
          <a:xfrm>
            <a:off x="6095999" y="4927086"/>
            <a:ext cx="1280161"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3</a:t>
            </a:r>
          </a:p>
        </p:txBody>
      </p:sp>
      <p:sp>
        <p:nvSpPr>
          <p:cNvPr id="355" name="Rectangle 354"/>
          <p:cNvSpPr/>
          <p:nvPr/>
        </p:nvSpPr>
        <p:spPr>
          <a:xfrm>
            <a:off x="6318076" y="990172"/>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0000"/>
              </a:solidFill>
              <a:latin typeface="Arial" panose="020B0604020202020204" pitchFamily="34" charset="0"/>
              <a:cs typeface="Arial" panose="020B0604020202020204" pitchFamily="34" charset="0"/>
            </a:endParaRPr>
          </a:p>
        </p:txBody>
      </p:sp>
      <p:sp>
        <p:nvSpPr>
          <p:cNvPr id="356" name="Rectangle 355"/>
          <p:cNvSpPr/>
          <p:nvPr/>
        </p:nvSpPr>
        <p:spPr>
          <a:xfrm>
            <a:off x="7788323" y="3758972"/>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57" name="Rectangle 356"/>
          <p:cNvSpPr/>
          <p:nvPr/>
        </p:nvSpPr>
        <p:spPr>
          <a:xfrm>
            <a:off x="1960267" y="4958610"/>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B050"/>
              </a:solidFill>
              <a:latin typeface="Arial" panose="020B0604020202020204" pitchFamily="34" charset="0"/>
              <a:cs typeface="Arial" panose="020B0604020202020204" pitchFamily="34" charset="0"/>
            </a:endParaRPr>
          </a:p>
        </p:txBody>
      </p:sp>
      <p:sp>
        <p:nvSpPr>
          <p:cNvPr id="358" name="Rectangle 357"/>
          <p:cNvSpPr/>
          <p:nvPr/>
        </p:nvSpPr>
        <p:spPr>
          <a:xfrm>
            <a:off x="832619" y="2041403"/>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accent2">
                  <a:lumMod val="75000"/>
                </a:schemeClr>
              </a:solidFill>
              <a:latin typeface="Arial" panose="020B0604020202020204" pitchFamily="34" charset="0"/>
              <a:cs typeface="Arial" panose="020B0604020202020204" pitchFamily="34" charset="0"/>
            </a:endParaRPr>
          </a:p>
        </p:txBody>
      </p:sp>
      <p:sp>
        <p:nvSpPr>
          <p:cNvPr id="359" name="Freeform 6"/>
          <p:cNvSpPr>
            <a:spLocks noEditPoints="1"/>
          </p:cNvSpPr>
          <p:nvPr/>
        </p:nvSpPr>
        <p:spPr bwMode="auto">
          <a:xfrm>
            <a:off x="5133215" y="3730542"/>
            <a:ext cx="668338" cy="687387"/>
          </a:xfrm>
          <a:custGeom>
            <a:avLst/>
            <a:gdLst>
              <a:gd name="T0" fmla="*/ 1078 w 3366"/>
              <a:gd name="T1" fmla="*/ 2244 h 3464"/>
              <a:gd name="T2" fmla="*/ 1804 w 3366"/>
              <a:gd name="T3" fmla="*/ 2131 h 3464"/>
              <a:gd name="T4" fmla="*/ 1741 w 3366"/>
              <a:gd name="T5" fmla="*/ 452 h 3464"/>
              <a:gd name="T6" fmla="*/ 1878 w 3366"/>
              <a:gd name="T7" fmla="*/ 927 h 3464"/>
              <a:gd name="T8" fmla="*/ 1741 w 3366"/>
              <a:gd name="T9" fmla="*/ 452 h 3464"/>
              <a:gd name="T10" fmla="*/ 281 w 3366"/>
              <a:gd name="T11" fmla="*/ 3183 h 3464"/>
              <a:gd name="T12" fmla="*/ 2387 w 3366"/>
              <a:gd name="T13" fmla="*/ 1716 h 3464"/>
              <a:gd name="T14" fmla="*/ 2088 w 3366"/>
              <a:gd name="T15" fmla="*/ 2021 h 3464"/>
              <a:gd name="T16" fmla="*/ 1886 w 3366"/>
              <a:gd name="T17" fmla="*/ 2215 h 3464"/>
              <a:gd name="T18" fmla="*/ 2088 w 3366"/>
              <a:gd name="T19" fmla="*/ 2463 h 3464"/>
              <a:gd name="T20" fmla="*/ 580 w 3366"/>
              <a:gd name="T21" fmla="*/ 2604 h 3464"/>
              <a:gd name="T22" fmla="*/ 870 w 3366"/>
              <a:gd name="T23" fmla="*/ 2463 h 3464"/>
              <a:gd name="T24" fmla="*/ 580 w 3366"/>
              <a:gd name="T25" fmla="*/ 2021 h 3464"/>
              <a:gd name="T26" fmla="*/ 1110 w 3366"/>
              <a:gd name="T27" fmla="*/ 1880 h 3464"/>
              <a:gd name="T28" fmla="*/ 1366 w 3366"/>
              <a:gd name="T29" fmla="*/ 1438 h 3464"/>
              <a:gd name="T30" fmla="*/ 580 w 3366"/>
              <a:gd name="T31" fmla="*/ 1296 h 3464"/>
              <a:gd name="T32" fmla="*/ 1666 w 3366"/>
              <a:gd name="T33" fmla="*/ 1138 h 3464"/>
              <a:gd name="T34" fmla="*/ 1532 w 3366"/>
              <a:gd name="T35" fmla="*/ 281 h 3464"/>
              <a:gd name="T36" fmla="*/ 0 w 3366"/>
              <a:gd name="T37" fmla="*/ 0 h 3464"/>
              <a:gd name="T38" fmla="*/ 2241 w 3366"/>
              <a:gd name="T39" fmla="*/ 565 h 3464"/>
              <a:gd name="T40" fmla="*/ 2661 w 3366"/>
              <a:gd name="T41" fmla="*/ 150 h 3464"/>
              <a:gd name="T42" fmla="*/ 2712 w 3366"/>
              <a:gd name="T43" fmla="*/ 117 h 3464"/>
              <a:gd name="T44" fmla="*/ 2765 w 3366"/>
              <a:gd name="T45" fmla="*/ 97 h 3464"/>
              <a:gd name="T46" fmla="*/ 2816 w 3366"/>
              <a:gd name="T47" fmla="*/ 90 h 3464"/>
              <a:gd name="T48" fmla="*/ 2863 w 3366"/>
              <a:gd name="T49" fmla="*/ 100 h 3464"/>
              <a:gd name="T50" fmla="*/ 2900 w 3366"/>
              <a:gd name="T51" fmla="*/ 125 h 3464"/>
              <a:gd name="T52" fmla="*/ 3347 w 3366"/>
              <a:gd name="T53" fmla="*/ 578 h 3464"/>
              <a:gd name="T54" fmla="*/ 3364 w 3366"/>
              <a:gd name="T55" fmla="*/ 626 h 3464"/>
              <a:gd name="T56" fmla="*/ 3363 w 3366"/>
              <a:gd name="T57" fmla="*/ 680 h 3464"/>
              <a:gd name="T58" fmla="*/ 3344 w 3366"/>
              <a:gd name="T59" fmla="*/ 739 h 3464"/>
              <a:gd name="T60" fmla="*/ 3310 w 3366"/>
              <a:gd name="T61" fmla="*/ 796 h 3464"/>
              <a:gd name="T62" fmla="*/ 2668 w 3366"/>
              <a:gd name="T63" fmla="*/ 1437 h 3464"/>
              <a:gd name="T64" fmla="*/ 0 w 3366"/>
              <a:gd name="T65" fmla="*/ 3464 h 3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6" h="3464">
                <a:moveTo>
                  <a:pt x="1323" y="1647"/>
                </a:moveTo>
                <a:lnTo>
                  <a:pt x="1078" y="2244"/>
                </a:lnTo>
                <a:lnTo>
                  <a:pt x="1207" y="2372"/>
                </a:lnTo>
                <a:lnTo>
                  <a:pt x="1804" y="2131"/>
                </a:lnTo>
                <a:lnTo>
                  <a:pt x="1323" y="1647"/>
                </a:lnTo>
                <a:close/>
                <a:moveTo>
                  <a:pt x="1741" y="452"/>
                </a:moveTo>
                <a:lnTo>
                  <a:pt x="1741" y="927"/>
                </a:lnTo>
                <a:lnTo>
                  <a:pt x="1878" y="927"/>
                </a:lnTo>
                <a:lnTo>
                  <a:pt x="2041" y="763"/>
                </a:lnTo>
                <a:lnTo>
                  <a:pt x="1741" y="452"/>
                </a:lnTo>
                <a:close/>
                <a:moveTo>
                  <a:pt x="281" y="281"/>
                </a:moveTo>
                <a:lnTo>
                  <a:pt x="281" y="3183"/>
                </a:lnTo>
                <a:lnTo>
                  <a:pt x="2387" y="3183"/>
                </a:lnTo>
                <a:lnTo>
                  <a:pt x="2387" y="1716"/>
                </a:lnTo>
                <a:lnTo>
                  <a:pt x="2088" y="2014"/>
                </a:lnTo>
                <a:lnTo>
                  <a:pt x="2088" y="2021"/>
                </a:lnTo>
                <a:lnTo>
                  <a:pt x="2082" y="2021"/>
                </a:lnTo>
                <a:lnTo>
                  <a:pt x="1886" y="2215"/>
                </a:lnTo>
                <a:lnTo>
                  <a:pt x="1275" y="2463"/>
                </a:lnTo>
                <a:lnTo>
                  <a:pt x="2088" y="2463"/>
                </a:lnTo>
                <a:lnTo>
                  <a:pt x="2088" y="2604"/>
                </a:lnTo>
                <a:lnTo>
                  <a:pt x="580" y="2604"/>
                </a:lnTo>
                <a:lnTo>
                  <a:pt x="580" y="2463"/>
                </a:lnTo>
                <a:lnTo>
                  <a:pt x="870" y="2463"/>
                </a:lnTo>
                <a:lnTo>
                  <a:pt x="1052" y="2021"/>
                </a:lnTo>
                <a:lnTo>
                  <a:pt x="580" y="2021"/>
                </a:lnTo>
                <a:lnTo>
                  <a:pt x="580" y="1880"/>
                </a:lnTo>
                <a:lnTo>
                  <a:pt x="1110" y="1880"/>
                </a:lnTo>
                <a:lnTo>
                  <a:pt x="1238" y="1564"/>
                </a:lnTo>
                <a:lnTo>
                  <a:pt x="1366" y="1438"/>
                </a:lnTo>
                <a:lnTo>
                  <a:pt x="580" y="1438"/>
                </a:lnTo>
                <a:lnTo>
                  <a:pt x="580" y="1296"/>
                </a:lnTo>
                <a:lnTo>
                  <a:pt x="1506" y="1296"/>
                </a:lnTo>
                <a:lnTo>
                  <a:pt x="1666" y="1138"/>
                </a:lnTo>
                <a:lnTo>
                  <a:pt x="1532" y="1138"/>
                </a:lnTo>
                <a:lnTo>
                  <a:pt x="1532" y="281"/>
                </a:lnTo>
                <a:lnTo>
                  <a:pt x="281" y="281"/>
                </a:lnTo>
                <a:close/>
                <a:moveTo>
                  <a:pt x="0" y="0"/>
                </a:moveTo>
                <a:lnTo>
                  <a:pt x="1696" y="0"/>
                </a:lnTo>
                <a:lnTo>
                  <a:pt x="2241" y="565"/>
                </a:lnTo>
                <a:lnTo>
                  <a:pt x="2637" y="171"/>
                </a:lnTo>
                <a:lnTo>
                  <a:pt x="2661" y="150"/>
                </a:lnTo>
                <a:lnTo>
                  <a:pt x="2686" y="131"/>
                </a:lnTo>
                <a:lnTo>
                  <a:pt x="2712" y="117"/>
                </a:lnTo>
                <a:lnTo>
                  <a:pt x="2739" y="104"/>
                </a:lnTo>
                <a:lnTo>
                  <a:pt x="2765" y="97"/>
                </a:lnTo>
                <a:lnTo>
                  <a:pt x="2791" y="91"/>
                </a:lnTo>
                <a:lnTo>
                  <a:pt x="2816" y="90"/>
                </a:lnTo>
                <a:lnTo>
                  <a:pt x="2840" y="93"/>
                </a:lnTo>
                <a:lnTo>
                  <a:pt x="2863" y="100"/>
                </a:lnTo>
                <a:lnTo>
                  <a:pt x="2882" y="110"/>
                </a:lnTo>
                <a:lnTo>
                  <a:pt x="2900" y="125"/>
                </a:lnTo>
                <a:lnTo>
                  <a:pt x="3332" y="558"/>
                </a:lnTo>
                <a:lnTo>
                  <a:pt x="3347" y="578"/>
                </a:lnTo>
                <a:lnTo>
                  <a:pt x="3358" y="600"/>
                </a:lnTo>
                <a:lnTo>
                  <a:pt x="3364" y="626"/>
                </a:lnTo>
                <a:lnTo>
                  <a:pt x="3366" y="652"/>
                </a:lnTo>
                <a:lnTo>
                  <a:pt x="3363" y="680"/>
                </a:lnTo>
                <a:lnTo>
                  <a:pt x="3356" y="710"/>
                </a:lnTo>
                <a:lnTo>
                  <a:pt x="3344" y="739"/>
                </a:lnTo>
                <a:lnTo>
                  <a:pt x="3329" y="767"/>
                </a:lnTo>
                <a:lnTo>
                  <a:pt x="3310" y="796"/>
                </a:lnTo>
                <a:lnTo>
                  <a:pt x="3286" y="822"/>
                </a:lnTo>
                <a:lnTo>
                  <a:pt x="2668" y="1437"/>
                </a:lnTo>
                <a:lnTo>
                  <a:pt x="2668" y="3464"/>
                </a:lnTo>
                <a:lnTo>
                  <a:pt x="0" y="3464"/>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Freeform 11"/>
          <p:cNvSpPr>
            <a:spLocks noEditPoints="1"/>
          </p:cNvSpPr>
          <p:nvPr/>
        </p:nvSpPr>
        <p:spPr bwMode="auto">
          <a:xfrm>
            <a:off x="5130834" y="2538361"/>
            <a:ext cx="673100" cy="503238"/>
          </a:xfrm>
          <a:custGeom>
            <a:avLst/>
            <a:gdLst>
              <a:gd name="T0" fmla="*/ 2212 w 3390"/>
              <a:gd name="T1" fmla="*/ 1401 h 2540"/>
              <a:gd name="T2" fmla="*/ 2082 w 3390"/>
              <a:gd name="T3" fmla="*/ 1890 h 2540"/>
              <a:gd name="T4" fmla="*/ 2394 w 3390"/>
              <a:gd name="T5" fmla="*/ 2275 h 2540"/>
              <a:gd name="T6" fmla="*/ 2900 w 3390"/>
              <a:gd name="T7" fmla="*/ 2249 h 2540"/>
              <a:gd name="T8" fmla="*/ 3170 w 3390"/>
              <a:gd name="T9" fmla="*/ 1832 h 2540"/>
              <a:gd name="T10" fmla="*/ 2991 w 3390"/>
              <a:gd name="T11" fmla="*/ 1361 h 2540"/>
              <a:gd name="T12" fmla="*/ 707 w 3390"/>
              <a:gd name="T13" fmla="*/ 1223 h 2540"/>
              <a:gd name="T14" fmla="*/ 290 w 3390"/>
              <a:gd name="T15" fmla="*/ 1493 h 2540"/>
              <a:gd name="T16" fmla="*/ 264 w 3390"/>
              <a:gd name="T17" fmla="*/ 1999 h 2540"/>
              <a:gd name="T18" fmla="*/ 649 w 3390"/>
              <a:gd name="T19" fmla="*/ 2312 h 2540"/>
              <a:gd name="T20" fmla="*/ 1137 w 3390"/>
              <a:gd name="T21" fmla="*/ 2182 h 2540"/>
              <a:gd name="T22" fmla="*/ 1316 w 3390"/>
              <a:gd name="T23" fmla="*/ 1712 h 2540"/>
              <a:gd name="T24" fmla="*/ 1046 w 3390"/>
              <a:gd name="T25" fmla="*/ 1295 h 2540"/>
              <a:gd name="T26" fmla="*/ 1556 w 3390"/>
              <a:gd name="T27" fmla="*/ 896 h 2540"/>
              <a:gd name="T28" fmla="*/ 1337 w 3390"/>
              <a:gd name="T29" fmla="*/ 1029 h 2540"/>
              <a:gd name="T30" fmla="*/ 1556 w 3390"/>
              <a:gd name="T31" fmla="*/ 1160 h 2540"/>
              <a:gd name="T32" fmla="*/ 1947 w 3390"/>
              <a:gd name="T33" fmla="*/ 1130 h 2540"/>
              <a:gd name="T34" fmla="*/ 2024 w 3390"/>
              <a:gd name="T35" fmla="*/ 973 h 2540"/>
              <a:gd name="T36" fmla="*/ 1695 w 3390"/>
              <a:gd name="T37" fmla="*/ 886 h 2540"/>
              <a:gd name="T38" fmla="*/ 1950 w 3390"/>
              <a:gd name="T39" fmla="*/ 406 h 2540"/>
              <a:gd name="T40" fmla="*/ 2007 w 3390"/>
              <a:gd name="T41" fmla="*/ 460 h 2540"/>
              <a:gd name="T42" fmla="*/ 2283 w 3390"/>
              <a:gd name="T43" fmla="*/ 342 h 2540"/>
              <a:gd name="T44" fmla="*/ 2422 w 3390"/>
              <a:gd name="T45" fmla="*/ 372 h 2540"/>
              <a:gd name="T46" fmla="*/ 2439 w 3390"/>
              <a:gd name="T47" fmla="*/ 294 h 2540"/>
              <a:gd name="T48" fmla="*/ 2260 w 3390"/>
              <a:gd name="T49" fmla="*/ 260 h 2540"/>
              <a:gd name="T50" fmla="*/ 954 w 3390"/>
              <a:gd name="T51" fmla="*/ 292 h 2540"/>
              <a:gd name="T52" fmla="*/ 955 w 3390"/>
              <a:gd name="T53" fmla="*/ 371 h 2540"/>
              <a:gd name="T54" fmla="*/ 1078 w 3390"/>
              <a:gd name="T55" fmla="*/ 346 h 2540"/>
              <a:gd name="T56" fmla="*/ 1326 w 3390"/>
              <a:gd name="T57" fmla="*/ 400 h 2540"/>
              <a:gd name="T58" fmla="*/ 1445 w 3390"/>
              <a:gd name="T59" fmla="*/ 441 h 2540"/>
              <a:gd name="T60" fmla="*/ 1225 w 3390"/>
              <a:gd name="T61" fmla="*/ 268 h 2540"/>
              <a:gd name="T62" fmla="*/ 1449 w 3390"/>
              <a:gd name="T63" fmla="*/ 92 h 2540"/>
              <a:gd name="T64" fmla="*/ 1505 w 3390"/>
              <a:gd name="T65" fmla="*/ 324 h 2540"/>
              <a:gd name="T66" fmla="*/ 1529 w 3390"/>
              <a:gd name="T67" fmla="*/ 705 h 2540"/>
              <a:gd name="T68" fmla="*/ 1626 w 3390"/>
              <a:gd name="T69" fmla="*/ 626 h 2540"/>
              <a:gd name="T70" fmla="*/ 1745 w 3390"/>
              <a:gd name="T71" fmla="*/ 610 h 2540"/>
              <a:gd name="T72" fmla="*/ 1828 w 3390"/>
              <a:gd name="T73" fmla="*/ 699 h 2540"/>
              <a:gd name="T74" fmla="*/ 1879 w 3390"/>
              <a:gd name="T75" fmla="*/ 406 h 2540"/>
              <a:gd name="T76" fmla="*/ 1904 w 3390"/>
              <a:gd name="T77" fmla="*/ 153 h 2540"/>
              <a:gd name="T78" fmla="*/ 2166 w 3390"/>
              <a:gd name="T79" fmla="*/ 1 h 2540"/>
              <a:gd name="T80" fmla="*/ 2396 w 3390"/>
              <a:gd name="T81" fmla="*/ 155 h 2540"/>
              <a:gd name="T82" fmla="*/ 2582 w 3390"/>
              <a:gd name="T83" fmla="*/ 410 h 2540"/>
              <a:gd name="T84" fmla="*/ 2844 w 3390"/>
              <a:gd name="T85" fmla="*/ 783 h 2540"/>
              <a:gd name="T86" fmla="*/ 3126 w 3390"/>
              <a:gd name="T87" fmla="*/ 1187 h 2540"/>
              <a:gd name="T88" fmla="*/ 3292 w 3390"/>
              <a:gd name="T89" fmla="*/ 1426 h 2540"/>
              <a:gd name="T90" fmla="*/ 3390 w 3390"/>
              <a:gd name="T91" fmla="*/ 1772 h 2540"/>
              <a:gd name="T92" fmla="*/ 3166 w 3390"/>
              <a:gd name="T93" fmla="*/ 2314 h 2540"/>
              <a:gd name="T94" fmla="*/ 2624 w 3390"/>
              <a:gd name="T95" fmla="*/ 2540 h 2540"/>
              <a:gd name="T96" fmla="*/ 2082 w 3390"/>
              <a:gd name="T97" fmla="*/ 2314 h 2540"/>
              <a:gd name="T98" fmla="*/ 1859 w 3390"/>
              <a:gd name="T99" fmla="*/ 1772 h 2540"/>
              <a:gd name="T100" fmla="*/ 1805 w 3390"/>
              <a:gd name="T101" fmla="*/ 1469 h 2540"/>
              <a:gd name="T102" fmla="*/ 1547 w 3390"/>
              <a:gd name="T103" fmla="*/ 1507 h 2540"/>
              <a:gd name="T104" fmla="*/ 1468 w 3390"/>
              <a:gd name="T105" fmla="*/ 2101 h 2540"/>
              <a:gd name="T106" fmla="*/ 1039 w 3390"/>
              <a:gd name="T107" fmla="*/ 2491 h 2540"/>
              <a:gd name="T108" fmla="*/ 442 w 3390"/>
              <a:gd name="T109" fmla="*/ 2466 h 2540"/>
              <a:gd name="T110" fmla="*/ 48 w 3390"/>
              <a:gd name="T111" fmla="*/ 2039 h 2540"/>
              <a:gd name="T112" fmla="*/ 34 w 3390"/>
              <a:gd name="T113" fmla="*/ 1579 h 2540"/>
              <a:gd name="T114" fmla="*/ 170 w 3390"/>
              <a:gd name="T115" fmla="*/ 1318 h 2540"/>
              <a:gd name="T116" fmla="*/ 413 w 3390"/>
              <a:gd name="T117" fmla="*/ 972 h 2540"/>
              <a:gd name="T118" fmla="*/ 703 w 3390"/>
              <a:gd name="T119" fmla="*/ 558 h 2540"/>
              <a:gd name="T120" fmla="*/ 888 w 3390"/>
              <a:gd name="T121" fmla="*/ 294 h 2540"/>
              <a:gd name="T122" fmla="*/ 1124 w 3390"/>
              <a:gd name="T123" fmla="*/ 34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90" h="2540">
                <a:moveTo>
                  <a:pt x="2622" y="1219"/>
                </a:moveTo>
                <a:lnTo>
                  <a:pt x="2561" y="1223"/>
                </a:lnTo>
                <a:lnTo>
                  <a:pt x="2503" y="1232"/>
                </a:lnTo>
                <a:lnTo>
                  <a:pt x="2447" y="1248"/>
                </a:lnTo>
                <a:lnTo>
                  <a:pt x="2394" y="1269"/>
                </a:lnTo>
                <a:lnTo>
                  <a:pt x="2343" y="1295"/>
                </a:lnTo>
                <a:lnTo>
                  <a:pt x="2296" y="1326"/>
                </a:lnTo>
                <a:lnTo>
                  <a:pt x="2252" y="1361"/>
                </a:lnTo>
                <a:lnTo>
                  <a:pt x="2212" y="1401"/>
                </a:lnTo>
                <a:lnTo>
                  <a:pt x="2176" y="1446"/>
                </a:lnTo>
                <a:lnTo>
                  <a:pt x="2144" y="1493"/>
                </a:lnTo>
                <a:lnTo>
                  <a:pt x="2118" y="1544"/>
                </a:lnTo>
                <a:lnTo>
                  <a:pt x="2097" y="1597"/>
                </a:lnTo>
                <a:lnTo>
                  <a:pt x="2082" y="1653"/>
                </a:lnTo>
                <a:lnTo>
                  <a:pt x="2073" y="1712"/>
                </a:lnTo>
                <a:lnTo>
                  <a:pt x="2070" y="1772"/>
                </a:lnTo>
                <a:lnTo>
                  <a:pt x="2073" y="1832"/>
                </a:lnTo>
                <a:lnTo>
                  <a:pt x="2082" y="1890"/>
                </a:lnTo>
                <a:lnTo>
                  <a:pt x="2097" y="1947"/>
                </a:lnTo>
                <a:lnTo>
                  <a:pt x="2118" y="1999"/>
                </a:lnTo>
                <a:lnTo>
                  <a:pt x="2144" y="2051"/>
                </a:lnTo>
                <a:lnTo>
                  <a:pt x="2176" y="2098"/>
                </a:lnTo>
                <a:lnTo>
                  <a:pt x="2212" y="2142"/>
                </a:lnTo>
                <a:lnTo>
                  <a:pt x="2252" y="2182"/>
                </a:lnTo>
                <a:lnTo>
                  <a:pt x="2296" y="2218"/>
                </a:lnTo>
                <a:lnTo>
                  <a:pt x="2343" y="2249"/>
                </a:lnTo>
                <a:lnTo>
                  <a:pt x="2394" y="2275"/>
                </a:lnTo>
                <a:lnTo>
                  <a:pt x="2447" y="2296"/>
                </a:lnTo>
                <a:lnTo>
                  <a:pt x="2503" y="2312"/>
                </a:lnTo>
                <a:lnTo>
                  <a:pt x="2561" y="2322"/>
                </a:lnTo>
                <a:lnTo>
                  <a:pt x="2622" y="2325"/>
                </a:lnTo>
                <a:lnTo>
                  <a:pt x="2682" y="2322"/>
                </a:lnTo>
                <a:lnTo>
                  <a:pt x="2740" y="2312"/>
                </a:lnTo>
                <a:lnTo>
                  <a:pt x="2795" y="2296"/>
                </a:lnTo>
                <a:lnTo>
                  <a:pt x="2849" y="2275"/>
                </a:lnTo>
                <a:lnTo>
                  <a:pt x="2900" y="2249"/>
                </a:lnTo>
                <a:lnTo>
                  <a:pt x="2947" y="2218"/>
                </a:lnTo>
                <a:lnTo>
                  <a:pt x="2991" y="2182"/>
                </a:lnTo>
                <a:lnTo>
                  <a:pt x="3031" y="2142"/>
                </a:lnTo>
                <a:lnTo>
                  <a:pt x="3067" y="2098"/>
                </a:lnTo>
                <a:lnTo>
                  <a:pt x="3098" y="2051"/>
                </a:lnTo>
                <a:lnTo>
                  <a:pt x="3125" y="1999"/>
                </a:lnTo>
                <a:lnTo>
                  <a:pt x="3146" y="1947"/>
                </a:lnTo>
                <a:lnTo>
                  <a:pt x="3161" y="1890"/>
                </a:lnTo>
                <a:lnTo>
                  <a:pt x="3170" y="1832"/>
                </a:lnTo>
                <a:lnTo>
                  <a:pt x="3173" y="1772"/>
                </a:lnTo>
                <a:lnTo>
                  <a:pt x="3170" y="1712"/>
                </a:lnTo>
                <a:lnTo>
                  <a:pt x="3161" y="1653"/>
                </a:lnTo>
                <a:lnTo>
                  <a:pt x="3146" y="1597"/>
                </a:lnTo>
                <a:lnTo>
                  <a:pt x="3125" y="1544"/>
                </a:lnTo>
                <a:lnTo>
                  <a:pt x="3098" y="1493"/>
                </a:lnTo>
                <a:lnTo>
                  <a:pt x="3067" y="1446"/>
                </a:lnTo>
                <a:lnTo>
                  <a:pt x="3031" y="1401"/>
                </a:lnTo>
                <a:lnTo>
                  <a:pt x="2991" y="1361"/>
                </a:lnTo>
                <a:lnTo>
                  <a:pt x="2947" y="1326"/>
                </a:lnTo>
                <a:lnTo>
                  <a:pt x="2900" y="1295"/>
                </a:lnTo>
                <a:lnTo>
                  <a:pt x="2849" y="1269"/>
                </a:lnTo>
                <a:lnTo>
                  <a:pt x="2795" y="1248"/>
                </a:lnTo>
                <a:lnTo>
                  <a:pt x="2740" y="1232"/>
                </a:lnTo>
                <a:lnTo>
                  <a:pt x="2682" y="1223"/>
                </a:lnTo>
                <a:lnTo>
                  <a:pt x="2622" y="1219"/>
                </a:lnTo>
                <a:close/>
                <a:moveTo>
                  <a:pt x="767" y="1219"/>
                </a:moveTo>
                <a:lnTo>
                  <a:pt x="707" y="1223"/>
                </a:lnTo>
                <a:lnTo>
                  <a:pt x="649" y="1232"/>
                </a:lnTo>
                <a:lnTo>
                  <a:pt x="593" y="1248"/>
                </a:lnTo>
                <a:lnTo>
                  <a:pt x="540" y="1269"/>
                </a:lnTo>
                <a:lnTo>
                  <a:pt x="489" y="1295"/>
                </a:lnTo>
                <a:lnTo>
                  <a:pt x="441" y="1326"/>
                </a:lnTo>
                <a:lnTo>
                  <a:pt x="398" y="1361"/>
                </a:lnTo>
                <a:lnTo>
                  <a:pt x="358" y="1401"/>
                </a:lnTo>
                <a:lnTo>
                  <a:pt x="322" y="1446"/>
                </a:lnTo>
                <a:lnTo>
                  <a:pt x="290" y="1493"/>
                </a:lnTo>
                <a:lnTo>
                  <a:pt x="264" y="1544"/>
                </a:lnTo>
                <a:lnTo>
                  <a:pt x="243" y="1597"/>
                </a:lnTo>
                <a:lnTo>
                  <a:pt x="228" y="1653"/>
                </a:lnTo>
                <a:lnTo>
                  <a:pt x="219" y="1712"/>
                </a:lnTo>
                <a:lnTo>
                  <a:pt x="216" y="1772"/>
                </a:lnTo>
                <a:lnTo>
                  <a:pt x="219" y="1832"/>
                </a:lnTo>
                <a:lnTo>
                  <a:pt x="228" y="1890"/>
                </a:lnTo>
                <a:lnTo>
                  <a:pt x="243" y="1947"/>
                </a:lnTo>
                <a:lnTo>
                  <a:pt x="264" y="1999"/>
                </a:lnTo>
                <a:lnTo>
                  <a:pt x="290" y="2051"/>
                </a:lnTo>
                <a:lnTo>
                  <a:pt x="322" y="2098"/>
                </a:lnTo>
                <a:lnTo>
                  <a:pt x="358" y="2142"/>
                </a:lnTo>
                <a:lnTo>
                  <a:pt x="398" y="2182"/>
                </a:lnTo>
                <a:lnTo>
                  <a:pt x="441" y="2218"/>
                </a:lnTo>
                <a:lnTo>
                  <a:pt x="489" y="2249"/>
                </a:lnTo>
                <a:lnTo>
                  <a:pt x="540" y="2275"/>
                </a:lnTo>
                <a:lnTo>
                  <a:pt x="593" y="2296"/>
                </a:lnTo>
                <a:lnTo>
                  <a:pt x="649" y="2312"/>
                </a:lnTo>
                <a:lnTo>
                  <a:pt x="707" y="2322"/>
                </a:lnTo>
                <a:lnTo>
                  <a:pt x="767" y="2325"/>
                </a:lnTo>
                <a:lnTo>
                  <a:pt x="828" y="2322"/>
                </a:lnTo>
                <a:lnTo>
                  <a:pt x="886" y="2312"/>
                </a:lnTo>
                <a:lnTo>
                  <a:pt x="942" y="2296"/>
                </a:lnTo>
                <a:lnTo>
                  <a:pt x="995" y="2275"/>
                </a:lnTo>
                <a:lnTo>
                  <a:pt x="1046" y="2249"/>
                </a:lnTo>
                <a:lnTo>
                  <a:pt x="1093" y="2218"/>
                </a:lnTo>
                <a:lnTo>
                  <a:pt x="1137" y="2182"/>
                </a:lnTo>
                <a:lnTo>
                  <a:pt x="1177" y="2142"/>
                </a:lnTo>
                <a:lnTo>
                  <a:pt x="1213" y="2098"/>
                </a:lnTo>
                <a:lnTo>
                  <a:pt x="1245" y="2051"/>
                </a:lnTo>
                <a:lnTo>
                  <a:pt x="1271" y="1999"/>
                </a:lnTo>
                <a:lnTo>
                  <a:pt x="1292" y="1947"/>
                </a:lnTo>
                <a:lnTo>
                  <a:pt x="1307" y="1890"/>
                </a:lnTo>
                <a:lnTo>
                  <a:pt x="1316" y="1832"/>
                </a:lnTo>
                <a:lnTo>
                  <a:pt x="1319" y="1772"/>
                </a:lnTo>
                <a:lnTo>
                  <a:pt x="1316" y="1712"/>
                </a:lnTo>
                <a:lnTo>
                  <a:pt x="1307" y="1653"/>
                </a:lnTo>
                <a:lnTo>
                  <a:pt x="1292" y="1597"/>
                </a:lnTo>
                <a:lnTo>
                  <a:pt x="1271" y="1544"/>
                </a:lnTo>
                <a:lnTo>
                  <a:pt x="1245" y="1493"/>
                </a:lnTo>
                <a:lnTo>
                  <a:pt x="1213" y="1446"/>
                </a:lnTo>
                <a:lnTo>
                  <a:pt x="1177" y="1401"/>
                </a:lnTo>
                <a:lnTo>
                  <a:pt x="1137" y="1361"/>
                </a:lnTo>
                <a:lnTo>
                  <a:pt x="1093" y="1326"/>
                </a:lnTo>
                <a:lnTo>
                  <a:pt x="1046" y="1295"/>
                </a:lnTo>
                <a:lnTo>
                  <a:pt x="995" y="1269"/>
                </a:lnTo>
                <a:lnTo>
                  <a:pt x="942" y="1248"/>
                </a:lnTo>
                <a:lnTo>
                  <a:pt x="886" y="1232"/>
                </a:lnTo>
                <a:lnTo>
                  <a:pt x="828" y="1223"/>
                </a:lnTo>
                <a:lnTo>
                  <a:pt x="767" y="1219"/>
                </a:lnTo>
                <a:close/>
                <a:moveTo>
                  <a:pt x="1695" y="886"/>
                </a:moveTo>
                <a:lnTo>
                  <a:pt x="1647" y="887"/>
                </a:lnTo>
                <a:lnTo>
                  <a:pt x="1599" y="891"/>
                </a:lnTo>
                <a:lnTo>
                  <a:pt x="1556" y="896"/>
                </a:lnTo>
                <a:lnTo>
                  <a:pt x="1514" y="905"/>
                </a:lnTo>
                <a:lnTo>
                  <a:pt x="1476" y="915"/>
                </a:lnTo>
                <a:lnTo>
                  <a:pt x="1442" y="927"/>
                </a:lnTo>
                <a:lnTo>
                  <a:pt x="1412" y="941"/>
                </a:lnTo>
                <a:lnTo>
                  <a:pt x="1387" y="956"/>
                </a:lnTo>
                <a:lnTo>
                  <a:pt x="1366" y="973"/>
                </a:lnTo>
                <a:lnTo>
                  <a:pt x="1350" y="991"/>
                </a:lnTo>
                <a:lnTo>
                  <a:pt x="1340" y="1009"/>
                </a:lnTo>
                <a:lnTo>
                  <a:pt x="1337" y="1029"/>
                </a:lnTo>
                <a:lnTo>
                  <a:pt x="1340" y="1048"/>
                </a:lnTo>
                <a:lnTo>
                  <a:pt x="1350" y="1067"/>
                </a:lnTo>
                <a:lnTo>
                  <a:pt x="1366" y="1085"/>
                </a:lnTo>
                <a:lnTo>
                  <a:pt x="1387" y="1100"/>
                </a:lnTo>
                <a:lnTo>
                  <a:pt x="1412" y="1116"/>
                </a:lnTo>
                <a:lnTo>
                  <a:pt x="1442" y="1130"/>
                </a:lnTo>
                <a:lnTo>
                  <a:pt x="1476" y="1143"/>
                </a:lnTo>
                <a:lnTo>
                  <a:pt x="1514" y="1152"/>
                </a:lnTo>
                <a:lnTo>
                  <a:pt x="1556" y="1160"/>
                </a:lnTo>
                <a:lnTo>
                  <a:pt x="1599" y="1167"/>
                </a:lnTo>
                <a:lnTo>
                  <a:pt x="1647" y="1171"/>
                </a:lnTo>
                <a:lnTo>
                  <a:pt x="1695" y="1172"/>
                </a:lnTo>
                <a:lnTo>
                  <a:pt x="1743" y="1171"/>
                </a:lnTo>
                <a:lnTo>
                  <a:pt x="1790" y="1167"/>
                </a:lnTo>
                <a:lnTo>
                  <a:pt x="1834" y="1160"/>
                </a:lnTo>
                <a:lnTo>
                  <a:pt x="1875" y="1152"/>
                </a:lnTo>
                <a:lnTo>
                  <a:pt x="1913" y="1143"/>
                </a:lnTo>
                <a:lnTo>
                  <a:pt x="1947" y="1130"/>
                </a:lnTo>
                <a:lnTo>
                  <a:pt x="1978" y="1116"/>
                </a:lnTo>
                <a:lnTo>
                  <a:pt x="2003" y="1100"/>
                </a:lnTo>
                <a:lnTo>
                  <a:pt x="2024" y="1085"/>
                </a:lnTo>
                <a:lnTo>
                  <a:pt x="2039" y="1067"/>
                </a:lnTo>
                <a:lnTo>
                  <a:pt x="2048" y="1048"/>
                </a:lnTo>
                <a:lnTo>
                  <a:pt x="2052" y="1029"/>
                </a:lnTo>
                <a:lnTo>
                  <a:pt x="2048" y="1009"/>
                </a:lnTo>
                <a:lnTo>
                  <a:pt x="2039" y="991"/>
                </a:lnTo>
                <a:lnTo>
                  <a:pt x="2024" y="973"/>
                </a:lnTo>
                <a:lnTo>
                  <a:pt x="2003" y="956"/>
                </a:lnTo>
                <a:lnTo>
                  <a:pt x="1978" y="941"/>
                </a:lnTo>
                <a:lnTo>
                  <a:pt x="1947" y="927"/>
                </a:lnTo>
                <a:lnTo>
                  <a:pt x="1913" y="915"/>
                </a:lnTo>
                <a:lnTo>
                  <a:pt x="1875" y="905"/>
                </a:lnTo>
                <a:lnTo>
                  <a:pt x="1834" y="896"/>
                </a:lnTo>
                <a:lnTo>
                  <a:pt x="1790" y="891"/>
                </a:lnTo>
                <a:lnTo>
                  <a:pt x="1743" y="887"/>
                </a:lnTo>
                <a:lnTo>
                  <a:pt x="1695" y="886"/>
                </a:lnTo>
                <a:close/>
                <a:moveTo>
                  <a:pt x="2260" y="260"/>
                </a:moveTo>
                <a:lnTo>
                  <a:pt x="2211" y="261"/>
                </a:lnTo>
                <a:lnTo>
                  <a:pt x="2164" y="268"/>
                </a:lnTo>
                <a:lnTo>
                  <a:pt x="2121" y="278"/>
                </a:lnTo>
                <a:lnTo>
                  <a:pt x="2080" y="294"/>
                </a:lnTo>
                <a:lnTo>
                  <a:pt x="2043" y="315"/>
                </a:lnTo>
                <a:lnTo>
                  <a:pt x="2008" y="340"/>
                </a:lnTo>
                <a:lnTo>
                  <a:pt x="1977" y="371"/>
                </a:lnTo>
                <a:lnTo>
                  <a:pt x="1950" y="406"/>
                </a:lnTo>
                <a:lnTo>
                  <a:pt x="1944" y="417"/>
                </a:lnTo>
                <a:lnTo>
                  <a:pt x="1943" y="429"/>
                </a:lnTo>
                <a:lnTo>
                  <a:pt x="1945" y="441"/>
                </a:lnTo>
                <a:lnTo>
                  <a:pt x="1951" y="452"/>
                </a:lnTo>
                <a:lnTo>
                  <a:pt x="1960" y="461"/>
                </a:lnTo>
                <a:lnTo>
                  <a:pt x="1972" y="467"/>
                </a:lnTo>
                <a:lnTo>
                  <a:pt x="1983" y="469"/>
                </a:lnTo>
                <a:lnTo>
                  <a:pt x="1996" y="467"/>
                </a:lnTo>
                <a:lnTo>
                  <a:pt x="2007" y="460"/>
                </a:lnTo>
                <a:lnTo>
                  <a:pt x="2016" y="451"/>
                </a:lnTo>
                <a:lnTo>
                  <a:pt x="2040" y="421"/>
                </a:lnTo>
                <a:lnTo>
                  <a:pt x="2068" y="396"/>
                </a:lnTo>
                <a:lnTo>
                  <a:pt x="2099" y="375"/>
                </a:lnTo>
                <a:lnTo>
                  <a:pt x="2134" y="359"/>
                </a:lnTo>
                <a:lnTo>
                  <a:pt x="2172" y="349"/>
                </a:lnTo>
                <a:lnTo>
                  <a:pt x="2212" y="342"/>
                </a:lnTo>
                <a:lnTo>
                  <a:pt x="2256" y="340"/>
                </a:lnTo>
                <a:lnTo>
                  <a:pt x="2283" y="342"/>
                </a:lnTo>
                <a:lnTo>
                  <a:pt x="2308" y="344"/>
                </a:lnTo>
                <a:lnTo>
                  <a:pt x="2333" y="349"/>
                </a:lnTo>
                <a:lnTo>
                  <a:pt x="2354" y="353"/>
                </a:lnTo>
                <a:lnTo>
                  <a:pt x="2371" y="357"/>
                </a:lnTo>
                <a:lnTo>
                  <a:pt x="2387" y="361"/>
                </a:lnTo>
                <a:lnTo>
                  <a:pt x="2399" y="366"/>
                </a:lnTo>
                <a:lnTo>
                  <a:pt x="2406" y="368"/>
                </a:lnTo>
                <a:lnTo>
                  <a:pt x="2409" y="369"/>
                </a:lnTo>
                <a:lnTo>
                  <a:pt x="2422" y="372"/>
                </a:lnTo>
                <a:lnTo>
                  <a:pt x="2435" y="371"/>
                </a:lnTo>
                <a:lnTo>
                  <a:pt x="2446" y="366"/>
                </a:lnTo>
                <a:lnTo>
                  <a:pt x="2455" y="357"/>
                </a:lnTo>
                <a:lnTo>
                  <a:pt x="2462" y="346"/>
                </a:lnTo>
                <a:lnTo>
                  <a:pt x="2464" y="333"/>
                </a:lnTo>
                <a:lnTo>
                  <a:pt x="2463" y="321"/>
                </a:lnTo>
                <a:lnTo>
                  <a:pt x="2458" y="310"/>
                </a:lnTo>
                <a:lnTo>
                  <a:pt x="2450" y="300"/>
                </a:lnTo>
                <a:lnTo>
                  <a:pt x="2439" y="294"/>
                </a:lnTo>
                <a:lnTo>
                  <a:pt x="2435" y="292"/>
                </a:lnTo>
                <a:lnTo>
                  <a:pt x="2426" y="289"/>
                </a:lnTo>
                <a:lnTo>
                  <a:pt x="2413" y="284"/>
                </a:lnTo>
                <a:lnTo>
                  <a:pt x="2395" y="280"/>
                </a:lnTo>
                <a:lnTo>
                  <a:pt x="2374" y="275"/>
                </a:lnTo>
                <a:lnTo>
                  <a:pt x="2349" y="270"/>
                </a:lnTo>
                <a:lnTo>
                  <a:pt x="2322" y="266"/>
                </a:lnTo>
                <a:lnTo>
                  <a:pt x="2292" y="261"/>
                </a:lnTo>
                <a:lnTo>
                  <a:pt x="2260" y="260"/>
                </a:lnTo>
                <a:close/>
                <a:moveTo>
                  <a:pt x="1130" y="260"/>
                </a:moveTo>
                <a:lnTo>
                  <a:pt x="1097" y="261"/>
                </a:lnTo>
                <a:lnTo>
                  <a:pt x="1068" y="266"/>
                </a:lnTo>
                <a:lnTo>
                  <a:pt x="1041" y="270"/>
                </a:lnTo>
                <a:lnTo>
                  <a:pt x="1015" y="275"/>
                </a:lnTo>
                <a:lnTo>
                  <a:pt x="994" y="280"/>
                </a:lnTo>
                <a:lnTo>
                  <a:pt x="976" y="284"/>
                </a:lnTo>
                <a:lnTo>
                  <a:pt x="964" y="289"/>
                </a:lnTo>
                <a:lnTo>
                  <a:pt x="954" y="292"/>
                </a:lnTo>
                <a:lnTo>
                  <a:pt x="951" y="294"/>
                </a:lnTo>
                <a:lnTo>
                  <a:pt x="940" y="300"/>
                </a:lnTo>
                <a:lnTo>
                  <a:pt x="931" y="310"/>
                </a:lnTo>
                <a:lnTo>
                  <a:pt x="927" y="321"/>
                </a:lnTo>
                <a:lnTo>
                  <a:pt x="925" y="333"/>
                </a:lnTo>
                <a:lnTo>
                  <a:pt x="928" y="346"/>
                </a:lnTo>
                <a:lnTo>
                  <a:pt x="934" y="357"/>
                </a:lnTo>
                <a:lnTo>
                  <a:pt x="944" y="366"/>
                </a:lnTo>
                <a:lnTo>
                  <a:pt x="955" y="371"/>
                </a:lnTo>
                <a:lnTo>
                  <a:pt x="968" y="372"/>
                </a:lnTo>
                <a:lnTo>
                  <a:pt x="981" y="369"/>
                </a:lnTo>
                <a:lnTo>
                  <a:pt x="983" y="368"/>
                </a:lnTo>
                <a:lnTo>
                  <a:pt x="990" y="366"/>
                </a:lnTo>
                <a:lnTo>
                  <a:pt x="1002" y="362"/>
                </a:lnTo>
                <a:lnTo>
                  <a:pt x="1016" y="358"/>
                </a:lnTo>
                <a:lnTo>
                  <a:pt x="1034" y="353"/>
                </a:lnTo>
                <a:lnTo>
                  <a:pt x="1055" y="349"/>
                </a:lnTo>
                <a:lnTo>
                  <a:pt x="1078" y="346"/>
                </a:lnTo>
                <a:lnTo>
                  <a:pt x="1103" y="342"/>
                </a:lnTo>
                <a:lnTo>
                  <a:pt x="1130" y="341"/>
                </a:lnTo>
                <a:lnTo>
                  <a:pt x="1157" y="341"/>
                </a:lnTo>
                <a:lnTo>
                  <a:pt x="1186" y="343"/>
                </a:lnTo>
                <a:lnTo>
                  <a:pt x="1215" y="348"/>
                </a:lnTo>
                <a:lnTo>
                  <a:pt x="1244" y="356"/>
                </a:lnTo>
                <a:lnTo>
                  <a:pt x="1272" y="367"/>
                </a:lnTo>
                <a:lnTo>
                  <a:pt x="1300" y="381"/>
                </a:lnTo>
                <a:lnTo>
                  <a:pt x="1326" y="400"/>
                </a:lnTo>
                <a:lnTo>
                  <a:pt x="1351" y="423"/>
                </a:lnTo>
                <a:lnTo>
                  <a:pt x="1373" y="451"/>
                </a:lnTo>
                <a:lnTo>
                  <a:pt x="1382" y="460"/>
                </a:lnTo>
                <a:lnTo>
                  <a:pt x="1394" y="467"/>
                </a:lnTo>
                <a:lnTo>
                  <a:pt x="1407" y="469"/>
                </a:lnTo>
                <a:lnTo>
                  <a:pt x="1418" y="467"/>
                </a:lnTo>
                <a:lnTo>
                  <a:pt x="1430" y="461"/>
                </a:lnTo>
                <a:lnTo>
                  <a:pt x="1439" y="452"/>
                </a:lnTo>
                <a:lnTo>
                  <a:pt x="1445" y="441"/>
                </a:lnTo>
                <a:lnTo>
                  <a:pt x="1447" y="429"/>
                </a:lnTo>
                <a:lnTo>
                  <a:pt x="1446" y="416"/>
                </a:lnTo>
                <a:lnTo>
                  <a:pt x="1439" y="404"/>
                </a:lnTo>
                <a:lnTo>
                  <a:pt x="1412" y="370"/>
                </a:lnTo>
                <a:lnTo>
                  <a:pt x="1381" y="340"/>
                </a:lnTo>
                <a:lnTo>
                  <a:pt x="1347" y="315"/>
                </a:lnTo>
                <a:lnTo>
                  <a:pt x="1309" y="294"/>
                </a:lnTo>
                <a:lnTo>
                  <a:pt x="1269" y="278"/>
                </a:lnTo>
                <a:lnTo>
                  <a:pt x="1225" y="268"/>
                </a:lnTo>
                <a:lnTo>
                  <a:pt x="1178" y="261"/>
                </a:lnTo>
                <a:lnTo>
                  <a:pt x="1130" y="260"/>
                </a:lnTo>
                <a:close/>
                <a:moveTo>
                  <a:pt x="1249" y="0"/>
                </a:moveTo>
                <a:lnTo>
                  <a:pt x="1288" y="3"/>
                </a:lnTo>
                <a:lnTo>
                  <a:pt x="1326" y="12"/>
                </a:lnTo>
                <a:lnTo>
                  <a:pt x="1361" y="25"/>
                </a:lnTo>
                <a:lnTo>
                  <a:pt x="1394" y="44"/>
                </a:lnTo>
                <a:lnTo>
                  <a:pt x="1424" y="67"/>
                </a:lnTo>
                <a:lnTo>
                  <a:pt x="1449" y="92"/>
                </a:lnTo>
                <a:lnTo>
                  <a:pt x="1470" y="121"/>
                </a:lnTo>
                <a:lnTo>
                  <a:pt x="1485" y="153"/>
                </a:lnTo>
                <a:lnTo>
                  <a:pt x="1494" y="186"/>
                </a:lnTo>
                <a:lnTo>
                  <a:pt x="1495" y="194"/>
                </a:lnTo>
                <a:lnTo>
                  <a:pt x="1496" y="209"/>
                </a:lnTo>
                <a:lnTo>
                  <a:pt x="1498" y="230"/>
                </a:lnTo>
                <a:lnTo>
                  <a:pt x="1500" y="257"/>
                </a:lnTo>
                <a:lnTo>
                  <a:pt x="1502" y="289"/>
                </a:lnTo>
                <a:lnTo>
                  <a:pt x="1505" y="324"/>
                </a:lnTo>
                <a:lnTo>
                  <a:pt x="1508" y="364"/>
                </a:lnTo>
                <a:lnTo>
                  <a:pt x="1511" y="406"/>
                </a:lnTo>
                <a:lnTo>
                  <a:pt x="1513" y="450"/>
                </a:lnTo>
                <a:lnTo>
                  <a:pt x="1516" y="494"/>
                </a:lnTo>
                <a:lnTo>
                  <a:pt x="1519" y="539"/>
                </a:lnTo>
                <a:lnTo>
                  <a:pt x="1521" y="583"/>
                </a:lnTo>
                <a:lnTo>
                  <a:pt x="1525" y="626"/>
                </a:lnTo>
                <a:lnTo>
                  <a:pt x="1527" y="667"/>
                </a:lnTo>
                <a:lnTo>
                  <a:pt x="1529" y="705"/>
                </a:lnTo>
                <a:lnTo>
                  <a:pt x="1547" y="703"/>
                </a:lnTo>
                <a:lnTo>
                  <a:pt x="1561" y="699"/>
                </a:lnTo>
                <a:lnTo>
                  <a:pt x="1573" y="693"/>
                </a:lnTo>
                <a:lnTo>
                  <a:pt x="1582" y="685"/>
                </a:lnTo>
                <a:lnTo>
                  <a:pt x="1591" y="675"/>
                </a:lnTo>
                <a:lnTo>
                  <a:pt x="1599" y="665"/>
                </a:lnTo>
                <a:lnTo>
                  <a:pt x="1607" y="652"/>
                </a:lnTo>
                <a:lnTo>
                  <a:pt x="1615" y="639"/>
                </a:lnTo>
                <a:lnTo>
                  <a:pt x="1626" y="626"/>
                </a:lnTo>
                <a:lnTo>
                  <a:pt x="1638" y="613"/>
                </a:lnTo>
                <a:lnTo>
                  <a:pt x="1643" y="610"/>
                </a:lnTo>
                <a:lnTo>
                  <a:pt x="1654" y="609"/>
                </a:lnTo>
                <a:lnTo>
                  <a:pt x="1669" y="607"/>
                </a:lnTo>
                <a:lnTo>
                  <a:pt x="1685" y="607"/>
                </a:lnTo>
                <a:lnTo>
                  <a:pt x="1703" y="607"/>
                </a:lnTo>
                <a:lnTo>
                  <a:pt x="1720" y="607"/>
                </a:lnTo>
                <a:lnTo>
                  <a:pt x="1735" y="609"/>
                </a:lnTo>
                <a:lnTo>
                  <a:pt x="1745" y="610"/>
                </a:lnTo>
                <a:lnTo>
                  <a:pt x="1752" y="613"/>
                </a:lnTo>
                <a:lnTo>
                  <a:pt x="1764" y="626"/>
                </a:lnTo>
                <a:lnTo>
                  <a:pt x="1774" y="639"/>
                </a:lnTo>
                <a:lnTo>
                  <a:pt x="1782" y="652"/>
                </a:lnTo>
                <a:lnTo>
                  <a:pt x="1791" y="665"/>
                </a:lnTo>
                <a:lnTo>
                  <a:pt x="1798" y="675"/>
                </a:lnTo>
                <a:lnTo>
                  <a:pt x="1806" y="685"/>
                </a:lnTo>
                <a:lnTo>
                  <a:pt x="1816" y="693"/>
                </a:lnTo>
                <a:lnTo>
                  <a:pt x="1828" y="699"/>
                </a:lnTo>
                <a:lnTo>
                  <a:pt x="1842" y="703"/>
                </a:lnTo>
                <a:lnTo>
                  <a:pt x="1860" y="705"/>
                </a:lnTo>
                <a:lnTo>
                  <a:pt x="1862" y="667"/>
                </a:lnTo>
                <a:lnTo>
                  <a:pt x="1865" y="626"/>
                </a:lnTo>
                <a:lnTo>
                  <a:pt x="1868" y="583"/>
                </a:lnTo>
                <a:lnTo>
                  <a:pt x="1871" y="539"/>
                </a:lnTo>
                <a:lnTo>
                  <a:pt x="1873" y="494"/>
                </a:lnTo>
                <a:lnTo>
                  <a:pt x="1876" y="450"/>
                </a:lnTo>
                <a:lnTo>
                  <a:pt x="1879" y="406"/>
                </a:lnTo>
                <a:lnTo>
                  <a:pt x="1881" y="364"/>
                </a:lnTo>
                <a:lnTo>
                  <a:pt x="1884" y="324"/>
                </a:lnTo>
                <a:lnTo>
                  <a:pt x="1886" y="289"/>
                </a:lnTo>
                <a:lnTo>
                  <a:pt x="1889" y="257"/>
                </a:lnTo>
                <a:lnTo>
                  <a:pt x="1891" y="230"/>
                </a:lnTo>
                <a:lnTo>
                  <a:pt x="1893" y="209"/>
                </a:lnTo>
                <a:lnTo>
                  <a:pt x="1894" y="194"/>
                </a:lnTo>
                <a:lnTo>
                  <a:pt x="1895" y="186"/>
                </a:lnTo>
                <a:lnTo>
                  <a:pt x="1904" y="153"/>
                </a:lnTo>
                <a:lnTo>
                  <a:pt x="1920" y="121"/>
                </a:lnTo>
                <a:lnTo>
                  <a:pt x="1940" y="92"/>
                </a:lnTo>
                <a:lnTo>
                  <a:pt x="1965" y="67"/>
                </a:lnTo>
                <a:lnTo>
                  <a:pt x="1995" y="44"/>
                </a:lnTo>
                <a:lnTo>
                  <a:pt x="2028" y="25"/>
                </a:lnTo>
                <a:lnTo>
                  <a:pt x="2063" y="12"/>
                </a:lnTo>
                <a:lnTo>
                  <a:pt x="2101" y="3"/>
                </a:lnTo>
                <a:lnTo>
                  <a:pt x="2140" y="0"/>
                </a:lnTo>
                <a:lnTo>
                  <a:pt x="2166" y="1"/>
                </a:lnTo>
                <a:lnTo>
                  <a:pt x="2192" y="5"/>
                </a:lnTo>
                <a:lnTo>
                  <a:pt x="2217" y="12"/>
                </a:lnTo>
                <a:lnTo>
                  <a:pt x="2241" y="21"/>
                </a:lnTo>
                <a:lnTo>
                  <a:pt x="2265" y="34"/>
                </a:lnTo>
                <a:lnTo>
                  <a:pt x="2289" y="50"/>
                </a:lnTo>
                <a:lnTo>
                  <a:pt x="2315" y="70"/>
                </a:lnTo>
                <a:lnTo>
                  <a:pt x="2340" y="94"/>
                </a:lnTo>
                <a:lnTo>
                  <a:pt x="2367" y="122"/>
                </a:lnTo>
                <a:lnTo>
                  <a:pt x="2396" y="155"/>
                </a:lnTo>
                <a:lnTo>
                  <a:pt x="2426" y="193"/>
                </a:lnTo>
                <a:lnTo>
                  <a:pt x="2458" y="235"/>
                </a:lnTo>
                <a:lnTo>
                  <a:pt x="2494" y="283"/>
                </a:lnTo>
                <a:lnTo>
                  <a:pt x="2501" y="294"/>
                </a:lnTo>
                <a:lnTo>
                  <a:pt x="2511" y="310"/>
                </a:lnTo>
                <a:lnTo>
                  <a:pt x="2525" y="329"/>
                </a:lnTo>
                <a:lnTo>
                  <a:pt x="2542" y="352"/>
                </a:lnTo>
                <a:lnTo>
                  <a:pt x="2561" y="379"/>
                </a:lnTo>
                <a:lnTo>
                  <a:pt x="2582" y="410"/>
                </a:lnTo>
                <a:lnTo>
                  <a:pt x="2605" y="442"/>
                </a:lnTo>
                <a:lnTo>
                  <a:pt x="2631" y="479"/>
                </a:lnTo>
                <a:lnTo>
                  <a:pt x="2658" y="517"/>
                </a:lnTo>
                <a:lnTo>
                  <a:pt x="2686" y="558"/>
                </a:lnTo>
                <a:lnTo>
                  <a:pt x="2717" y="600"/>
                </a:lnTo>
                <a:lnTo>
                  <a:pt x="2747" y="645"/>
                </a:lnTo>
                <a:lnTo>
                  <a:pt x="2779" y="690"/>
                </a:lnTo>
                <a:lnTo>
                  <a:pt x="2811" y="736"/>
                </a:lnTo>
                <a:lnTo>
                  <a:pt x="2844" y="783"/>
                </a:lnTo>
                <a:lnTo>
                  <a:pt x="2878" y="831"/>
                </a:lnTo>
                <a:lnTo>
                  <a:pt x="2910" y="878"/>
                </a:lnTo>
                <a:lnTo>
                  <a:pt x="2944" y="925"/>
                </a:lnTo>
                <a:lnTo>
                  <a:pt x="2976" y="972"/>
                </a:lnTo>
                <a:lnTo>
                  <a:pt x="3008" y="1017"/>
                </a:lnTo>
                <a:lnTo>
                  <a:pt x="3040" y="1062"/>
                </a:lnTo>
                <a:lnTo>
                  <a:pt x="3070" y="1106"/>
                </a:lnTo>
                <a:lnTo>
                  <a:pt x="3098" y="1147"/>
                </a:lnTo>
                <a:lnTo>
                  <a:pt x="3126" y="1187"/>
                </a:lnTo>
                <a:lnTo>
                  <a:pt x="3152" y="1224"/>
                </a:lnTo>
                <a:lnTo>
                  <a:pt x="3176" y="1258"/>
                </a:lnTo>
                <a:lnTo>
                  <a:pt x="3198" y="1290"/>
                </a:lnTo>
                <a:lnTo>
                  <a:pt x="3218" y="1318"/>
                </a:lnTo>
                <a:lnTo>
                  <a:pt x="3236" y="1344"/>
                </a:lnTo>
                <a:lnTo>
                  <a:pt x="3251" y="1366"/>
                </a:lnTo>
                <a:lnTo>
                  <a:pt x="3264" y="1383"/>
                </a:lnTo>
                <a:lnTo>
                  <a:pt x="3272" y="1395"/>
                </a:lnTo>
                <a:lnTo>
                  <a:pt x="3292" y="1426"/>
                </a:lnTo>
                <a:lnTo>
                  <a:pt x="3310" y="1460"/>
                </a:lnTo>
                <a:lnTo>
                  <a:pt x="3327" y="1498"/>
                </a:lnTo>
                <a:lnTo>
                  <a:pt x="3343" y="1538"/>
                </a:lnTo>
                <a:lnTo>
                  <a:pt x="3356" y="1579"/>
                </a:lnTo>
                <a:lnTo>
                  <a:pt x="3368" y="1622"/>
                </a:lnTo>
                <a:lnTo>
                  <a:pt x="3377" y="1663"/>
                </a:lnTo>
                <a:lnTo>
                  <a:pt x="3385" y="1702"/>
                </a:lnTo>
                <a:lnTo>
                  <a:pt x="3389" y="1738"/>
                </a:lnTo>
                <a:lnTo>
                  <a:pt x="3390" y="1772"/>
                </a:lnTo>
                <a:lnTo>
                  <a:pt x="3387" y="1842"/>
                </a:lnTo>
                <a:lnTo>
                  <a:pt x="3378" y="1910"/>
                </a:lnTo>
                <a:lnTo>
                  <a:pt x="3363" y="1976"/>
                </a:lnTo>
                <a:lnTo>
                  <a:pt x="3343" y="2039"/>
                </a:lnTo>
                <a:lnTo>
                  <a:pt x="3316" y="2101"/>
                </a:lnTo>
                <a:lnTo>
                  <a:pt x="3286" y="2160"/>
                </a:lnTo>
                <a:lnTo>
                  <a:pt x="3250" y="2214"/>
                </a:lnTo>
                <a:lnTo>
                  <a:pt x="3210" y="2267"/>
                </a:lnTo>
                <a:lnTo>
                  <a:pt x="3166" y="2314"/>
                </a:lnTo>
                <a:lnTo>
                  <a:pt x="3117" y="2358"/>
                </a:lnTo>
                <a:lnTo>
                  <a:pt x="3066" y="2398"/>
                </a:lnTo>
                <a:lnTo>
                  <a:pt x="3011" y="2434"/>
                </a:lnTo>
                <a:lnTo>
                  <a:pt x="2952" y="2466"/>
                </a:lnTo>
                <a:lnTo>
                  <a:pt x="2891" y="2491"/>
                </a:lnTo>
                <a:lnTo>
                  <a:pt x="2827" y="2512"/>
                </a:lnTo>
                <a:lnTo>
                  <a:pt x="2762" y="2527"/>
                </a:lnTo>
                <a:lnTo>
                  <a:pt x="2693" y="2536"/>
                </a:lnTo>
                <a:lnTo>
                  <a:pt x="2624" y="2540"/>
                </a:lnTo>
                <a:lnTo>
                  <a:pt x="2553" y="2536"/>
                </a:lnTo>
                <a:lnTo>
                  <a:pt x="2486" y="2527"/>
                </a:lnTo>
                <a:lnTo>
                  <a:pt x="2420" y="2512"/>
                </a:lnTo>
                <a:lnTo>
                  <a:pt x="2357" y="2491"/>
                </a:lnTo>
                <a:lnTo>
                  <a:pt x="2296" y="2466"/>
                </a:lnTo>
                <a:lnTo>
                  <a:pt x="2237" y="2434"/>
                </a:lnTo>
                <a:lnTo>
                  <a:pt x="2182" y="2398"/>
                </a:lnTo>
                <a:lnTo>
                  <a:pt x="2131" y="2358"/>
                </a:lnTo>
                <a:lnTo>
                  <a:pt x="2082" y="2314"/>
                </a:lnTo>
                <a:lnTo>
                  <a:pt x="2038" y="2267"/>
                </a:lnTo>
                <a:lnTo>
                  <a:pt x="1998" y="2214"/>
                </a:lnTo>
                <a:lnTo>
                  <a:pt x="1963" y="2160"/>
                </a:lnTo>
                <a:lnTo>
                  <a:pt x="1933" y="2101"/>
                </a:lnTo>
                <a:lnTo>
                  <a:pt x="1906" y="2039"/>
                </a:lnTo>
                <a:lnTo>
                  <a:pt x="1886" y="1976"/>
                </a:lnTo>
                <a:lnTo>
                  <a:pt x="1871" y="1910"/>
                </a:lnTo>
                <a:lnTo>
                  <a:pt x="1862" y="1842"/>
                </a:lnTo>
                <a:lnTo>
                  <a:pt x="1859" y="1772"/>
                </a:lnTo>
                <a:lnTo>
                  <a:pt x="1859" y="1578"/>
                </a:lnTo>
                <a:lnTo>
                  <a:pt x="1858" y="1557"/>
                </a:lnTo>
                <a:lnTo>
                  <a:pt x="1857" y="1538"/>
                </a:lnTo>
                <a:lnTo>
                  <a:pt x="1855" y="1522"/>
                </a:lnTo>
                <a:lnTo>
                  <a:pt x="1850" y="1507"/>
                </a:lnTo>
                <a:lnTo>
                  <a:pt x="1843" y="1494"/>
                </a:lnTo>
                <a:lnTo>
                  <a:pt x="1834" y="1484"/>
                </a:lnTo>
                <a:lnTo>
                  <a:pt x="1821" y="1475"/>
                </a:lnTo>
                <a:lnTo>
                  <a:pt x="1805" y="1469"/>
                </a:lnTo>
                <a:lnTo>
                  <a:pt x="1787" y="1466"/>
                </a:lnTo>
                <a:lnTo>
                  <a:pt x="1762" y="1465"/>
                </a:lnTo>
                <a:lnTo>
                  <a:pt x="1627" y="1465"/>
                </a:lnTo>
                <a:lnTo>
                  <a:pt x="1603" y="1466"/>
                </a:lnTo>
                <a:lnTo>
                  <a:pt x="1584" y="1469"/>
                </a:lnTo>
                <a:lnTo>
                  <a:pt x="1570" y="1475"/>
                </a:lnTo>
                <a:lnTo>
                  <a:pt x="1559" y="1484"/>
                </a:lnTo>
                <a:lnTo>
                  <a:pt x="1552" y="1494"/>
                </a:lnTo>
                <a:lnTo>
                  <a:pt x="1547" y="1507"/>
                </a:lnTo>
                <a:lnTo>
                  <a:pt x="1545" y="1522"/>
                </a:lnTo>
                <a:lnTo>
                  <a:pt x="1543" y="1538"/>
                </a:lnTo>
                <a:lnTo>
                  <a:pt x="1542" y="1557"/>
                </a:lnTo>
                <a:lnTo>
                  <a:pt x="1542" y="1772"/>
                </a:lnTo>
                <a:lnTo>
                  <a:pt x="1539" y="1842"/>
                </a:lnTo>
                <a:lnTo>
                  <a:pt x="1530" y="1910"/>
                </a:lnTo>
                <a:lnTo>
                  <a:pt x="1515" y="1976"/>
                </a:lnTo>
                <a:lnTo>
                  <a:pt x="1494" y="2039"/>
                </a:lnTo>
                <a:lnTo>
                  <a:pt x="1468" y="2101"/>
                </a:lnTo>
                <a:lnTo>
                  <a:pt x="1437" y="2160"/>
                </a:lnTo>
                <a:lnTo>
                  <a:pt x="1401" y="2214"/>
                </a:lnTo>
                <a:lnTo>
                  <a:pt x="1360" y="2267"/>
                </a:lnTo>
                <a:lnTo>
                  <a:pt x="1316" y="2314"/>
                </a:lnTo>
                <a:lnTo>
                  <a:pt x="1268" y="2358"/>
                </a:lnTo>
                <a:lnTo>
                  <a:pt x="1215" y="2398"/>
                </a:lnTo>
                <a:lnTo>
                  <a:pt x="1159" y="2434"/>
                </a:lnTo>
                <a:lnTo>
                  <a:pt x="1102" y="2466"/>
                </a:lnTo>
                <a:lnTo>
                  <a:pt x="1039" y="2491"/>
                </a:lnTo>
                <a:lnTo>
                  <a:pt x="976" y="2512"/>
                </a:lnTo>
                <a:lnTo>
                  <a:pt x="910" y="2527"/>
                </a:lnTo>
                <a:lnTo>
                  <a:pt x="842" y="2536"/>
                </a:lnTo>
                <a:lnTo>
                  <a:pt x="772" y="2540"/>
                </a:lnTo>
                <a:lnTo>
                  <a:pt x="702" y="2536"/>
                </a:lnTo>
                <a:lnTo>
                  <a:pt x="633" y="2527"/>
                </a:lnTo>
                <a:lnTo>
                  <a:pt x="568" y="2512"/>
                </a:lnTo>
                <a:lnTo>
                  <a:pt x="504" y="2491"/>
                </a:lnTo>
                <a:lnTo>
                  <a:pt x="442" y="2466"/>
                </a:lnTo>
                <a:lnTo>
                  <a:pt x="383" y="2434"/>
                </a:lnTo>
                <a:lnTo>
                  <a:pt x="328" y="2398"/>
                </a:lnTo>
                <a:lnTo>
                  <a:pt x="276" y="2358"/>
                </a:lnTo>
                <a:lnTo>
                  <a:pt x="227" y="2314"/>
                </a:lnTo>
                <a:lnTo>
                  <a:pt x="182" y="2267"/>
                </a:lnTo>
                <a:lnTo>
                  <a:pt x="142" y="2214"/>
                </a:lnTo>
                <a:lnTo>
                  <a:pt x="106" y="2160"/>
                </a:lnTo>
                <a:lnTo>
                  <a:pt x="75" y="2101"/>
                </a:lnTo>
                <a:lnTo>
                  <a:pt x="48" y="2039"/>
                </a:lnTo>
                <a:lnTo>
                  <a:pt x="27" y="1976"/>
                </a:lnTo>
                <a:lnTo>
                  <a:pt x="13" y="1910"/>
                </a:lnTo>
                <a:lnTo>
                  <a:pt x="3" y="1842"/>
                </a:lnTo>
                <a:lnTo>
                  <a:pt x="0" y="1772"/>
                </a:lnTo>
                <a:lnTo>
                  <a:pt x="1" y="1738"/>
                </a:lnTo>
                <a:lnTo>
                  <a:pt x="6" y="1702"/>
                </a:lnTo>
                <a:lnTo>
                  <a:pt x="13" y="1663"/>
                </a:lnTo>
                <a:lnTo>
                  <a:pt x="22" y="1622"/>
                </a:lnTo>
                <a:lnTo>
                  <a:pt x="34" y="1579"/>
                </a:lnTo>
                <a:lnTo>
                  <a:pt x="47" y="1538"/>
                </a:lnTo>
                <a:lnTo>
                  <a:pt x="62" y="1498"/>
                </a:lnTo>
                <a:lnTo>
                  <a:pt x="79" y="1460"/>
                </a:lnTo>
                <a:lnTo>
                  <a:pt x="98" y="1426"/>
                </a:lnTo>
                <a:lnTo>
                  <a:pt x="117" y="1395"/>
                </a:lnTo>
                <a:lnTo>
                  <a:pt x="126" y="1383"/>
                </a:lnTo>
                <a:lnTo>
                  <a:pt x="138" y="1366"/>
                </a:lnTo>
                <a:lnTo>
                  <a:pt x="153" y="1344"/>
                </a:lnTo>
                <a:lnTo>
                  <a:pt x="170" y="1318"/>
                </a:lnTo>
                <a:lnTo>
                  <a:pt x="190" y="1290"/>
                </a:lnTo>
                <a:lnTo>
                  <a:pt x="213" y="1258"/>
                </a:lnTo>
                <a:lnTo>
                  <a:pt x="237" y="1224"/>
                </a:lnTo>
                <a:lnTo>
                  <a:pt x="263" y="1187"/>
                </a:lnTo>
                <a:lnTo>
                  <a:pt x="290" y="1147"/>
                </a:lnTo>
                <a:lnTo>
                  <a:pt x="320" y="1106"/>
                </a:lnTo>
                <a:lnTo>
                  <a:pt x="350" y="1062"/>
                </a:lnTo>
                <a:lnTo>
                  <a:pt x="381" y="1017"/>
                </a:lnTo>
                <a:lnTo>
                  <a:pt x="413" y="972"/>
                </a:lnTo>
                <a:lnTo>
                  <a:pt x="446" y="925"/>
                </a:lnTo>
                <a:lnTo>
                  <a:pt x="479" y="878"/>
                </a:lnTo>
                <a:lnTo>
                  <a:pt x="512" y="831"/>
                </a:lnTo>
                <a:lnTo>
                  <a:pt x="545" y="783"/>
                </a:lnTo>
                <a:lnTo>
                  <a:pt x="578" y="736"/>
                </a:lnTo>
                <a:lnTo>
                  <a:pt x="610" y="690"/>
                </a:lnTo>
                <a:lnTo>
                  <a:pt x="642" y="645"/>
                </a:lnTo>
                <a:lnTo>
                  <a:pt x="673" y="600"/>
                </a:lnTo>
                <a:lnTo>
                  <a:pt x="703" y="558"/>
                </a:lnTo>
                <a:lnTo>
                  <a:pt x="731" y="517"/>
                </a:lnTo>
                <a:lnTo>
                  <a:pt x="759" y="479"/>
                </a:lnTo>
                <a:lnTo>
                  <a:pt x="784" y="442"/>
                </a:lnTo>
                <a:lnTo>
                  <a:pt x="807" y="410"/>
                </a:lnTo>
                <a:lnTo>
                  <a:pt x="828" y="379"/>
                </a:lnTo>
                <a:lnTo>
                  <a:pt x="847" y="352"/>
                </a:lnTo>
                <a:lnTo>
                  <a:pt x="864" y="329"/>
                </a:lnTo>
                <a:lnTo>
                  <a:pt x="877" y="310"/>
                </a:lnTo>
                <a:lnTo>
                  <a:pt x="888" y="294"/>
                </a:lnTo>
                <a:lnTo>
                  <a:pt x="895" y="283"/>
                </a:lnTo>
                <a:lnTo>
                  <a:pt x="931" y="235"/>
                </a:lnTo>
                <a:lnTo>
                  <a:pt x="963" y="193"/>
                </a:lnTo>
                <a:lnTo>
                  <a:pt x="993" y="155"/>
                </a:lnTo>
                <a:lnTo>
                  <a:pt x="1022" y="122"/>
                </a:lnTo>
                <a:lnTo>
                  <a:pt x="1049" y="94"/>
                </a:lnTo>
                <a:lnTo>
                  <a:pt x="1075" y="70"/>
                </a:lnTo>
                <a:lnTo>
                  <a:pt x="1099" y="50"/>
                </a:lnTo>
                <a:lnTo>
                  <a:pt x="1124" y="34"/>
                </a:lnTo>
                <a:lnTo>
                  <a:pt x="1148" y="21"/>
                </a:lnTo>
                <a:lnTo>
                  <a:pt x="1172" y="12"/>
                </a:lnTo>
                <a:lnTo>
                  <a:pt x="1197" y="5"/>
                </a:lnTo>
                <a:lnTo>
                  <a:pt x="1223" y="1"/>
                </a:lnTo>
                <a:lnTo>
                  <a:pt x="12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61" name="Group 14"/>
          <p:cNvGrpSpPr>
            <a:grpSpLocks noChangeAspect="1"/>
          </p:cNvGrpSpPr>
          <p:nvPr/>
        </p:nvGrpSpPr>
        <p:grpSpPr bwMode="auto">
          <a:xfrm>
            <a:off x="6345373" y="2438267"/>
            <a:ext cx="713404" cy="692800"/>
            <a:chOff x="638" y="291"/>
            <a:chExt cx="554" cy="538"/>
          </a:xfrm>
          <a:solidFill>
            <a:schemeClr val="bg1"/>
          </a:solidFill>
        </p:grpSpPr>
        <p:sp>
          <p:nvSpPr>
            <p:cNvPr id="362" name="Freeform 16"/>
            <p:cNvSpPr>
              <a:spLocks/>
            </p:cNvSpPr>
            <p:nvPr/>
          </p:nvSpPr>
          <p:spPr bwMode="auto">
            <a:xfrm>
              <a:off x="1120" y="444"/>
              <a:ext cx="57" cy="62"/>
            </a:xfrm>
            <a:custGeom>
              <a:avLst/>
              <a:gdLst>
                <a:gd name="T0" fmla="*/ 0 w 341"/>
                <a:gd name="T1" fmla="*/ 0 h 371"/>
                <a:gd name="T2" fmla="*/ 171 w 341"/>
                <a:gd name="T3" fmla="*/ 0 h 371"/>
                <a:gd name="T4" fmla="*/ 201 w 341"/>
                <a:gd name="T5" fmla="*/ 3 h 371"/>
                <a:gd name="T6" fmla="*/ 230 w 341"/>
                <a:gd name="T7" fmla="*/ 11 h 371"/>
                <a:gd name="T8" fmla="*/ 257 w 341"/>
                <a:gd name="T9" fmla="*/ 24 h 371"/>
                <a:gd name="T10" fmla="*/ 280 w 341"/>
                <a:gd name="T11" fmla="*/ 40 h 371"/>
                <a:gd name="T12" fmla="*/ 301 w 341"/>
                <a:gd name="T13" fmla="*/ 61 h 371"/>
                <a:gd name="T14" fmla="*/ 317 w 341"/>
                <a:gd name="T15" fmla="*/ 86 h 371"/>
                <a:gd name="T16" fmla="*/ 330 w 341"/>
                <a:gd name="T17" fmla="*/ 111 h 371"/>
                <a:gd name="T18" fmla="*/ 338 w 341"/>
                <a:gd name="T19" fmla="*/ 141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1 h 371"/>
                <a:gd name="T32" fmla="*/ 280 w 341"/>
                <a:gd name="T33" fmla="*/ 331 h 371"/>
                <a:gd name="T34" fmla="*/ 257 w 341"/>
                <a:gd name="T35" fmla="*/ 349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1"/>
                  </a:lnTo>
                  <a:lnTo>
                    <a:pt x="257" y="24"/>
                  </a:lnTo>
                  <a:lnTo>
                    <a:pt x="280" y="40"/>
                  </a:lnTo>
                  <a:lnTo>
                    <a:pt x="301" y="61"/>
                  </a:lnTo>
                  <a:lnTo>
                    <a:pt x="317" y="86"/>
                  </a:lnTo>
                  <a:lnTo>
                    <a:pt x="330" y="111"/>
                  </a:lnTo>
                  <a:lnTo>
                    <a:pt x="338" y="141"/>
                  </a:lnTo>
                  <a:lnTo>
                    <a:pt x="341" y="171"/>
                  </a:lnTo>
                  <a:lnTo>
                    <a:pt x="341" y="200"/>
                  </a:lnTo>
                  <a:lnTo>
                    <a:pt x="338" y="231"/>
                  </a:lnTo>
                  <a:lnTo>
                    <a:pt x="330" y="260"/>
                  </a:lnTo>
                  <a:lnTo>
                    <a:pt x="317" y="287"/>
                  </a:lnTo>
                  <a:lnTo>
                    <a:pt x="301" y="311"/>
                  </a:lnTo>
                  <a:lnTo>
                    <a:pt x="280" y="331"/>
                  </a:lnTo>
                  <a:lnTo>
                    <a:pt x="257" y="349"/>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Freeform 17"/>
            <p:cNvSpPr>
              <a:spLocks/>
            </p:cNvSpPr>
            <p:nvPr/>
          </p:nvSpPr>
          <p:spPr bwMode="auto">
            <a:xfrm>
              <a:off x="1120" y="517"/>
              <a:ext cx="57" cy="62"/>
            </a:xfrm>
            <a:custGeom>
              <a:avLst/>
              <a:gdLst>
                <a:gd name="T0" fmla="*/ 0 w 341"/>
                <a:gd name="T1" fmla="*/ 0 h 372"/>
                <a:gd name="T2" fmla="*/ 171 w 341"/>
                <a:gd name="T3" fmla="*/ 0 h 372"/>
                <a:gd name="T4" fmla="*/ 201 w 341"/>
                <a:gd name="T5" fmla="*/ 4 h 372"/>
                <a:gd name="T6" fmla="*/ 230 w 341"/>
                <a:gd name="T7" fmla="*/ 11 h 372"/>
                <a:gd name="T8" fmla="*/ 257 w 341"/>
                <a:gd name="T9" fmla="*/ 24 h 372"/>
                <a:gd name="T10" fmla="*/ 280 w 341"/>
                <a:gd name="T11" fmla="*/ 41 h 372"/>
                <a:gd name="T12" fmla="*/ 301 w 341"/>
                <a:gd name="T13" fmla="*/ 61 h 372"/>
                <a:gd name="T14" fmla="*/ 317 w 341"/>
                <a:gd name="T15" fmla="*/ 85 h 372"/>
                <a:gd name="T16" fmla="*/ 330 w 341"/>
                <a:gd name="T17" fmla="*/ 112 h 372"/>
                <a:gd name="T18" fmla="*/ 338 w 341"/>
                <a:gd name="T19" fmla="*/ 141 h 372"/>
                <a:gd name="T20" fmla="*/ 341 w 341"/>
                <a:gd name="T21" fmla="*/ 172 h 372"/>
                <a:gd name="T22" fmla="*/ 341 w 341"/>
                <a:gd name="T23" fmla="*/ 201 h 372"/>
                <a:gd name="T24" fmla="*/ 338 w 341"/>
                <a:gd name="T25" fmla="*/ 231 h 372"/>
                <a:gd name="T26" fmla="*/ 330 w 341"/>
                <a:gd name="T27" fmla="*/ 260 h 372"/>
                <a:gd name="T28" fmla="*/ 317 w 341"/>
                <a:gd name="T29" fmla="*/ 287 h 372"/>
                <a:gd name="T30" fmla="*/ 301 w 341"/>
                <a:gd name="T31" fmla="*/ 311 h 372"/>
                <a:gd name="T32" fmla="*/ 280 w 341"/>
                <a:gd name="T33" fmla="*/ 332 h 372"/>
                <a:gd name="T34" fmla="*/ 257 w 341"/>
                <a:gd name="T35" fmla="*/ 349 h 372"/>
                <a:gd name="T36" fmla="*/ 230 w 341"/>
                <a:gd name="T37" fmla="*/ 361 h 372"/>
                <a:gd name="T38" fmla="*/ 201 w 341"/>
                <a:gd name="T39" fmla="*/ 370 h 372"/>
                <a:gd name="T40" fmla="*/ 171 w 341"/>
                <a:gd name="T41" fmla="*/ 372 h 372"/>
                <a:gd name="T42" fmla="*/ 0 w 341"/>
                <a:gd name="T43" fmla="*/ 372 h 372"/>
                <a:gd name="T44" fmla="*/ 0 w 341"/>
                <a:gd name="T4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2">
                  <a:moveTo>
                    <a:pt x="0" y="0"/>
                  </a:moveTo>
                  <a:lnTo>
                    <a:pt x="171" y="0"/>
                  </a:lnTo>
                  <a:lnTo>
                    <a:pt x="201" y="4"/>
                  </a:lnTo>
                  <a:lnTo>
                    <a:pt x="230" y="11"/>
                  </a:lnTo>
                  <a:lnTo>
                    <a:pt x="257" y="24"/>
                  </a:lnTo>
                  <a:lnTo>
                    <a:pt x="280" y="41"/>
                  </a:lnTo>
                  <a:lnTo>
                    <a:pt x="301" y="61"/>
                  </a:lnTo>
                  <a:lnTo>
                    <a:pt x="317" y="85"/>
                  </a:lnTo>
                  <a:lnTo>
                    <a:pt x="330" y="112"/>
                  </a:lnTo>
                  <a:lnTo>
                    <a:pt x="338" y="141"/>
                  </a:lnTo>
                  <a:lnTo>
                    <a:pt x="341" y="172"/>
                  </a:lnTo>
                  <a:lnTo>
                    <a:pt x="341" y="201"/>
                  </a:lnTo>
                  <a:lnTo>
                    <a:pt x="338" y="231"/>
                  </a:lnTo>
                  <a:lnTo>
                    <a:pt x="330" y="260"/>
                  </a:lnTo>
                  <a:lnTo>
                    <a:pt x="317" y="287"/>
                  </a:lnTo>
                  <a:lnTo>
                    <a:pt x="301" y="311"/>
                  </a:lnTo>
                  <a:lnTo>
                    <a:pt x="280" y="332"/>
                  </a:lnTo>
                  <a:lnTo>
                    <a:pt x="257" y="349"/>
                  </a:lnTo>
                  <a:lnTo>
                    <a:pt x="230" y="361"/>
                  </a:lnTo>
                  <a:lnTo>
                    <a:pt x="201" y="370"/>
                  </a:lnTo>
                  <a:lnTo>
                    <a:pt x="171" y="372"/>
                  </a:lnTo>
                  <a:lnTo>
                    <a:pt x="0" y="37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18"/>
            <p:cNvSpPr>
              <a:spLocks/>
            </p:cNvSpPr>
            <p:nvPr/>
          </p:nvSpPr>
          <p:spPr bwMode="auto">
            <a:xfrm>
              <a:off x="1120" y="590"/>
              <a:ext cx="57" cy="62"/>
            </a:xfrm>
            <a:custGeom>
              <a:avLst/>
              <a:gdLst>
                <a:gd name="T0" fmla="*/ 0 w 341"/>
                <a:gd name="T1" fmla="*/ 0 h 371"/>
                <a:gd name="T2" fmla="*/ 171 w 341"/>
                <a:gd name="T3" fmla="*/ 0 h 371"/>
                <a:gd name="T4" fmla="*/ 201 w 341"/>
                <a:gd name="T5" fmla="*/ 3 h 371"/>
                <a:gd name="T6" fmla="*/ 230 w 341"/>
                <a:gd name="T7" fmla="*/ 10 h 371"/>
                <a:gd name="T8" fmla="*/ 257 w 341"/>
                <a:gd name="T9" fmla="*/ 24 h 371"/>
                <a:gd name="T10" fmla="*/ 280 w 341"/>
                <a:gd name="T11" fmla="*/ 40 h 371"/>
                <a:gd name="T12" fmla="*/ 301 w 341"/>
                <a:gd name="T13" fmla="*/ 61 h 371"/>
                <a:gd name="T14" fmla="*/ 317 w 341"/>
                <a:gd name="T15" fmla="*/ 84 h 371"/>
                <a:gd name="T16" fmla="*/ 330 w 341"/>
                <a:gd name="T17" fmla="*/ 111 h 371"/>
                <a:gd name="T18" fmla="*/ 338 w 341"/>
                <a:gd name="T19" fmla="*/ 140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0 h 371"/>
                <a:gd name="T32" fmla="*/ 280 w 341"/>
                <a:gd name="T33" fmla="*/ 331 h 371"/>
                <a:gd name="T34" fmla="*/ 257 w 341"/>
                <a:gd name="T35" fmla="*/ 348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0"/>
                  </a:lnTo>
                  <a:lnTo>
                    <a:pt x="257" y="24"/>
                  </a:lnTo>
                  <a:lnTo>
                    <a:pt x="280" y="40"/>
                  </a:lnTo>
                  <a:lnTo>
                    <a:pt x="301" y="61"/>
                  </a:lnTo>
                  <a:lnTo>
                    <a:pt x="317" y="84"/>
                  </a:lnTo>
                  <a:lnTo>
                    <a:pt x="330" y="111"/>
                  </a:lnTo>
                  <a:lnTo>
                    <a:pt x="338" y="140"/>
                  </a:lnTo>
                  <a:lnTo>
                    <a:pt x="341" y="171"/>
                  </a:lnTo>
                  <a:lnTo>
                    <a:pt x="341" y="200"/>
                  </a:lnTo>
                  <a:lnTo>
                    <a:pt x="338" y="231"/>
                  </a:lnTo>
                  <a:lnTo>
                    <a:pt x="330" y="260"/>
                  </a:lnTo>
                  <a:lnTo>
                    <a:pt x="317" y="287"/>
                  </a:lnTo>
                  <a:lnTo>
                    <a:pt x="301" y="310"/>
                  </a:lnTo>
                  <a:lnTo>
                    <a:pt x="280" y="331"/>
                  </a:lnTo>
                  <a:lnTo>
                    <a:pt x="257" y="348"/>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Freeform 19"/>
            <p:cNvSpPr>
              <a:spLocks/>
            </p:cNvSpPr>
            <p:nvPr/>
          </p:nvSpPr>
          <p:spPr bwMode="auto">
            <a:xfrm>
              <a:off x="1120" y="339"/>
              <a:ext cx="72" cy="72"/>
            </a:xfrm>
            <a:custGeom>
              <a:avLst/>
              <a:gdLst>
                <a:gd name="T0" fmla="*/ 317 w 430"/>
                <a:gd name="T1" fmla="*/ 0 h 433"/>
                <a:gd name="T2" fmla="*/ 341 w 430"/>
                <a:gd name="T3" fmla="*/ 3 h 433"/>
                <a:gd name="T4" fmla="*/ 362 w 430"/>
                <a:gd name="T5" fmla="*/ 10 h 433"/>
                <a:gd name="T6" fmla="*/ 382 w 430"/>
                <a:gd name="T7" fmla="*/ 22 h 433"/>
                <a:gd name="T8" fmla="*/ 398 w 430"/>
                <a:gd name="T9" fmla="*/ 37 h 433"/>
                <a:gd name="T10" fmla="*/ 411 w 430"/>
                <a:gd name="T11" fmla="*/ 56 h 433"/>
                <a:gd name="T12" fmla="*/ 421 w 430"/>
                <a:gd name="T13" fmla="*/ 77 h 433"/>
                <a:gd name="T14" fmla="*/ 427 w 430"/>
                <a:gd name="T15" fmla="*/ 102 h 433"/>
                <a:gd name="T16" fmla="*/ 430 w 430"/>
                <a:gd name="T17" fmla="*/ 129 h 433"/>
                <a:gd name="T18" fmla="*/ 430 w 430"/>
                <a:gd name="T19" fmla="*/ 153 h 433"/>
                <a:gd name="T20" fmla="*/ 426 w 430"/>
                <a:gd name="T21" fmla="*/ 189 h 433"/>
                <a:gd name="T22" fmla="*/ 416 w 430"/>
                <a:gd name="T23" fmla="*/ 225 h 433"/>
                <a:gd name="T24" fmla="*/ 402 w 430"/>
                <a:gd name="T25" fmla="*/ 259 h 433"/>
                <a:gd name="T26" fmla="*/ 383 w 430"/>
                <a:gd name="T27" fmla="*/ 291 h 433"/>
                <a:gd name="T28" fmla="*/ 358 w 430"/>
                <a:gd name="T29" fmla="*/ 321 h 433"/>
                <a:gd name="T30" fmla="*/ 331 w 430"/>
                <a:gd name="T31" fmla="*/ 345 h 433"/>
                <a:gd name="T32" fmla="*/ 301 w 430"/>
                <a:gd name="T33" fmla="*/ 366 h 433"/>
                <a:gd name="T34" fmla="*/ 269 w 430"/>
                <a:gd name="T35" fmla="*/ 382 h 433"/>
                <a:gd name="T36" fmla="*/ 0 w 430"/>
                <a:gd name="T37" fmla="*/ 433 h 433"/>
                <a:gd name="T38" fmla="*/ 0 w 430"/>
                <a:gd name="T39" fmla="*/ 37 h 433"/>
                <a:gd name="T40" fmla="*/ 266 w 430"/>
                <a:gd name="T41" fmla="*/ 6 h 433"/>
                <a:gd name="T42" fmla="*/ 293 w 430"/>
                <a:gd name="T43" fmla="*/ 1 h 433"/>
                <a:gd name="T44" fmla="*/ 317 w 430"/>
                <a:gd name="T4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0" h="433">
                  <a:moveTo>
                    <a:pt x="317" y="0"/>
                  </a:moveTo>
                  <a:lnTo>
                    <a:pt x="341" y="3"/>
                  </a:lnTo>
                  <a:lnTo>
                    <a:pt x="362" y="10"/>
                  </a:lnTo>
                  <a:lnTo>
                    <a:pt x="382" y="22"/>
                  </a:lnTo>
                  <a:lnTo>
                    <a:pt x="398" y="37"/>
                  </a:lnTo>
                  <a:lnTo>
                    <a:pt x="411" y="56"/>
                  </a:lnTo>
                  <a:lnTo>
                    <a:pt x="421" y="77"/>
                  </a:lnTo>
                  <a:lnTo>
                    <a:pt x="427" y="102"/>
                  </a:lnTo>
                  <a:lnTo>
                    <a:pt x="430" y="129"/>
                  </a:lnTo>
                  <a:lnTo>
                    <a:pt x="430" y="153"/>
                  </a:lnTo>
                  <a:lnTo>
                    <a:pt x="426" y="189"/>
                  </a:lnTo>
                  <a:lnTo>
                    <a:pt x="416" y="225"/>
                  </a:lnTo>
                  <a:lnTo>
                    <a:pt x="402" y="259"/>
                  </a:lnTo>
                  <a:lnTo>
                    <a:pt x="383" y="291"/>
                  </a:lnTo>
                  <a:lnTo>
                    <a:pt x="358" y="321"/>
                  </a:lnTo>
                  <a:lnTo>
                    <a:pt x="331" y="345"/>
                  </a:lnTo>
                  <a:lnTo>
                    <a:pt x="301" y="366"/>
                  </a:lnTo>
                  <a:lnTo>
                    <a:pt x="269" y="382"/>
                  </a:lnTo>
                  <a:lnTo>
                    <a:pt x="0" y="433"/>
                  </a:lnTo>
                  <a:lnTo>
                    <a:pt x="0" y="37"/>
                  </a:lnTo>
                  <a:lnTo>
                    <a:pt x="266" y="6"/>
                  </a:lnTo>
                  <a:lnTo>
                    <a:pt x="293" y="1"/>
                  </a:lnTo>
                  <a:lnTo>
                    <a:pt x="3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20"/>
            <p:cNvSpPr>
              <a:spLocks/>
            </p:cNvSpPr>
            <p:nvPr/>
          </p:nvSpPr>
          <p:spPr bwMode="auto">
            <a:xfrm>
              <a:off x="865" y="291"/>
              <a:ext cx="245" cy="420"/>
            </a:xfrm>
            <a:custGeom>
              <a:avLst/>
              <a:gdLst>
                <a:gd name="T0" fmla="*/ 1304 w 1472"/>
                <a:gd name="T1" fmla="*/ 0 h 2521"/>
                <a:gd name="T2" fmla="*/ 1363 w 1472"/>
                <a:gd name="T3" fmla="*/ 12 h 2521"/>
                <a:gd name="T4" fmla="*/ 1412 w 1472"/>
                <a:gd name="T5" fmla="*/ 40 h 2521"/>
                <a:gd name="T6" fmla="*/ 1449 w 1472"/>
                <a:gd name="T7" fmla="*/ 85 h 2521"/>
                <a:gd name="T8" fmla="*/ 1469 w 1472"/>
                <a:gd name="T9" fmla="*/ 140 h 2521"/>
                <a:gd name="T10" fmla="*/ 1472 w 1472"/>
                <a:gd name="T11" fmla="*/ 2351 h 2521"/>
                <a:gd name="T12" fmla="*/ 1461 w 1472"/>
                <a:gd name="T13" fmla="*/ 2411 h 2521"/>
                <a:gd name="T14" fmla="*/ 1432 w 1472"/>
                <a:gd name="T15" fmla="*/ 2461 h 2521"/>
                <a:gd name="T16" fmla="*/ 1388 w 1472"/>
                <a:gd name="T17" fmla="*/ 2498 h 2521"/>
                <a:gd name="T18" fmla="*/ 1334 w 1472"/>
                <a:gd name="T19" fmla="*/ 2519 h 2521"/>
                <a:gd name="T20" fmla="*/ 947 w 1472"/>
                <a:gd name="T21" fmla="*/ 2521 h 2521"/>
                <a:gd name="T22" fmla="*/ 955 w 1472"/>
                <a:gd name="T23" fmla="*/ 2488 h 2521"/>
                <a:gd name="T24" fmla="*/ 961 w 1472"/>
                <a:gd name="T25" fmla="*/ 2467 h 2521"/>
                <a:gd name="T26" fmla="*/ 977 w 1472"/>
                <a:gd name="T27" fmla="*/ 2383 h 2521"/>
                <a:gd name="T28" fmla="*/ 823 w 1472"/>
                <a:gd name="T29" fmla="*/ 2367 h 2521"/>
                <a:gd name="T30" fmla="*/ 838 w 1472"/>
                <a:gd name="T31" fmla="*/ 2330 h 2521"/>
                <a:gd name="T32" fmla="*/ 837 w 1472"/>
                <a:gd name="T33" fmla="*/ 2286 h 2521"/>
                <a:gd name="T34" fmla="*/ 816 w 1472"/>
                <a:gd name="T35" fmla="*/ 2244 h 2521"/>
                <a:gd name="T36" fmla="*/ 780 w 1472"/>
                <a:gd name="T37" fmla="*/ 2215 h 2521"/>
                <a:gd name="T38" fmla="*/ 733 w 1472"/>
                <a:gd name="T39" fmla="*/ 2203 h 2521"/>
                <a:gd name="T40" fmla="*/ 686 w 1472"/>
                <a:gd name="T41" fmla="*/ 2215 h 2521"/>
                <a:gd name="T42" fmla="*/ 650 w 1472"/>
                <a:gd name="T43" fmla="*/ 2244 h 2521"/>
                <a:gd name="T44" fmla="*/ 630 w 1472"/>
                <a:gd name="T45" fmla="*/ 2286 h 2521"/>
                <a:gd name="T46" fmla="*/ 629 w 1472"/>
                <a:gd name="T47" fmla="*/ 2330 h 2521"/>
                <a:gd name="T48" fmla="*/ 643 w 1472"/>
                <a:gd name="T49" fmla="*/ 2367 h 2521"/>
                <a:gd name="T50" fmla="*/ 360 w 1472"/>
                <a:gd name="T51" fmla="*/ 2383 h 2521"/>
                <a:gd name="T52" fmla="*/ 363 w 1472"/>
                <a:gd name="T53" fmla="*/ 2374 h 2521"/>
                <a:gd name="T54" fmla="*/ 369 w 1472"/>
                <a:gd name="T55" fmla="*/ 2356 h 2521"/>
                <a:gd name="T56" fmla="*/ 372 w 1472"/>
                <a:gd name="T57" fmla="*/ 2054 h 2521"/>
                <a:gd name="T58" fmla="*/ 1212 w 1472"/>
                <a:gd name="T59" fmla="*/ 2051 h 2521"/>
                <a:gd name="T60" fmla="*/ 1236 w 1472"/>
                <a:gd name="T61" fmla="*/ 2034 h 2521"/>
                <a:gd name="T62" fmla="*/ 1244 w 1472"/>
                <a:gd name="T63" fmla="*/ 2006 h 2521"/>
                <a:gd name="T64" fmla="*/ 1242 w 1472"/>
                <a:gd name="T65" fmla="*/ 313 h 2521"/>
                <a:gd name="T66" fmla="*/ 1226 w 1472"/>
                <a:gd name="T67" fmla="*/ 290 h 2521"/>
                <a:gd name="T68" fmla="*/ 1198 w 1472"/>
                <a:gd name="T69" fmla="*/ 281 h 2521"/>
                <a:gd name="T70" fmla="*/ 259 w 1472"/>
                <a:gd name="T71" fmla="*/ 284 h 2521"/>
                <a:gd name="T72" fmla="*/ 237 w 1472"/>
                <a:gd name="T73" fmla="*/ 300 h 2521"/>
                <a:gd name="T74" fmla="*/ 228 w 1472"/>
                <a:gd name="T75" fmla="*/ 328 h 2521"/>
                <a:gd name="T76" fmla="*/ 0 w 1472"/>
                <a:gd name="T77" fmla="*/ 1459 h 2521"/>
                <a:gd name="T78" fmla="*/ 3 w 1472"/>
                <a:gd name="T79" fmla="*/ 140 h 2521"/>
                <a:gd name="T80" fmla="*/ 23 w 1472"/>
                <a:gd name="T81" fmla="*/ 85 h 2521"/>
                <a:gd name="T82" fmla="*/ 60 w 1472"/>
                <a:gd name="T83" fmla="*/ 40 h 2521"/>
                <a:gd name="T84" fmla="*/ 110 w 1472"/>
                <a:gd name="T85" fmla="*/ 12 h 2521"/>
                <a:gd name="T86" fmla="*/ 169 w 1472"/>
                <a:gd name="T87" fmla="*/ 0 h 2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72" h="2521">
                  <a:moveTo>
                    <a:pt x="169" y="0"/>
                  </a:moveTo>
                  <a:lnTo>
                    <a:pt x="1304" y="0"/>
                  </a:lnTo>
                  <a:lnTo>
                    <a:pt x="1334" y="3"/>
                  </a:lnTo>
                  <a:lnTo>
                    <a:pt x="1363" y="12"/>
                  </a:lnTo>
                  <a:lnTo>
                    <a:pt x="1388" y="24"/>
                  </a:lnTo>
                  <a:lnTo>
                    <a:pt x="1412" y="40"/>
                  </a:lnTo>
                  <a:lnTo>
                    <a:pt x="1432" y="61"/>
                  </a:lnTo>
                  <a:lnTo>
                    <a:pt x="1449" y="85"/>
                  </a:lnTo>
                  <a:lnTo>
                    <a:pt x="1461" y="112"/>
                  </a:lnTo>
                  <a:lnTo>
                    <a:pt x="1469" y="140"/>
                  </a:lnTo>
                  <a:lnTo>
                    <a:pt x="1472" y="170"/>
                  </a:lnTo>
                  <a:lnTo>
                    <a:pt x="1472" y="2351"/>
                  </a:lnTo>
                  <a:lnTo>
                    <a:pt x="1469" y="2382"/>
                  </a:lnTo>
                  <a:lnTo>
                    <a:pt x="1461" y="2411"/>
                  </a:lnTo>
                  <a:lnTo>
                    <a:pt x="1449" y="2437"/>
                  </a:lnTo>
                  <a:lnTo>
                    <a:pt x="1432" y="2461"/>
                  </a:lnTo>
                  <a:lnTo>
                    <a:pt x="1412" y="2482"/>
                  </a:lnTo>
                  <a:lnTo>
                    <a:pt x="1388" y="2498"/>
                  </a:lnTo>
                  <a:lnTo>
                    <a:pt x="1363" y="2511"/>
                  </a:lnTo>
                  <a:lnTo>
                    <a:pt x="1334" y="2519"/>
                  </a:lnTo>
                  <a:lnTo>
                    <a:pt x="1304" y="2521"/>
                  </a:lnTo>
                  <a:lnTo>
                    <a:pt x="947" y="2521"/>
                  </a:lnTo>
                  <a:lnTo>
                    <a:pt x="952" y="2503"/>
                  </a:lnTo>
                  <a:lnTo>
                    <a:pt x="955" y="2488"/>
                  </a:lnTo>
                  <a:lnTo>
                    <a:pt x="959" y="2476"/>
                  </a:lnTo>
                  <a:lnTo>
                    <a:pt x="961" y="2467"/>
                  </a:lnTo>
                  <a:lnTo>
                    <a:pt x="961" y="2463"/>
                  </a:lnTo>
                  <a:lnTo>
                    <a:pt x="977" y="2383"/>
                  </a:lnTo>
                  <a:lnTo>
                    <a:pt x="811" y="2383"/>
                  </a:lnTo>
                  <a:lnTo>
                    <a:pt x="823" y="2367"/>
                  </a:lnTo>
                  <a:lnTo>
                    <a:pt x="832" y="2350"/>
                  </a:lnTo>
                  <a:lnTo>
                    <a:pt x="838" y="2330"/>
                  </a:lnTo>
                  <a:lnTo>
                    <a:pt x="840" y="2311"/>
                  </a:lnTo>
                  <a:lnTo>
                    <a:pt x="837" y="2286"/>
                  </a:lnTo>
                  <a:lnTo>
                    <a:pt x="829" y="2263"/>
                  </a:lnTo>
                  <a:lnTo>
                    <a:pt x="816" y="2244"/>
                  </a:lnTo>
                  <a:lnTo>
                    <a:pt x="800" y="2227"/>
                  </a:lnTo>
                  <a:lnTo>
                    <a:pt x="780" y="2215"/>
                  </a:lnTo>
                  <a:lnTo>
                    <a:pt x="758" y="2206"/>
                  </a:lnTo>
                  <a:lnTo>
                    <a:pt x="733" y="2203"/>
                  </a:lnTo>
                  <a:lnTo>
                    <a:pt x="709" y="2206"/>
                  </a:lnTo>
                  <a:lnTo>
                    <a:pt x="686" y="2215"/>
                  </a:lnTo>
                  <a:lnTo>
                    <a:pt x="667" y="2227"/>
                  </a:lnTo>
                  <a:lnTo>
                    <a:pt x="650" y="2244"/>
                  </a:lnTo>
                  <a:lnTo>
                    <a:pt x="638" y="2263"/>
                  </a:lnTo>
                  <a:lnTo>
                    <a:pt x="630" y="2286"/>
                  </a:lnTo>
                  <a:lnTo>
                    <a:pt x="627" y="2311"/>
                  </a:lnTo>
                  <a:lnTo>
                    <a:pt x="629" y="2330"/>
                  </a:lnTo>
                  <a:lnTo>
                    <a:pt x="635" y="2350"/>
                  </a:lnTo>
                  <a:lnTo>
                    <a:pt x="643" y="2367"/>
                  </a:lnTo>
                  <a:lnTo>
                    <a:pt x="656" y="2383"/>
                  </a:lnTo>
                  <a:lnTo>
                    <a:pt x="360" y="2383"/>
                  </a:lnTo>
                  <a:lnTo>
                    <a:pt x="361" y="2381"/>
                  </a:lnTo>
                  <a:lnTo>
                    <a:pt x="363" y="2374"/>
                  </a:lnTo>
                  <a:lnTo>
                    <a:pt x="365" y="2366"/>
                  </a:lnTo>
                  <a:lnTo>
                    <a:pt x="369" y="2356"/>
                  </a:lnTo>
                  <a:lnTo>
                    <a:pt x="372" y="2345"/>
                  </a:lnTo>
                  <a:lnTo>
                    <a:pt x="372" y="2054"/>
                  </a:lnTo>
                  <a:lnTo>
                    <a:pt x="1198" y="2054"/>
                  </a:lnTo>
                  <a:lnTo>
                    <a:pt x="1212" y="2051"/>
                  </a:lnTo>
                  <a:lnTo>
                    <a:pt x="1226" y="2044"/>
                  </a:lnTo>
                  <a:lnTo>
                    <a:pt x="1236" y="2034"/>
                  </a:lnTo>
                  <a:lnTo>
                    <a:pt x="1242" y="2022"/>
                  </a:lnTo>
                  <a:lnTo>
                    <a:pt x="1244" y="2006"/>
                  </a:lnTo>
                  <a:lnTo>
                    <a:pt x="1244" y="328"/>
                  </a:lnTo>
                  <a:lnTo>
                    <a:pt x="1242" y="313"/>
                  </a:lnTo>
                  <a:lnTo>
                    <a:pt x="1236" y="300"/>
                  </a:lnTo>
                  <a:lnTo>
                    <a:pt x="1226" y="290"/>
                  </a:lnTo>
                  <a:lnTo>
                    <a:pt x="1212" y="284"/>
                  </a:lnTo>
                  <a:lnTo>
                    <a:pt x="1198" y="281"/>
                  </a:lnTo>
                  <a:lnTo>
                    <a:pt x="275" y="281"/>
                  </a:lnTo>
                  <a:lnTo>
                    <a:pt x="259" y="284"/>
                  </a:lnTo>
                  <a:lnTo>
                    <a:pt x="247" y="290"/>
                  </a:lnTo>
                  <a:lnTo>
                    <a:pt x="237" y="300"/>
                  </a:lnTo>
                  <a:lnTo>
                    <a:pt x="231" y="313"/>
                  </a:lnTo>
                  <a:lnTo>
                    <a:pt x="228" y="328"/>
                  </a:lnTo>
                  <a:lnTo>
                    <a:pt x="228" y="1459"/>
                  </a:lnTo>
                  <a:lnTo>
                    <a:pt x="0" y="1459"/>
                  </a:lnTo>
                  <a:lnTo>
                    <a:pt x="0" y="170"/>
                  </a:lnTo>
                  <a:lnTo>
                    <a:pt x="3" y="140"/>
                  </a:lnTo>
                  <a:lnTo>
                    <a:pt x="11" y="112"/>
                  </a:lnTo>
                  <a:lnTo>
                    <a:pt x="23" y="85"/>
                  </a:lnTo>
                  <a:lnTo>
                    <a:pt x="40" y="61"/>
                  </a:lnTo>
                  <a:lnTo>
                    <a:pt x="60" y="40"/>
                  </a:lnTo>
                  <a:lnTo>
                    <a:pt x="83" y="24"/>
                  </a:lnTo>
                  <a:lnTo>
                    <a:pt x="110" y="12"/>
                  </a:lnTo>
                  <a:lnTo>
                    <a:pt x="139" y="3"/>
                  </a:lnTo>
                  <a:lnTo>
                    <a:pt x="1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Freeform 21"/>
            <p:cNvSpPr>
              <a:spLocks/>
            </p:cNvSpPr>
            <p:nvPr/>
          </p:nvSpPr>
          <p:spPr bwMode="auto">
            <a:xfrm>
              <a:off x="638" y="439"/>
              <a:ext cx="403" cy="390"/>
            </a:xfrm>
            <a:custGeom>
              <a:avLst/>
              <a:gdLst>
                <a:gd name="T0" fmla="*/ 1252 w 2416"/>
                <a:gd name="T1" fmla="*/ 666 h 2337"/>
                <a:gd name="T2" fmla="*/ 2225 w 2416"/>
                <a:gd name="T3" fmla="*/ 669 h 2337"/>
                <a:gd name="T4" fmla="*/ 2293 w 2416"/>
                <a:gd name="T5" fmla="*/ 689 h 2337"/>
                <a:gd name="T6" fmla="*/ 2349 w 2416"/>
                <a:gd name="T7" fmla="*/ 727 h 2337"/>
                <a:gd name="T8" fmla="*/ 2390 w 2416"/>
                <a:gd name="T9" fmla="*/ 780 h 2337"/>
                <a:gd name="T10" fmla="*/ 2413 w 2416"/>
                <a:gd name="T11" fmla="*/ 843 h 2337"/>
                <a:gd name="T12" fmla="*/ 2413 w 2416"/>
                <a:gd name="T13" fmla="*/ 912 h 2337"/>
                <a:gd name="T14" fmla="*/ 2390 w 2416"/>
                <a:gd name="T15" fmla="*/ 976 h 2337"/>
                <a:gd name="T16" fmla="*/ 2349 w 2416"/>
                <a:gd name="T17" fmla="*/ 1029 h 2337"/>
                <a:gd name="T18" fmla="*/ 2293 w 2416"/>
                <a:gd name="T19" fmla="*/ 1067 h 2337"/>
                <a:gd name="T20" fmla="*/ 2225 w 2416"/>
                <a:gd name="T21" fmla="*/ 1087 h 2337"/>
                <a:gd name="T22" fmla="*/ 1616 w 2416"/>
                <a:gd name="T23" fmla="*/ 1090 h 2337"/>
                <a:gd name="T24" fmla="*/ 1604 w 2416"/>
                <a:gd name="T25" fmla="*/ 1504 h 2337"/>
                <a:gd name="T26" fmla="*/ 1572 w 2416"/>
                <a:gd name="T27" fmla="*/ 1577 h 2337"/>
                <a:gd name="T28" fmla="*/ 1532 w 2416"/>
                <a:gd name="T29" fmla="*/ 1647 h 2337"/>
                <a:gd name="T30" fmla="*/ 1489 w 2416"/>
                <a:gd name="T31" fmla="*/ 1714 h 2337"/>
                <a:gd name="T32" fmla="*/ 1443 w 2416"/>
                <a:gd name="T33" fmla="*/ 1775 h 2337"/>
                <a:gd name="T34" fmla="*/ 1400 w 2416"/>
                <a:gd name="T35" fmla="*/ 1829 h 2337"/>
                <a:gd name="T36" fmla="*/ 1360 w 2416"/>
                <a:gd name="T37" fmla="*/ 1873 h 2337"/>
                <a:gd name="T38" fmla="*/ 1329 w 2416"/>
                <a:gd name="T39" fmla="*/ 1907 h 2337"/>
                <a:gd name="T40" fmla="*/ 1307 w 2416"/>
                <a:gd name="T41" fmla="*/ 1929 h 2337"/>
                <a:gd name="T42" fmla="*/ 1298 w 2416"/>
                <a:gd name="T43" fmla="*/ 1937 h 2337"/>
                <a:gd name="T44" fmla="*/ 1280 w 2416"/>
                <a:gd name="T45" fmla="*/ 1968 h 2337"/>
                <a:gd name="T46" fmla="*/ 1279 w 2416"/>
                <a:gd name="T47" fmla="*/ 2002 h 2337"/>
                <a:gd name="T48" fmla="*/ 1295 w 2416"/>
                <a:gd name="T49" fmla="*/ 2034 h 2337"/>
                <a:gd name="T50" fmla="*/ 1327 w 2416"/>
                <a:gd name="T51" fmla="*/ 2053 h 2337"/>
                <a:gd name="T52" fmla="*/ 1360 w 2416"/>
                <a:gd name="T53" fmla="*/ 2054 h 2337"/>
                <a:gd name="T54" fmla="*/ 1390 w 2416"/>
                <a:gd name="T55" fmla="*/ 2037 h 2337"/>
                <a:gd name="T56" fmla="*/ 1401 w 2416"/>
                <a:gd name="T57" fmla="*/ 2026 h 2337"/>
                <a:gd name="T58" fmla="*/ 1427 w 2416"/>
                <a:gd name="T59" fmla="*/ 2001 h 2337"/>
                <a:gd name="T60" fmla="*/ 1463 w 2416"/>
                <a:gd name="T61" fmla="*/ 1963 h 2337"/>
                <a:gd name="T62" fmla="*/ 1506 w 2416"/>
                <a:gd name="T63" fmla="*/ 1913 h 2337"/>
                <a:gd name="T64" fmla="*/ 1554 w 2416"/>
                <a:gd name="T65" fmla="*/ 1855 h 2337"/>
                <a:gd name="T66" fmla="*/ 1603 w 2416"/>
                <a:gd name="T67" fmla="*/ 1787 h 2337"/>
                <a:gd name="T68" fmla="*/ 1651 w 2416"/>
                <a:gd name="T69" fmla="*/ 1712 h 2337"/>
                <a:gd name="T70" fmla="*/ 1695 w 2416"/>
                <a:gd name="T71" fmla="*/ 1633 h 2337"/>
                <a:gd name="T72" fmla="*/ 2205 w 2416"/>
                <a:gd name="T73" fmla="*/ 1592 h 2337"/>
                <a:gd name="T74" fmla="*/ 2203 w 2416"/>
                <a:gd name="T75" fmla="*/ 1604 h 2337"/>
                <a:gd name="T76" fmla="*/ 2195 w 2416"/>
                <a:gd name="T77" fmla="*/ 1637 h 2337"/>
                <a:gd name="T78" fmla="*/ 2181 w 2416"/>
                <a:gd name="T79" fmla="*/ 1686 h 2337"/>
                <a:gd name="T80" fmla="*/ 2161 w 2416"/>
                <a:gd name="T81" fmla="*/ 1746 h 2337"/>
                <a:gd name="T82" fmla="*/ 2134 w 2416"/>
                <a:gd name="T83" fmla="*/ 1814 h 2337"/>
                <a:gd name="T84" fmla="*/ 2102 w 2416"/>
                <a:gd name="T85" fmla="*/ 1886 h 2337"/>
                <a:gd name="T86" fmla="*/ 2061 w 2416"/>
                <a:gd name="T87" fmla="*/ 1955 h 2337"/>
                <a:gd name="T88" fmla="*/ 2011 w 2416"/>
                <a:gd name="T89" fmla="*/ 2017 h 2337"/>
                <a:gd name="T90" fmla="*/ 1954 w 2416"/>
                <a:gd name="T91" fmla="*/ 2068 h 2337"/>
                <a:gd name="T92" fmla="*/ 1829 w 2416"/>
                <a:gd name="T93" fmla="*/ 2148 h 2337"/>
                <a:gd name="T94" fmla="*/ 1705 w 2416"/>
                <a:gd name="T95" fmla="*/ 2212 h 2337"/>
                <a:gd name="T96" fmla="*/ 1596 w 2416"/>
                <a:gd name="T97" fmla="*/ 2265 h 2337"/>
                <a:gd name="T98" fmla="*/ 1539 w 2416"/>
                <a:gd name="T99" fmla="*/ 2291 h 2337"/>
                <a:gd name="T100" fmla="*/ 1474 w 2416"/>
                <a:gd name="T101" fmla="*/ 2314 h 2337"/>
                <a:gd name="T102" fmla="*/ 1408 w 2416"/>
                <a:gd name="T103" fmla="*/ 2331 h 2337"/>
                <a:gd name="T104" fmla="*/ 1346 w 2416"/>
                <a:gd name="T105" fmla="*/ 2337 h 2337"/>
                <a:gd name="T106" fmla="*/ 73 w 2416"/>
                <a:gd name="T107" fmla="*/ 2335 h 2337"/>
                <a:gd name="T108" fmla="*/ 35 w 2416"/>
                <a:gd name="T109" fmla="*/ 2320 h 2337"/>
                <a:gd name="T110" fmla="*/ 9 w 2416"/>
                <a:gd name="T111" fmla="*/ 2292 h 2337"/>
                <a:gd name="T112" fmla="*/ 0 w 2416"/>
                <a:gd name="T113" fmla="*/ 2255 h 2337"/>
                <a:gd name="T114" fmla="*/ 8 w 2416"/>
                <a:gd name="T115" fmla="*/ 2211 h 2337"/>
                <a:gd name="T116" fmla="*/ 623 w 2416"/>
                <a:gd name="T117" fmla="*/ 542 h 2337"/>
                <a:gd name="T118" fmla="*/ 674 w 2416"/>
                <a:gd name="T119" fmla="*/ 458 h 2337"/>
                <a:gd name="T120" fmla="*/ 738 w 2416"/>
                <a:gd name="T121" fmla="*/ 377 h 2337"/>
                <a:gd name="T122" fmla="*/ 810 w 2416"/>
                <a:gd name="T123" fmla="*/ 306 h 2337"/>
                <a:gd name="T124" fmla="*/ 882 w 2416"/>
                <a:gd name="T125" fmla="*/ 251 h 2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16" h="2337">
                  <a:moveTo>
                    <a:pt x="1252" y="0"/>
                  </a:moveTo>
                  <a:lnTo>
                    <a:pt x="1252" y="666"/>
                  </a:lnTo>
                  <a:lnTo>
                    <a:pt x="2189" y="666"/>
                  </a:lnTo>
                  <a:lnTo>
                    <a:pt x="2225" y="669"/>
                  </a:lnTo>
                  <a:lnTo>
                    <a:pt x="2260" y="676"/>
                  </a:lnTo>
                  <a:lnTo>
                    <a:pt x="2293" y="689"/>
                  </a:lnTo>
                  <a:lnTo>
                    <a:pt x="2323" y="707"/>
                  </a:lnTo>
                  <a:lnTo>
                    <a:pt x="2349" y="727"/>
                  </a:lnTo>
                  <a:lnTo>
                    <a:pt x="2372" y="752"/>
                  </a:lnTo>
                  <a:lnTo>
                    <a:pt x="2390" y="780"/>
                  </a:lnTo>
                  <a:lnTo>
                    <a:pt x="2403" y="811"/>
                  </a:lnTo>
                  <a:lnTo>
                    <a:pt x="2413" y="843"/>
                  </a:lnTo>
                  <a:lnTo>
                    <a:pt x="2416" y="878"/>
                  </a:lnTo>
                  <a:lnTo>
                    <a:pt x="2413" y="912"/>
                  </a:lnTo>
                  <a:lnTo>
                    <a:pt x="2403" y="945"/>
                  </a:lnTo>
                  <a:lnTo>
                    <a:pt x="2390" y="976"/>
                  </a:lnTo>
                  <a:lnTo>
                    <a:pt x="2372" y="1004"/>
                  </a:lnTo>
                  <a:lnTo>
                    <a:pt x="2349" y="1029"/>
                  </a:lnTo>
                  <a:lnTo>
                    <a:pt x="2323" y="1049"/>
                  </a:lnTo>
                  <a:lnTo>
                    <a:pt x="2293" y="1067"/>
                  </a:lnTo>
                  <a:lnTo>
                    <a:pt x="2260" y="1080"/>
                  </a:lnTo>
                  <a:lnTo>
                    <a:pt x="2225" y="1087"/>
                  </a:lnTo>
                  <a:lnTo>
                    <a:pt x="2189" y="1090"/>
                  </a:lnTo>
                  <a:lnTo>
                    <a:pt x="1616" y="1090"/>
                  </a:lnTo>
                  <a:lnTo>
                    <a:pt x="1616" y="1467"/>
                  </a:lnTo>
                  <a:lnTo>
                    <a:pt x="1604" y="1504"/>
                  </a:lnTo>
                  <a:lnTo>
                    <a:pt x="1589" y="1541"/>
                  </a:lnTo>
                  <a:lnTo>
                    <a:pt x="1572" y="1577"/>
                  </a:lnTo>
                  <a:lnTo>
                    <a:pt x="1553" y="1613"/>
                  </a:lnTo>
                  <a:lnTo>
                    <a:pt x="1532" y="1647"/>
                  </a:lnTo>
                  <a:lnTo>
                    <a:pt x="1511" y="1681"/>
                  </a:lnTo>
                  <a:lnTo>
                    <a:pt x="1489" y="1714"/>
                  </a:lnTo>
                  <a:lnTo>
                    <a:pt x="1466" y="1745"/>
                  </a:lnTo>
                  <a:lnTo>
                    <a:pt x="1443" y="1775"/>
                  </a:lnTo>
                  <a:lnTo>
                    <a:pt x="1422" y="1803"/>
                  </a:lnTo>
                  <a:lnTo>
                    <a:pt x="1400" y="1829"/>
                  </a:lnTo>
                  <a:lnTo>
                    <a:pt x="1380" y="1853"/>
                  </a:lnTo>
                  <a:lnTo>
                    <a:pt x="1360" y="1873"/>
                  </a:lnTo>
                  <a:lnTo>
                    <a:pt x="1343" y="1892"/>
                  </a:lnTo>
                  <a:lnTo>
                    <a:pt x="1329" y="1907"/>
                  </a:lnTo>
                  <a:lnTo>
                    <a:pt x="1316" y="1920"/>
                  </a:lnTo>
                  <a:lnTo>
                    <a:pt x="1307" y="1929"/>
                  </a:lnTo>
                  <a:lnTo>
                    <a:pt x="1301" y="1935"/>
                  </a:lnTo>
                  <a:lnTo>
                    <a:pt x="1298" y="1937"/>
                  </a:lnTo>
                  <a:lnTo>
                    <a:pt x="1287" y="1952"/>
                  </a:lnTo>
                  <a:lnTo>
                    <a:pt x="1280" y="1968"/>
                  </a:lnTo>
                  <a:lnTo>
                    <a:pt x="1276" y="1985"/>
                  </a:lnTo>
                  <a:lnTo>
                    <a:pt x="1279" y="2002"/>
                  </a:lnTo>
                  <a:lnTo>
                    <a:pt x="1285" y="2019"/>
                  </a:lnTo>
                  <a:lnTo>
                    <a:pt x="1295" y="2034"/>
                  </a:lnTo>
                  <a:lnTo>
                    <a:pt x="1309" y="2046"/>
                  </a:lnTo>
                  <a:lnTo>
                    <a:pt x="1327" y="2053"/>
                  </a:lnTo>
                  <a:lnTo>
                    <a:pt x="1344" y="2056"/>
                  </a:lnTo>
                  <a:lnTo>
                    <a:pt x="1360" y="2054"/>
                  </a:lnTo>
                  <a:lnTo>
                    <a:pt x="1376" y="2048"/>
                  </a:lnTo>
                  <a:lnTo>
                    <a:pt x="1390" y="2037"/>
                  </a:lnTo>
                  <a:lnTo>
                    <a:pt x="1394" y="2034"/>
                  </a:lnTo>
                  <a:lnTo>
                    <a:pt x="1401" y="2026"/>
                  </a:lnTo>
                  <a:lnTo>
                    <a:pt x="1413" y="2016"/>
                  </a:lnTo>
                  <a:lnTo>
                    <a:pt x="1427" y="2001"/>
                  </a:lnTo>
                  <a:lnTo>
                    <a:pt x="1443" y="1984"/>
                  </a:lnTo>
                  <a:lnTo>
                    <a:pt x="1463" y="1963"/>
                  </a:lnTo>
                  <a:lnTo>
                    <a:pt x="1483" y="1939"/>
                  </a:lnTo>
                  <a:lnTo>
                    <a:pt x="1506" y="1913"/>
                  </a:lnTo>
                  <a:lnTo>
                    <a:pt x="1529" y="1885"/>
                  </a:lnTo>
                  <a:lnTo>
                    <a:pt x="1554" y="1855"/>
                  </a:lnTo>
                  <a:lnTo>
                    <a:pt x="1578" y="1822"/>
                  </a:lnTo>
                  <a:lnTo>
                    <a:pt x="1603" y="1787"/>
                  </a:lnTo>
                  <a:lnTo>
                    <a:pt x="1628" y="1751"/>
                  </a:lnTo>
                  <a:lnTo>
                    <a:pt x="1651" y="1712"/>
                  </a:lnTo>
                  <a:lnTo>
                    <a:pt x="1674" y="1673"/>
                  </a:lnTo>
                  <a:lnTo>
                    <a:pt x="1695" y="1633"/>
                  </a:lnTo>
                  <a:lnTo>
                    <a:pt x="1714" y="1592"/>
                  </a:lnTo>
                  <a:lnTo>
                    <a:pt x="2205" y="1592"/>
                  </a:lnTo>
                  <a:lnTo>
                    <a:pt x="2204" y="1595"/>
                  </a:lnTo>
                  <a:lnTo>
                    <a:pt x="2203" y="1604"/>
                  </a:lnTo>
                  <a:lnTo>
                    <a:pt x="2199" y="1619"/>
                  </a:lnTo>
                  <a:lnTo>
                    <a:pt x="2195" y="1637"/>
                  </a:lnTo>
                  <a:lnTo>
                    <a:pt x="2189" y="1660"/>
                  </a:lnTo>
                  <a:lnTo>
                    <a:pt x="2181" y="1686"/>
                  </a:lnTo>
                  <a:lnTo>
                    <a:pt x="2172" y="1715"/>
                  </a:lnTo>
                  <a:lnTo>
                    <a:pt x="2161" y="1746"/>
                  </a:lnTo>
                  <a:lnTo>
                    <a:pt x="2149" y="1780"/>
                  </a:lnTo>
                  <a:lnTo>
                    <a:pt x="2134" y="1814"/>
                  </a:lnTo>
                  <a:lnTo>
                    <a:pt x="2119" y="1851"/>
                  </a:lnTo>
                  <a:lnTo>
                    <a:pt x="2102" y="1886"/>
                  </a:lnTo>
                  <a:lnTo>
                    <a:pt x="2082" y="1921"/>
                  </a:lnTo>
                  <a:lnTo>
                    <a:pt x="2061" y="1955"/>
                  </a:lnTo>
                  <a:lnTo>
                    <a:pt x="2037" y="1987"/>
                  </a:lnTo>
                  <a:lnTo>
                    <a:pt x="2011" y="2017"/>
                  </a:lnTo>
                  <a:lnTo>
                    <a:pt x="1984" y="2044"/>
                  </a:lnTo>
                  <a:lnTo>
                    <a:pt x="1954" y="2068"/>
                  </a:lnTo>
                  <a:lnTo>
                    <a:pt x="1893" y="2110"/>
                  </a:lnTo>
                  <a:lnTo>
                    <a:pt x="1829" y="2148"/>
                  </a:lnTo>
                  <a:lnTo>
                    <a:pt x="1766" y="2182"/>
                  </a:lnTo>
                  <a:lnTo>
                    <a:pt x="1705" y="2212"/>
                  </a:lnTo>
                  <a:lnTo>
                    <a:pt x="1648" y="2239"/>
                  </a:lnTo>
                  <a:lnTo>
                    <a:pt x="1596" y="2265"/>
                  </a:lnTo>
                  <a:lnTo>
                    <a:pt x="1568" y="2279"/>
                  </a:lnTo>
                  <a:lnTo>
                    <a:pt x="1539" y="2291"/>
                  </a:lnTo>
                  <a:lnTo>
                    <a:pt x="1507" y="2303"/>
                  </a:lnTo>
                  <a:lnTo>
                    <a:pt x="1474" y="2314"/>
                  </a:lnTo>
                  <a:lnTo>
                    <a:pt x="1440" y="2324"/>
                  </a:lnTo>
                  <a:lnTo>
                    <a:pt x="1408" y="2331"/>
                  </a:lnTo>
                  <a:lnTo>
                    <a:pt x="1376" y="2336"/>
                  </a:lnTo>
                  <a:lnTo>
                    <a:pt x="1346" y="2337"/>
                  </a:lnTo>
                  <a:lnTo>
                    <a:pt x="96" y="2337"/>
                  </a:lnTo>
                  <a:lnTo>
                    <a:pt x="73" y="2335"/>
                  </a:lnTo>
                  <a:lnTo>
                    <a:pt x="52" y="2330"/>
                  </a:lnTo>
                  <a:lnTo>
                    <a:pt x="35" y="2320"/>
                  </a:lnTo>
                  <a:lnTo>
                    <a:pt x="20" y="2307"/>
                  </a:lnTo>
                  <a:lnTo>
                    <a:pt x="9" y="2292"/>
                  </a:lnTo>
                  <a:lnTo>
                    <a:pt x="3" y="2274"/>
                  </a:lnTo>
                  <a:lnTo>
                    <a:pt x="0" y="2255"/>
                  </a:lnTo>
                  <a:lnTo>
                    <a:pt x="2" y="2233"/>
                  </a:lnTo>
                  <a:lnTo>
                    <a:pt x="8" y="2211"/>
                  </a:lnTo>
                  <a:lnTo>
                    <a:pt x="605" y="582"/>
                  </a:lnTo>
                  <a:lnTo>
                    <a:pt x="623" y="542"/>
                  </a:lnTo>
                  <a:lnTo>
                    <a:pt x="646" y="500"/>
                  </a:lnTo>
                  <a:lnTo>
                    <a:pt x="674" y="458"/>
                  </a:lnTo>
                  <a:lnTo>
                    <a:pt x="704" y="417"/>
                  </a:lnTo>
                  <a:lnTo>
                    <a:pt x="738" y="377"/>
                  </a:lnTo>
                  <a:lnTo>
                    <a:pt x="773" y="340"/>
                  </a:lnTo>
                  <a:lnTo>
                    <a:pt x="810" y="306"/>
                  </a:lnTo>
                  <a:lnTo>
                    <a:pt x="847" y="276"/>
                  </a:lnTo>
                  <a:lnTo>
                    <a:pt x="882" y="251"/>
                  </a:lnTo>
                  <a:lnTo>
                    <a:pt x="12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68" name="Freeform 26"/>
          <p:cNvSpPr>
            <a:spLocks noEditPoints="1"/>
          </p:cNvSpPr>
          <p:nvPr/>
        </p:nvSpPr>
        <p:spPr bwMode="auto">
          <a:xfrm>
            <a:off x="6549005" y="3730542"/>
            <a:ext cx="355600" cy="695325"/>
          </a:xfrm>
          <a:custGeom>
            <a:avLst/>
            <a:gdLst>
              <a:gd name="T0" fmla="*/ 765 w 1790"/>
              <a:gd name="T1" fmla="*/ 1570 h 3502"/>
              <a:gd name="T2" fmla="*/ 778 w 1790"/>
              <a:gd name="T3" fmla="*/ 1793 h 3502"/>
              <a:gd name="T4" fmla="*/ 871 w 1790"/>
              <a:gd name="T5" fmla="*/ 1683 h 3502"/>
              <a:gd name="T6" fmla="*/ 1004 w 1790"/>
              <a:gd name="T7" fmla="*/ 1655 h 3502"/>
              <a:gd name="T8" fmla="*/ 1083 w 1790"/>
              <a:gd name="T9" fmla="*/ 1817 h 3502"/>
              <a:gd name="T10" fmla="*/ 1132 w 1790"/>
              <a:gd name="T11" fmla="*/ 1601 h 3502"/>
              <a:gd name="T12" fmla="*/ 942 w 1790"/>
              <a:gd name="T13" fmla="*/ 1469 h 3502"/>
              <a:gd name="T14" fmla="*/ 660 w 1790"/>
              <a:gd name="T15" fmla="*/ 1357 h 3502"/>
              <a:gd name="T16" fmla="*/ 517 w 1790"/>
              <a:gd name="T17" fmla="*/ 1673 h 3502"/>
              <a:gd name="T18" fmla="*/ 667 w 1790"/>
              <a:gd name="T19" fmla="*/ 1992 h 3502"/>
              <a:gd name="T20" fmla="*/ 775 w 1790"/>
              <a:gd name="T21" fmla="*/ 1920 h 3502"/>
              <a:gd name="T22" fmla="*/ 640 w 1790"/>
              <a:gd name="T23" fmla="*/ 1673 h 3502"/>
              <a:gd name="T24" fmla="*/ 777 w 1790"/>
              <a:gd name="T25" fmla="*/ 1421 h 3502"/>
              <a:gd name="T26" fmla="*/ 1068 w 1790"/>
              <a:gd name="T27" fmla="*/ 1401 h 3502"/>
              <a:gd name="T28" fmla="*/ 1239 w 1790"/>
              <a:gd name="T29" fmla="*/ 1629 h 3502"/>
              <a:gd name="T30" fmla="*/ 1133 w 1790"/>
              <a:gd name="T31" fmla="*/ 1903 h 3502"/>
              <a:gd name="T32" fmla="*/ 1228 w 1790"/>
              <a:gd name="T33" fmla="*/ 1980 h 3502"/>
              <a:gd name="T34" fmla="*/ 1365 w 1790"/>
              <a:gd name="T35" fmla="*/ 1673 h 3502"/>
              <a:gd name="T36" fmla="*/ 1223 w 1790"/>
              <a:gd name="T37" fmla="*/ 1357 h 3502"/>
              <a:gd name="T38" fmla="*/ 942 w 1790"/>
              <a:gd name="T39" fmla="*/ 1203 h 3502"/>
              <a:gd name="T40" fmla="*/ 1276 w 1790"/>
              <a:gd name="T41" fmla="*/ 1340 h 3502"/>
              <a:gd name="T42" fmla="*/ 1414 w 1790"/>
              <a:gd name="T43" fmla="*/ 1673 h 3502"/>
              <a:gd name="T44" fmla="*/ 1279 w 1790"/>
              <a:gd name="T45" fmla="*/ 2000 h 3502"/>
              <a:gd name="T46" fmla="*/ 1090 w 1790"/>
              <a:gd name="T47" fmla="*/ 2385 h 3502"/>
              <a:gd name="T48" fmla="*/ 1166 w 1790"/>
              <a:gd name="T49" fmla="*/ 2179 h 3502"/>
              <a:gd name="T50" fmla="*/ 1288 w 1790"/>
              <a:gd name="T51" fmla="*/ 2232 h 3502"/>
              <a:gd name="T52" fmla="*/ 1346 w 1790"/>
              <a:gd name="T53" fmla="*/ 2232 h 3502"/>
              <a:gd name="T54" fmla="*/ 1468 w 1790"/>
              <a:gd name="T55" fmla="*/ 2179 h 3502"/>
              <a:gd name="T56" fmla="*/ 1543 w 1790"/>
              <a:gd name="T57" fmla="*/ 2385 h 3502"/>
              <a:gd name="T58" fmla="*/ 1637 w 1790"/>
              <a:gd name="T59" fmla="*/ 2187 h 3502"/>
              <a:gd name="T60" fmla="*/ 1768 w 1790"/>
              <a:gd name="T61" fmla="*/ 2213 h 3502"/>
              <a:gd name="T62" fmla="*/ 1789 w 1790"/>
              <a:gd name="T63" fmla="*/ 3085 h 3502"/>
              <a:gd name="T64" fmla="*/ 1779 w 1790"/>
              <a:gd name="T65" fmla="*/ 3164 h 3502"/>
              <a:gd name="T66" fmla="*/ 1707 w 1790"/>
              <a:gd name="T67" fmla="*/ 3330 h 3502"/>
              <a:gd name="T68" fmla="*/ 1511 w 1790"/>
              <a:gd name="T69" fmla="*/ 3473 h 3502"/>
              <a:gd name="T70" fmla="*/ 1163 w 1790"/>
              <a:gd name="T71" fmla="*/ 3487 h 3502"/>
              <a:gd name="T72" fmla="*/ 934 w 1790"/>
              <a:gd name="T73" fmla="*/ 3373 h 3502"/>
              <a:gd name="T74" fmla="*/ 858 w 1790"/>
              <a:gd name="T75" fmla="*/ 3263 h 3502"/>
              <a:gd name="T76" fmla="*/ 768 w 1790"/>
              <a:gd name="T77" fmla="*/ 3106 h 3502"/>
              <a:gd name="T78" fmla="*/ 630 w 1790"/>
              <a:gd name="T79" fmla="*/ 2864 h 3502"/>
              <a:gd name="T80" fmla="*/ 521 w 1790"/>
              <a:gd name="T81" fmla="*/ 2667 h 3502"/>
              <a:gd name="T82" fmla="*/ 507 w 1790"/>
              <a:gd name="T83" fmla="*/ 2517 h 3502"/>
              <a:gd name="T84" fmla="*/ 636 w 1790"/>
              <a:gd name="T85" fmla="*/ 2496 h 3502"/>
              <a:gd name="T86" fmla="*/ 816 w 1790"/>
              <a:gd name="T87" fmla="*/ 2700 h 3502"/>
              <a:gd name="T88" fmla="*/ 615 w 1790"/>
              <a:gd name="T89" fmla="*/ 2011 h 3502"/>
              <a:gd name="T90" fmla="*/ 469 w 1790"/>
              <a:gd name="T91" fmla="*/ 1673 h 3502"/>
              <a:gd name="T92" fmla="*/ 608 w 1790"/>
              <a:gd name="T93" fmla="*/ 1340 h 3502"/>
              <a:gd name="T94" fmla="*/ 942 w 1790"/>
              <a:gd name="T95" fmla="*/ 1203 h 3502"/>
              <a:gd name="T96" fmla="*/ 639 w 1790"/>
              <a:gd name="T97" fmla="*/ 188 h 3502"/>
              <a:gd name="T98" fmla="*/ 1056 w 1790"/>
              <a:gd name="T99" fmla="*/ 141 h 3502"/>
              <a:gd name="T100" fmla="*/ 1625 w 1790"/>
              <a:gd name="T101" fmla="*/ 46 h 3502"/>
              <a:gd name="T102" fmla="*/ 1558 w 1790"/>
              <a:gd name="T103" fmla="*/ 2034 h 3502"/>
              <a:gd name="T104" fmla="*/ 161 w 1790"/>
              <a:gd name="T105" fmla="*/ 2902 h 3502"/>
              <a:gd name="T106" fmla="*/ 3 w 1790"/>
              <a:gd name="T107" fmla="*/ 2744 h 3502"/>
              <a:gd name="T108" fmla="*/ 71 w 1790"/>
              <a:gd name="T109" fmla="*/ 46 h 3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90" h="3502">
                <a:moveTo>
                  <a:pt x="942" y="1469"/>
                </a:moveTo>
                <a:lnTo>
                  <a:pt x="904" y="1472"/>
                </a:lnTo>
                <a:lnTo>
                  <a:pt x="870" y="1482"/>
                </a:lnTo>
                <a:lnTo>
                  <a:pt x="839" y="1498"/>
                </a:lnTo>
                <a:lnTo>
                  <a:pt x="810" y="1518"/>
                </a:lnTo>
                <a:lnTo>
                  <a:pt x="786" y="1542"/>
                </a:lnTo>
                <a:lnTo>
                  <a:pt x="765" y="1570"/>
                </a:lnTo>
                <a:lnTo>
                  <a:pt x="751" y="1602"/>
                </a:lnTo>
                <a:lnTo>
                  <a:pt x="741" y="1636"/>
                </a:lnTo>
                <a:lnTo>
                  <a:pt x="737" y="1673"/>
                </a:lnTo>
                <a:lnTo>
                  <a:pt x="741" y="1706"/>
                </a:lnTo>
                <a:lnTo>
                  <a:pt x="748" y="1737"/>
                </a:lnTo>
                <a:lnTo>
                  <a:pt x="761" y="1766"/>
                </a:lnTo>
                <a:lnTo>
                  <a:pt x="778" y="1793"/>
                </a:lnTo>
                <a:lnTo>
                  <a:pt x="798" y="1816"/>
                </a:lnTo>
                <a:lnTo>
                  <a:pt x="822" y="1837"/>
                </a:lnTo>
                <a:lnTo>
                  <a:pt x="850" y="1852"/>
                </a:lnTo>
                <a:lnTo>
                  <a:pt x="850" y="1744"/>
                </a:lnTo>
                <a:lnTo>
                  <a:pt x="852" y="1721"/>
                </a:lnTo>
                <a:lnTo>
                  <a:pt x="860" y="1700"/>
                </a:lnTo>
                <a:lnTo>
                  <a:pt x="871" y="1683"/>
                </a:lnTo>
                <a:lnTo>
                  <a:pt x="887" y="1667"/>
                </a:lnTo>
                <a:lnTo>
                  <a:pt x="905" y="1655"/>
                </a:lnTo>
                <a:lnTo>
                  <a:pt x="926" y="1649"/>
                </a:lnTo>
                <a:lnTo>
                  <a:pt x="950" y="1645"/>
                </a:lnTo>
                <a:lnTo>
                  <a:pt x="960" y="1645"/>
                </a:lnTo>
                <a:lnTo>
                  <a:pt x="983" y="1649"/>
                </a:lnTo>
                <a:lnTo>
                  <a:pt x="1004" y="1655"/>
                </a:lnTo>
                <a:lnTo>
                  <a:pt x="1021" y="1667"/>
                </a:lnTo>
                <a:lnTo>
                  <a:pt x="1037" y="1683"/>
                </a:lnTo>
                <a:lnTo>
                  <a:pt x="1049" y="1701"/>
                </a:lnTo>
                <a:lnTo>
                  <a:pt x="1056" y="1721"/>
                </a:lnTo>
                <a:lnTo>
                  <a:pt x="1059" y="1744"/>
                </a:lnTo>
                <a:lnTo>
                  <a:pt x="1059" y="1838"/>
                </a:lnTo>
                <a:lnTo>
                  <a:pt x="1083" y="1817"/>
                </a:lnTo>
                <a:lnTo>
                  <a:pt x="1104" y="1794"/>
                </a:lnTo>
                <a:lnTo>
                  <a:pt x="1122" y="1766"/>
                </a:lnTo>
                <a:lnTo>
                  <a:pt x="1134" y="1738"/>
                </a:lnTo>
                <a:lnTo>
                  <a:pt x="1142" y="1706"/>
                </a:lnTo>
                <a:lnTo>
                  <a:pt x="1145" y="1673"/>
                </a:lnTo>
                <a:lnTo>
                  <a:pt x="1142" y="1636"/>
                </a:lnTo>
                <a:lnTo>
                  <a:pt x="1132" y="1601"/>
                </a:lnTo>
                <a:lnTo>
                  <a:pt x="1118" y="1570"/>
                </a:lnTo>
                <a:lnTo>
                  <a:pt x="1098" y="1542"/>
                </a:lnTo>
                <a:lnTo>
                  <a:pt x="1072" y="1518"/>
                </a:lnTo>
                <a:lnTo>
                  <a:pt x="1045" y="1498"/>
                </a:lnTo>
                <a:lnTo>
                  <a:pt x="1013" y="1482"/>
                </a:lnTo>
                <a:lnTo>
                  <a:pt x="978" y="1472"/>
                </a:lnTo>
                <a:lnTo>
                  <a:pt x="942" y="1469"/>
                </a:lnTo>
                <a:close/>
                <a:moveTo>
                  <a:pt x="942" y="1251"/>
                </a:moveTo>
                <a:lnTo>
                  <a:pt x="889" y="1254"/>
                </a:lnTo>
                <a:lnTo>
                  <a:pt x="837" y="1263"/>
                </a:lnTo>
                <a:lnTo>
                  <a:pt x="788" y="1279"/>
                </a:lnTo>
                <a:lnTo>
                  <a:pt x="743" y="1300"/>
                </a:lnTo>
                <a:lnTo>
                  <a:pt x="700" y="1326"/>
                </a:lnTo>
                <a:lnTo>
                  <a:pt x="660" y="1357"/>
                </a:lnTo>
                <a:lnTo>
                  <a:pt x="625" y="1392"/>
                </a:lnTo>
                <a:lnTo>
                  <a:pt x="594" y="1432"/>
                </a:lnTo>
                <a:lnTo>
                  <a:pt x="567" y="1475"/>
                </a:lnTo>
                <a:lnTo>
                  <a:pt x="546" y="1520"/>
                </a:lnTo>
                <a:lnTo>
                  <a:pt x="531" y="1569"/>
                </a:lnTo>
                <a:lnTo>
                  <a:pt x="521" y="1620"/>
                </a:lnTo>
                <a:lnTo>
                  <a:pt x="517" y="1673"/>
                </a:lnTo>
                <a:lnTo>
                  <a:pt x="522" y="1727"/>
                </a:lnTo>
                <a:lnTo>
                  <a:pt x="532" y="1778"/>
                </a:lnTo>
                <a:lnTo>
                  <a:pt x="547" y="1828"/>
                </a:lnTo>
                <a:lnTo>
                  <a:pt x="569" y="1874"/>
                </a:lnTo>
                <a:lnTo>
                  <a:pt x="597" y="1917"/>
                </a:lnTo>
                <a:lnTo>
                  <a:pt x="629" y="1957"/>
                </a:lnTo>
                <a:lnTo>
                  <a:pt x="667" y="1992"/>
                </a:lnTo>
                <a:lnTo>
                  <a:pt x="707" y="2023"/>
                </a:lnTo>
                <a:lnTo>
                  <a:pt x="752" y="2049"/>
                </a:lnTo>
                <a:lnTo>
                  <a:pt x="799" y="2069"/>
                </a:lnTo>
                <a:lnTo>
                  <a:pt x="850" y="2083"/>
                </a:lnTo>
                <a:lnTo>
                  <a:pt x="850" y="1957"/>
                </a:lnTo>
                <a:lnTo>
                  <a:pt x="810" y="1941"/>
                </a:lnTo>
                <a:lnTo>
                  <a:pt x="775" y="1920"/>
                </a:lnTo>
                <a:lnTo>
                  <a:pt x="742" y="1895"/>
                </a:lnTo>
                <a:lnTo>
                  <a:pt x="713" y="1866"/>
                </a:lnTo>
                <a:lnTo>
                  <a:pt x="688" y="1833"/>
                </a:lnTo>
                <a:lnTo>
                  <a:pt x="668" y="1797"/>
                </a:lnTo>
                <a:lnTo>
                  <a:pt x="653" y="1757"/>
                </a:lnTo>
                <a:lnTo>
                  <a:pt x="643" y="1716"/>
                </a:lnTo>
                <a:lnTo>
                  <a:pt x="640" y="1673"/>
                </a:lnTo>
                <a:lnTo>
                  <a:pt x="643" y="1629"/>
                </a:lnTo>
                <a:lnTo>
                  <a:pt x="653" y="1586"/>
                </a:lnTo>
                <a:lnTo>
                  <a:pt x="669" y="1546"/>
                </a:lnTo>
                <a:lnTo>
                  <a:pt x="689" y="1510"/>
                </a:lnTo>
                <a:lnTo>
                  <a:pt x="714" y="1476"/>
                </a:lnTo>
                <a:lnTo>
                  <a:pt x="744" y="1446"/>
                </a:lnTo>
                <a:lnTo>
                  <a:pt x="777" y="1421"/>
                </a:lnTo>
                <a:lnTo>
                  <a:pt x="815" y="1401"/>
                </a:lnTo>
                <a:lnTo>
                  <a:pt x="855" y="1385"/>
                </a:lnTo>
                <a:lnTo>
                  <a:pt x="897" y="1376"/>
                </a:lnTo>
                <a:lnTo>
                  <a:pt x="942" y="1372"/>
                </a:lnTo>
                <a:lnTo>
                  <a:pt x="986" y="1376"/>
                </a:lnTo>
                <a:lnTo>
                  <a:pt x="1028" y="1385"/>
                </a:lnTo>
                <a:lnTo>
                  <a:pt x="1068" y="1401"/>
                </a:lnTo>
                <a:lnTo>
                  <a:pt x="1105" y="1421"/>
                </a:lnTo>
                <a:lnTo>
                  <a:pt x="1139" y="1446"/>
                </a:lnTo>
                <a:lnTo>
                  <a:pt x="1168" y="1476"/>
                </a:lnTo>
                <a:lnTo>
                  <a:pt x="1194" y="1510"/>
                </a:lnTo>
                <a:lnTo>
                  <a:pt x="1215" y="1546"/>
                </a:lnTo>
                <a:lnTo>
                  <a:pt x="1230" y="1586"/>
                </a:lnTo>
                <a:lnTo>
                  <a:pt x="1239" y="1629"/>
                </a:lnTo>
                <a:lnTo>
                  <a:pt x="1243" y="1673"/>
                </a:lnTo>
                <a:lnTo>
                  <a:pt x="1239" y="1718"/>
                </a:lnTo>
                <a:lnTo>
                  <a:pt x="1229" y="1761"/>
                </a:lnTo>
                <a:lnTo>
                  <a:pt x="1213" y="1801"/>
                </a:lnTo>
                <a:lnTo>
                  <a:pt x="1192" y="1840"/>
                </a:lnTo>
                <a:lnTo>
                  <a:pt x="1164" y="1873"/>
                </a:lnTo>
                <a:lnTo>
                  <a:pt x="1133" y="1903"/>
                </a:lnTo>
                <a:lnTo>
                  <a:pt x="1098" y="1928"/>
                </a:lnTo>
                <a:lnTo>
                  <a:pt x="1059" y="1948"/>
                </a:lnTo>
                <a:lnTo>
                  <a:pt x="1059" y="2076"/>
                </a:lnTo>
                <a:lnTo>
                  <a:pt x="1105" y="2059"/>
                </a:lnTo>
                <a:lnTo>
                  <a:pt x="1150" y="2037"/>
                </a:lnTo>
                <a:lnTo>
                  <a:pt x="1191" y="2011"/>
                </a:lnTo>
                <a:lnTo>
                  <a:pt x="1228" y="1980"/>
                </a:lnTo>
                <a:lnTo>
                  <a:pt x="1262" y="1946"/>
                </a:lnTo>
                <a:lnTo>
                  <a:pt x="1292" y="1907"/>
                </a:lnTo>
                <a:lnTo>
                  <a:pt x="1318" y="1865"/>
                </a:lnTo>
                <a:lnTo>
                  <a:pt x="1338" y="1820"/>
                </a:lnTo>
                <a:lnTo>
                  <a:pt x="1353" y="1773"/>
                </a:lnTo>
                <a:lnTo>
                  <a:pt x="1362" y="1723"/>
                </a:lnTo>
                <a:lnTo>
                  <a:pt x="1365" y="1673"/>
                </a:lnTo>
                <a:lnTo>
                  <a:pt x="1362" y="1620"/>
                </a:lnTo>
                <a:lnTo>
                  <a:pt x="1352" y="1569"/>
                </a:lnTo>
                <a:lnTo>
                  <a:pt x="1336" y="1520"/>
                </a:lnTo>
                <a:lnTo>
                  <a:pt x="1315" y="1475"/>
                </a:lnTo>
                <a:lnTo>
                  <a:pt x="1289" y="1432"/>
                </a:lnTo>
                <a:lnTo>
                  <a:pt x="1258" y="1392"/>
                </a:lnTo>
                <a:lnTo>
                  <a:pt x="1223" y="1357"/>
                </a:lnTo>
                <a:lnTo>
                  <a:pt x="1184" y="1326"/>
                </a:lnTo>
                <a:lnTo>
                  <a:pt x="1141" y="1300"/>
                </a:lnTo>
                <a:lnTo>
                  <a:pt x="1094" y="1279"/>
                </a:lnTo>
                <a:lnTo>
                  <a:pt x="1046" y="1263"/>
                </a:lnTo>
                <a:lnTo>
                  <a:pt x="995" y="1254"/>
                </a:lnTo>
                <a:lnTo>
                  <a:pt x="942" y="1251"/>
                </a:lnTo>
                <a:close/>
                <a:moveTo>
                  <a:pt x="942" y="1203"/>
                </a:moveTo>
                <a:lnTo>
                  <a:pt x="996" y="1206"/>
                </a:lnTo>
                <a:lnTo>
                  <a:pt x="1049" y="1215"/>
                </a:lnTo>
                <a:lnTo>
                  <a:pt x="1101" y="1230"/>
                </a:lnTo>
                <a:lnTo>
                  <a:pt x="1149" y="1250"/>
                </a:lnTo>
                <a:lnTo>
                  <a:pt x="1194" y="1275"/>
                </a:lnTo>
                <a:lnTo>
                  <a:pt x="1237" y="1306"/>
                </a:lnTo>
                <a:lnTo>
                  <a:pt x="1276" y="1340"/>
                </a:lnTo>
                <a:lnTo>
                  <a:pt x="1310" y="1379"/>
                </a:lnTo>
                <a:lnTo>
                  <a:pt x="1340" y="1421"/>
                </a:lnTo>
                <a:lnTo>
                  <a:pt x="1365" y="1466"/>
                </a:lnTo>
                <a:lnTo>
                  <a:pt x="1386" y="1514"/>
                </a:lnTo>
                <a:lnTo>
                  <a:pt x="1401" y="1565"/>
                </a:lnTo>
                <a:lnTo>
                  <a:pt x="1411" y="1618"/>
                </a:lnTo>
                <a:lnTo>
                  <a:pt x="1414" y="1673"/>
                </a:lnTo>
                <a:lnTo>
                  <a:pt x="1411" y="1727"/>
                </a:lnTo>
                <a:lnTo>
                  <a:pt x="1402" y="1778"/>
                </a:lnTo>
                <a:lnTo>
                  <a:pt x="1386" y="1828"/>
                </a:lnTo>
                <a:lnTo>
                  <a:pt x="1366" y="1875"/>
                </a:lnTo>
                <a:lnTo>
                  <a:pt x="1342" y="1920"/>
                </a:lnTo>
                <a:lnTo>
                  <a:pt x="1312" y="1961"/>
                </a:lnTo>
                <a:lnTo>
                  <a:pt x="1279" y="2000"/>
                </a:lnTo>
                <a:lnTo>
                  <a:pt x="1241" y="2034"/>
                </a:lnTo>
                <a:lnTo>
                  <a:pt x="1201" y="2063"/>
                </a:lnTo>
                <a:lnTo>
                  <a:pt x="1155" y="2090"/>
                </a:lnTo>
                <a:lnTo>
                  <a:pt x="1109" y="2111"/>
                </a:lnTo>
                <a:lnTo>
                  <a:pt x="1059" y="2126"/>
                </a:lnTo>
                <a:lnTo>
                  <a:pt x="1059" y="2385"/>
                </a:lnTo>
                <a:lnTo>
                  <a:pt x="1090" y="2385"/>
                </a:lnTo>
                <a:lnTo>
                  <a:pt x="1090" y="2275"/>
                </a:lnTo>
                <a:lnTo>
                  <a:pt x="1093" y="2252"/>
                </a:lnTo>
                <a:lnTo>
                  <a:pt x="1100" y="2232"/>
                </a:lnTo>
                <a:lnTo>
                  <a:pt x="1112" y="2213"/>
                </a:lnTo>
                <a:lnTo>
                  <a:pt x="1128" y="2198"/>
                </a:lnTo>
                <a:lnTo>
                  <a:pt x="1145" y="2187"/>
                </a:lnTo>
                <a:lnTo>
                  <a:pt x="1166" y="2179"/>
                </a:lnTo>
                <a:lnTo>
                  <a:pt x="1188" y="2177"/>
                </a:lnTo>
                <a:lnTo>
                  <a:pt x="1199" y="2177"/>
                </a:lnTo>
                <a:lnTo>
                  <a:pt x="1222" y="2179"/>
                </a:lnTo>
                <a:lnTo>
                  <a:pt x="1243" y="2187"/>
                </a:lnTo>
                <a:lnTo>
                  <a:pt x="1261" y="2198"/>
                </a:lnTo>
                <a:lnTo>
                  <a:pt x="1276" y="2213"/>
                </a:lnTo>
                <a:lnTo>
                  <a:pt x="1288" y="2232"/>
                </a:lnTo>
                <a:lnTo>
                  <a:pt x="1296" y="2252"/>
                </a:lnTo>
                <a:lnTo>
                  <a:pt x="1298" y="2275"/>
                </a:lnTo>
                <a:lnTo>
                  <a:pt x="1298" y="2385"/>
                </a:lnTo>
                <a:lnTo>
                  <a:pt x="1336" y="2385"/>
                </a:lnTo>
                <a:lnTo>
                  <a:pt x="1336" y="2275"/>
                </a:lnTo>
                <a:lnTo>
                  <a:pt x="1339" y="2252"/>
                </a:lnTo>
                <a:lnTo>
                  <a:pt x="1346" y="2232"/>
                </a:lnTo>
                <a:lnTo>
                  <a:pt x="1357" y="2213"/>
                </a:lnTo>
                <a:lnTo>
                  <a:pt x="1373" y="2198"/>
                </a:lnTo>
                <a:lnTo>
                  <a:pt x="1391" y="2187"/>
                </a:lnTo>
                <a:lnTo>
                  <a:pt x="1412" y="2179"/>
                </a:lnTo>
                <a:lnTo>
                  <a:pt x="1435" y="2177"/>
                </a:lnTo>
                <a:lnTo>
                  <a:pt x="1446" y="2177"/>
                </a:lnTo>
                <a:lnTo>
                  <a:pt x="1468" y="2179"/>
                </a:lnTo>
                <a:lnTo>
                  <a:pt x="1489" y="2187"/>
                </a:lnTo>
                <a:lnTo>
                  <a:pt x="1507" y="2198"/>
                </a:lnTo>
                <a:lnTo>
                  <a:pt x="1522" y="2213"/>
                </a:lnTo>
                <a:lnTo>
                  <a:pt x="1533" y="2232"/>
                </a:lnTo>
                <a:lnTo>
                  <a:pt x="1541" y="2252"/>
                </a:lnTo>
                <a:lnTo>
                  <a:pt x="1543" y="2275"/>
                </a:lnTo>
                <a:lnTo>
                  <a:pt x="1543" y="2385"/>
                </a:lnTo>
                <a:lnTo>
                  <a:pt x="1582" y="2385"/>
                </a:lnTo>
                <a:lnTo>
                  <a:pt x="1582" y="2275"/>
                </a:lnTo>
                <a:lnTo>
                  <a:pt x="1584" y="2252"/>
                </a:lnTo>
                <a:lnTo>
                  <a:pt x="1592" y="2232"/>
                </a:lnTo>
                <a:lnTo>
                  <a:pt x="1603" y="2213"/>
                </a:lnTo>
                <a:lnTo>
                  <a:pt x="1618" y="2198"/>
                </a:lnTo>
                <a:lnTo>
                  <a:pt x="1637" y="2187"/>
                </a:lnTo>
                <a:lnTo>
                  <a:pt x="1657" y="2179"/>
                </a:lnTo>
                <a:lnTo>
                  <a:pt x="1680" y="2177"/>
                </a:lnTo>
                <a:lnTo>
                  <a:pt x="1690" y="2177"/>
                </a:lnTo>
                <a:lnTo>
                  <a:pt x="1713" y="2179"/>
                </a:lnTo>
                <a:lnTo>
                  <a:pt x="1734" y="2187"/>
                </a:lnTo>
                <a:lnTo>
                  <a:pt x="1752" y="2198"/>
                </a:lnTo>
                <a:lnTo>
                  <a:pt x="1768" y="2213"/>
                </a:lnTo>
                <a:lnTo>
                  <a:pt x="1780" y="2232"/>
                </a:lnTo>
                <a:lnTo>
                  <a:pt x="1786" y="2252"/>
                </a:lnTo>
                <a:lnTo>
                  <a:pt x="1790" y="2275"/>
                </a:lnTo>
                <a:lnTo>
                  <a:pt x="1790" y="2482"/>
                </a:lnTo>
                <a:lnTo>
                  <a:pt x="1789" y="2482"/>
                </a:lnTo>
                <a:lnTo>
                  <a:pt x="1789" y="2483"/>
                </a:lnTo>
                <a:lnTo>
                  <a:pt x="1789" y="3085"/>
                </a:lnTo>
                <a:lnTo>
                  <a:pt x="1789" y="3087"/>
                </a:lnTo>
                <a:lnTo>
                  <a:pt x="1789" y="3093"/>
                </a:lnTo>
                <a:lnTo>
                  <a:pt x="1788" y="3101"/>
                </a:lnTo>
                <a:lnTo>
                  <a:pt x="1786" y="3113"/>
                </a:lnTo>
                <a:lnTo>
                  <a:pt x="1785" y="3128"/>
                </a:lnTo>
                <a:lnTo>
                  <a:pt x="1782" y="3145"/>
                </a:lnTo>
                <a:lnTo>
                  <a:pt x="1779" y="3164"/>
                </a:lnTo>
                <a:lnTo>
                  <a:pt x="1773" y="3186"/>
                </a:lnTo>
                <a:lnTo>
                  <a:pt x="1767" y="3208"/>
                </a:lnTo>
                <a:lnTo>
                  <a:pt x="1759" y="3231"/>
                </a:lnTo>
                <a:lnTo>
                  <a:pt x="1749" y="3256"/>
                </a:lnTo>
                <a:lnTo>
                  <a:pt x="1737" y="3281"/>
                </a:lnTo>
                <a:lnTo>
                  <a:pt x="1723" y="3306"/>
                </a:lnTo>
                <a:lnTo>
                  <a:pt x="1707" y="3330"/>
                </a:lnTo>
                <a:lnTo>
                  <a:pt x="1688" y="3356"/>
                </a:lnTo>
                <a:lnTo>
                  <a:pt x="1666" y="3379"/>
                </a:lnTo>
                <a:lnTo>
                  <a:pt x="1642" y="3401"/>
                </a:lnTo>
                <a:lnTo>
                  <a:pt x="1614" y="3422"/>
                </a:lnTo>
                <a:lnTo>
                  <a:pt x="1583" y="3441"/>
                </a:lnTo>
                <a:lnTo>
                  <a:pt x="1549" y="3459"/>
                </a:lnTo>
                <a:lnTo>
                  <a:pt x="1511" y="3473"/>
                </a:lnTo>
                <a:lnTo>
                  <a:pt x="1469" y="3485"/>
                </a:lnTo>
                <a:lnTo>
                  <a:pt x="1424" y="3494"/>
                </a:lnTo>
                <a:lnTo>
                  <a:pt x="1374" y="3500"/>
                </a:lnTo>
                <a:lnTo>
                  <a:pt x="1320" y="3502"/>
                </a:lnTo>
                <a:lnTo>
                  <a:pt x="1264" y="3500"/>
                </a:lnTo>
                <a:lnTo>
                  <a:pt x="1212" y="3495"/>
                </a:lnTo>
                <a:lnTo>
                  <a:pt x="1163" y="3487"/>
                </a:lnTo>
                <a:lnTo>
                  <a:pt x="1120" y="3477"/>
                </a:lnTo>
                <a:lnTo>
                  <a:pt x="1080" y="3463"/>
                </a:lnTo>
                <a:lnTo>
                  <a:pt x="1044" y="3448"/>
                </a:lnTo>
                <a:lnTo>
                  <a:pt x="1011" y="3431"/>
                </a:lnTo>
                <a:lnTo>
                  <a:pt x="983" y="3413"/>
                </a:lnTo>
                <a:lnTo>
                  <a:pt x="956" y="3394"/>
                </a:lnTo>
                <a:lnTo>
                  <a:pt x="934" y="3373"/>
                </a:lnTo>
                <a:lnTo>
                  <a:pt x="914" y="3353"/>
                </a:lnTo>
                <a:lnTo>
                  <a:pt x="898" y="3332"/>
                </a:lnTo>
                <a:lnTo>
                  <a:pt x="884" y="3312"/>
                </a:lnTo>
                <a:lnTo>
                  <a:pt x="873" y="3292"/>
                </a:lnTo>
                <a:lnTo>
                  <a:pt x="864" y="3273"/>
                </a:lnTo>
                <a:lnTo>
                  <a:pt x="862" y="3270"/>
                </a:lnTo>
                <a:lnTo>
                  <a:pt x="858" y="3263"/>
                </a:lnTo>
                <a:lnTo>
                  <a:pt x="851" y="3251"/>
                </a:lnTo>
                <a:lnTo>
                  <a:pt x="842" y="3234"/>
                </a:lnTo>
                <a:lnTo>
                  <a:pt x="830" y="3215"/>
                </a:lnTo>
                <a:lnTo>
                  <a:pt x="817" y="3192"/>
                </a:lnTo>
                <a:lnTo>
                  <a:pt x="803" y="3165"/>
                </a:lnTo>
                <a:lnTo>
                  <a:pt x="786" y="3137"/>
                </a:lnTo>
                <a:lnTo>
                  <a:pt x="768" y="3106"/>
                </a:lnTo>
                <a:lnTo>
                  <a:pt x="749" y="3074"/>
                </a:lnTo>
                <a:lnTo>
                  <a:pt x="731" y="3040"/>
                </a:lnTo>
                <a:lnTo>
                  <a:pt x="711" y="3004"/>
                </a:lnTo>
                <a:lnTo>
                  <a:pt x="691" y="2969"/>
                </a:lnTo>
                <a:lnTo>
                  <a:pt x="670" y="2934"/>
                </a:lnTo>
                <a:lnTo>
                  <a:pt x="650" y="2898"/>
                </a:lnTo>
                <a:lnTo>
                  <a:pt x="630" y="2864"/>
                </a:lnTo>
                <a:lnTo>
                  <a:pt x="611" y="2829"/>
                </a:lnTo>
                <a:lnTo>
                  <a:pt x="593" y="2796"/>
                </a:lnTo>
                <a:lnTo>
                  <a:pt x="575" y="2766"/>
                </a:lnTo>
                <a:lnTo>
                  <a:pt x="559" y="2737"/>
                </a:lnTo>
                <a:lnTo>
                  <a:pt x="545" y="2711"/>
                </a:lnTo>
                <a:lnTo>
                  <a:pt x="532" y="2686"/>
                </a:lnTo>
                <a:lnTo>
                  <a:pt x="521" y="2667"/>
                </a:lnTo>
                <a:lnTo>
                  <a:pt x="512" y="2650"/>
                </a:lnTo>
                <a:lnTo>
                  <a:pt x="500" y="2621"/>
                </a:lnTo>
                <a:lnTo>
                  <a:pt x="492" y="2596"/>
                </a:lnTo>
                <a:lnTo>
                  <a:pt x="490" y="2572"/>
                </a:lnTo>
                <a:lnTo>
                  <a:pt x="492" y="2551"/>
                </a:lnTo>
                <a:lnTo>
                  <a:pt x="497" y="2532"/>
                </a:lnTo>
                <a:lnTo>
                  <a:pt x="507" y="2517"/>
                </a:lnTo>
                <a:lnTo>
                  <a:pt x="520" y="2504"/>
                </a:lnTo>
                <a:lnTo>
                  <a:pt x="534" y="2494"/>
                </a:lnTo>
                <a:lnTo>
                  <a:pt x="552" y="2487"/>
                </a:lnTo>
                <a:lnTo>
                  <a:pt x="572" y="2484"/>
                </a:lnTo>
                <a:lnTo>
                  <a:pt x="591" y="2483"/>
                </a:lnTo>
                <a:lnTo>
                  <a:pt x="614" y="2486"/>
                </a:lnTo>
                <a:lnTo>
                  <a:pt x="636" y="2496"/>
                </a:lnTo>
                <a:lnTo>
                  <a:pt x="659" y="2511"/>
                </a:lnTo>
                <a:lnTo>
                  <a:pt x="681" y="2533"/>
                </a:lnTo>
                <a:lnTo>
                  <a:pt x="705" y="2561"/>
                </a:lnTo>
                <a:lnTo>
                  <a:pt x="731" y="2592"/>
                </a:lnTo>
                <a:lnTo>
                  <a:pt x="757" y="2626"/>
                </a:lnTo>
                <a:lnTo>
                  <a:pt x="785" y="2662"/>
                </a:lnTo>
                <a:lnTo>
                  <a:pt x="816" y="2700"/>
                </a:lnTo>
                <a:lnTo>
                  <a:pt x="850" y="2737"/>
                </a:lnTo>
                <a:lnTo>
                  <a:pt x="850" y="2133"/>
                </a:lnTo>
                <a:lnTo>
                  <a:pt x="797" y="2120"/>
                </a:lnTo>
                <a:lnTo>
                  <a:pt x="746" y="2100"/>
                </a:lnTo>
                <a:lnTo>
                  <a:pt x="699" y="2076"/>
                </a:lnTo>
                <a:lnTo>
                  <a:pt x="654" y="2046"/>
                </a:lnTo>
                <a:lnTo>
                  <a:pt x="615" y="2011"/>
                </a:lnTo>
                <a:lnTo>
                  <a:pt x="578" y="1972"/>
                </a:lnTo>
                <a:lnTo>
                  <a:pt x="546" y="1930"/>
                </a:lnTo>
                <a:lnTo>
                  <a:pt x="520" y="1884"/>
                </a:lnTo>
                <a:lnTo>
                  <a:pt x="499" y="1835"/>
                </a:lnTo>
                <a:lnTo>
                  <a:pt x="482" y="1783"/>
                </a:lnTo>
                <a:lnTo>
                  <a:pt x="473" y="1729"/>
                </a:lnTo>
                <a:lnTo>
                  <a:pt x="469" y="1673"/>
                </a:lnTo>
                <a:lnTo>
                  <a:pt x="472" y="1618"/>
                </a:lnTo>
                <a:lnTo>
                  <a:pt x="482" y="1565"/>
                </a:lnTo>
                <a:lnTo>
                  <a:pt x="496" y="1514"/>
                </a:lnTo>
                <a:lnTo>
                  <a:pt x="517" y="1466"/>
                </a:lnTo>
                <a:lnTo>
                  <a:pt x="543" y="1421"/>
                </a:lnTo>
                <a:lnTo>
                  <a:pt x="573" y="1379"/>
                </a:lnTo>
                <a:lnTo>
                  <a:pt x="608" y="1340"/>
                </a:lnTo>
                <a:lnTo>
                  <a:pt x="647" y="1306"/>
                </a:lnTo>
                <a:lnTo>
                  <a:pt x="689" y="1275"/>
                </a:lnTo>
                <a:lnTo>
                  <a:pt x="734" y="1250"/>
                </a:lnTo>
                <a:lnTo>
                  <a:pt x="783" y="1230"/>
                </a:lnTo>
                <a:lnTo>
                  <a:pt x="834" y="1215"/>
                </a:lnTo>
                <a:lnTo>
                  <a:pt x="887" y="1206"/>
                </a:lnTo>
                <a:lnTo>
                  <a:pt x="942" y="1203"/>
                </a:lnTo>
                <a:close/>
                <a:moveTo>
                  <a:pt x="639" y="141"/>
                </a:moveTo>
                <a:lnTo>
                  <a:pt x="628" y="144"/>
                </a:lnTo>
                <a:lnTo>
                  <a:pt x="619" y="153"/>
                </a:lnTo>
                <a:lnTo>
                  <a:pt x="616" y="165"/>
                </a:lnTo>
                <a:lnTo>
                  <a:pt x="619" y="177"/>
                </a:lnTo>
                <a:lnTo>
                  <a:pt x="628" y="185"/>
                </a:lnTo>
                <a:lnTo>
                  <a:pt x="639" y="188"/>
                </a:lnTo>
                <a:lnTo>
                  <a:pt x="1056" y="188"/>
                </a:lnTo>
                <a:lnTo>
                  <a:pt x="1068" y="185"/>
                </a:lnTo>
                <a:lnTo>
                  <a:pt x="1077" y="177"/>
                </a:lnTo>
                <a:lnTo>
                  <a:pt x="1080" y="165"/>
                </a:lnTo>
                <a:lnTo>
                  <a:pt x="1077" y="153"/>
                </a:lnTo>
                <a:lnTo>
                  <a:pt x="1068" y="144"/>
                </a:lnTo>
                <a:lnTo>
                  <a:pt x="1056" y="141"/>
                </a:lnTo>
                <a:lnTo>
                  <a:pt x="639" y="141"/>
                </a:lnTo>
                <a:close/>
                <a:moveTo>
                  <a:pt x="197" y="0"/>
                </a:moveTo>
                <a:lnTo>
                  <a:pt x="1498" y="0"/>
                </a:lnTo>
                <a:lnTo>
                  <a:pt x="1533" y="2"/>
                </a:lnTo>
                <a:lnTo>
                  <a:pt x="1566" y="12"/>
                </a:lnTo>
                <a:lnTo>
                  <a:pt x="1597" y="26"/>
                </a:lnTo>
                <a:lnTo>
                  <a:pt x="1625" y="46"/>
                </a:lnTo>
                <a:lnTo>
                  <a:pt x="1648" y="69"/>
                </a:lnTo>
                <a:lnTo>
                  <a:pt x="1668" y="97"/>
                </a:lnTo>
                <a:lnTo>
                  <a:pt x="1683" y="127"/>
                </a:lnTo>
                <a:lnTo>
                  <a:pt x="1692" y="160"/>
                </a:lnTo>
                <a:lnTo>
                  <a:pt x="1696" y="196"/>
                </a:lnTo>
                <a:lnTo>
                  <a:pt x="1696" y="2034"/>
                </a:lnTo>
                <a:lnTo>
                  <a:pt x="1558" y="2034"/>
                </a:lnTo>
                <a:lnTo>
                  <a:pt x="1558" y="310"/>
                </a:lnTo>
                <a:lnTo>
                  <a:pt x="137" y="310"/>
                </a:lnTo>
                <a:lnTo>
                  <a:pt x="137" y="2542"/>
                </a:lnTo>
                <a:lnTo>
                  <a:pt x="356" y="2542"/>
                </a:lnTo>
                <a:lnTo>
                  <a:pt x="551" y="2905"/>
                </a:lnTo>
                <a:lnTo>
                  <a:pt x="197" y="2905"/>
                </a:lnTo>
                <a:lnTo>
                  <a:pt x="161" y="2902"/>
                </a:lnTo>
                <a:lnTo>
                  <a:pt x="128" y="2892"/>
                </a:lnTo>
                <a:lnTo>
                  <a:pt x="98" y="2878"/>
                </a:lnTo>
                <a:lnTo>
                  <a:pt x="71" y="2858"/>
                </a:lnTo>
                <a:lnTo>
                  <a:pt x="46" y="2835"/>
                </a:lnTo>
                <a:lnTo>
                  <a:pt x="27" y="2807"/>
                </a:lnTo>
                <a:lnTo>
                  <a:pt x="12" y="2777"/>
                </a:lnTo>
                <a:lnTo>
                  <a:pt x="3" y="2744"/>
                </a:lnTo>
                <a:lnTo>
                  <a:pt x="0" y="2708"/>
                </a:lnTo>
                <a:lnTo>
                  <a:pt x="0" y="196"/>
                </a:lnTo>
                <a:lnTo>
                  <a:pt x="3" y="160"/>
                </a:lnTo>
                <a:lnTo>
                  <a:pt x="12" y="127"/>
                </a:lnTo>
                <a:lnTo>
                  <a:pt x="27" y="97"/>
                </a:lnTo>
                <a:lnTo>
                  <a:pt x="46" y="69"/>
                </a:lnTo>
                <a:lnTo>
                  <a:pt x="71" y="46"/>
                </a:lnTo>
                <a:lnTo>
                  <a:pt x="98" y="26"/>
                </a:lnTo>
                <a:lnTo>
                  <a:pt x="128" y="12"/>
                </a:lnTo>
                <a:lnTo>
                  <a:pt x="161" y="2"/>
                </a:lnTo>
                <a:lnTo>
                  <a:pt x="19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04" y="55633"/>
            <a:ext cx="1343005" cy="575049"/>
          </a:xfrm>
          <a:prstGeom prst="rect">
            <a:avLst/>
          </a:prstGeom>
        </p:spPr>
      </p:pic>
      <p:sp>
        <p:nvSpPr>
          <p:cNvPr id="5" name="Slide Number Placeholder 4"/>
          <p:cNvSpPr>
            <a:spLocks noGrp="1"/>
          </p:cNvSpPr>
          <p:nvPr>
            <p:ph type="sldNum" sz="quarter" idx="12"/>
          </p:nvPr>
        </p:nvSpPr>
        <p:spPr/>
        <p:txBody>
          <a:bodyPr/>
          <a:lstStyle/>
          <a:p>
            <a:fld id="{38A635C9-4A98-4745-BD96-9D0E32025E69}" type="slidenum">
              <a:rPr lang="en-IN" smtClean="0"/>
              <a:t>16</a:t>
            </a:fld>
            <a:endParaRPr lang="en-IN" dirty="0"/>
          </a:p>
        </p:txBody>
      </p:sp>
      <p:sp>
        <p:nvSpPr>
          <p:cNvPr id="3" name="TextBox 2">
            <a:extLst>
              <a:ext uri="{FF2B5EF4-FFF2-40B4-BE49-F238E27FC236}">
                <a16:creationId xmlns:a16="http://schemas.microsoft.com/office/drawing/2014/main" id="{74B26CA7-3908-BEF1-BE0D-C39DC45EC0FE}"/>
              </a:ext>
            </a:extLst>
          </p:cNvPr>
          <p:cNvSpPr txBox="1"/>
          <p:nvPr/>
        </p:nvSpPr>
        <p:spPr>
          <a:xfrm>
            <a:off x="103367" y="1852654"/>
            <a:ext cx="11807896" cy="1200329"/>
          </a:xfrm>
          <a:prstGeom prst="rect">
            <a:avLst/>
          </a:prstGeom>
          <a:noFill/>
        </p:spPr>
        <p:txBody>
          <a:bodyPr wrap="square" rtlCol="0">
            <a:spAutoFit/>
          </a:bodyPr>
          <a:lstStyle/>
          <a:p>
            <a:r>
              <a:rPr lang="en-IN" sz="7200" dirty="0"/>
              <a:t>THANK YOU FOR WATCHING</a:t>
            </a:r>
          </a:p>
        </p:txBody>
      </p:sp>
    </p:spTree>
    <p:extLst>
      <p:ext uri="{BB962C8B-B14F-4D97-AF65-F5344CB8AC3E}">
        <p14:creationId xmlns:p14="http://schemas.microsoft.com/office/powerpoint/2010/main" val="1268342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p:cNvGrpSpPr/>
          <p:nvPr/>
        </p:nvGrpSpPr>
        <p:grpSpPr>
          <a:xfrm>
            <a:off x="-1" y="6408002"/>
            <a:ext cx="12192000" cy="476250"/>
            <a:chOff x="0" y="6381750"/>
            <a:chExt cx="12192000" cy="476250"/>
          </a:xfrm>
          <a:solidFill>
            <a:srgbClr val="C00000"/>
          </a:solidFill>
        </p:grpSpPr>
        <p:sp>
          <p:nvSpPr>
            <p:cNvPr id="86" name="Rectangle 85">
              <a:extLst>
                <a:ext uri="{FF2B5EF4-FFF2-40B4-BE49-F238E27FC236}">
                  <a16:creationId xmlns:a16="http://schemas.microsoft.com/office/drawing/2014/main" id="{0F5B2E5E-F1FB-4B49-A15E-DFC13B08436B}"/>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88" name="Group 87">
              <a:extLst>
                <a:ext uri="{FF2B5EF4-FFF2-40B4-BE49-F238E27FC236}">
                  <a16:creationId xmlns:a16="http://schemas.microsoft.com/office/drawing/2014/main" id="{565E93E9-4624-4300-9736-8AD2206DEEDC}"/>
                </a:ext>
              </a:extLst>
            </p:cNvPr>
            <p:cNvGrpSpPr/>
            <p:nvPr/>
          </p:nvGrpSpPr>
          <p:grpSpPr>
            <a:xfrm>
              <a:off x="160089" y="6467143"/>
              <a:ext cx="4087748" cy="273466"/>
              <a:chOff x="4366684" y="2926127"/>
              <a:chExt cx="3278335" cy="2571063"/>
            </a:xfrm>
            <a:grpFill/>
          </p:grpSpPr>
          <p:sp>
            <p:nvSpPr>
              <p:cNvPr id="89" name="Freeform: Shape 4">
                <a:extLst>
                  <a:ext uri="{FF2B5EF4-FFF2-40B4-BE49-F238E27FC236}">
                    <a16:creationId xmlns:a16="http://schemas.microsoft.com/office/drawing/2014/main" id="{C028FEAF-D49A-46B9-89E4-097BE7C65526}"/>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0" name="Freeform: Shape 5">
                <a:extLst>
                  <a:ext uri="{FF2B5EF4-FFF2-40B4-BE49-F238E27FC236}">
                    <a16:creationId xmlns:a16="http://schemas.microsoft.com/office/drawing/2014/main" id="{3D876396-B2E8-4260-95F0-7F807CEBB33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1" name="Freeform: Shape 6">
                <a:extLst>
                  <a:ext uri="{FF2B5EF4-FFF2-40B4-BE49-F238E27FC236}">
                    <a16:creationId xmlns:a16="http://schemas.microsoft.com/office/drawing/2014/main" id="{E54FF9D1-6089-4D74-8D8E-6D1177695082}"/>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2" name="Freeform: Shape 7">
                <a:extLst>
                  <a:ext uri="{FF2B5EF4-FFF2-40B4-BE49-F238E27FC236}">
                    <a16:creationId xmlns:a16="http://schemas.microsoft.com/office/drawing/2014/main" id="{C588BD84-AC78-42E3-8E80-878DF5182085}"/>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3" name="Freeform: Shape 8">
                <a:extLst>
                  <a:ext uri="{FF2B5EF4-FFF2-40B4-BE49-F238E27FC236}">
                    <a16:creationId xmlns:a16="http://schemas.microsoft.com/office/drawing/2014/main" id="{ED1FACAF-51FC-4BC7-B86A-37A0AE818A30}"/>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4" name="Freeform: Shape 9">
                <a:extLst>
                  <a:ext uri="{FF2B5EF4-FFF2-40B4-BE49-F238E27FC236}">
                    <a16:creationId xmlns:a16="http://schemas.microsoft.com/office/drawing/2014/main" id="{A1F696F5-C936-4257-ABAE-CFB663A4F5B9}"/>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5" name="Freeform: Shape 10">
                <a:extLst>
                  <a:ext uri="{FF2B5EF4-FFF2-40B4-BE49-F238E27FC236}">
                    <a16:creationId xmlns:a16="http://schemas.microsoft.com/office/drawing/2014/main" id="{2E7360DC-5C0F-466D-84A8-E0EE6E3AB0F1}"/>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6" name="Freeform: Shape 11">
                <a:extLst>
                  <a:ext uri="{FF2B5EF4-FFF2-40B4-BE49-F238E27FC236}">
                    <a16:creationId xmlns:a16="http://schemas.microsoft.com/office/drawing/2014/main" id="{08DE8446-7C37-470B-9371-440B4896B7B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7" name="Freeform: Shape 12">
                <a:extLst>
                  <a:ext uri="{FF2B5EF4-FFF2-40B4-BE49-F238E27FC236}">
                    <a16:creationId xmlns:a16="http://schemas.microsoft.com/office/drawing/2014/main" id="{79F2E292-A6A3-445D-9144-E683946C0A17}"/>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8" name="Freeform: Shape 13">
                <a:extLst>
                  <a:ext uri="{FF2B5EF4-FFF2-40B4-BE49-F238E27FC236}">
                    <a16:creationId xmlns:a16="http://schemas.microsoft.com/office/drawing/2014/main" id="{E1355B59-DD0D-4CAB-945D-A12DD9E80FEC}"/>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9" name="Freeform: Shape 14">
                <a:extLst>
                  <a:ext uri="{FF2B5EF4-FFF2-40B4-BE49-F238E27FC236}">
                    <a16:creationId xmlns:a16="http://schemas.microsoft.com/office/drawing/2014/main" id="{791E57E2-15BD-41FF-A3AD-FEF3ACD07BAD}"/>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0" name="Freeform: Shape 15">
                <a:extLst>
                  <a:ext uri="{FF2B5EF4-FFF2-40B4-BE49-F238E27FC236}">
                    <a16:creationId xmlns:a16="http://schemas.microsoft.com/office/drawing/2014/main" id="{ACC6ABAB-5C29-44A4-B49A-A3C7C7F7BCBE}"/>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1" name="Freeform: Shape 16">
                <a:extLst>
                  <a:ext uri="{FF2B5EF4-FFF2-40B4-BE49-F238E27FC236}">
                    <a16:creationId xmlns:a16="http://schemas.microsoft.com/office/drawing/2014/main" id="{4A71DD83-8022-4143-A93D-17DDAFFAB864}"/>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2" name="Freeform: Shape 17">
                <a:extLst>
                  <a:ext uri="{FF2B5EF4-FFF2-40B4-BE49-F238E27FC236}">
                    <a16:creationId xmlns:a16="http://schemas.microsoft.com/office/drawing/2014/main" id="{01418661-1F77-4FAD-B4FD-28B2B041E7F8}"/>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3" name="Freeform: Shape 18">
                <a:extLst>
                  <a:ext uri="{FF2B5EF4-FFF2-40B4-BE49-F238E27FC236}">
                    <a16:creationId xmlns:a16="http://schemas.microsoft.com/office/drawing/2014/main" id="{D05CCC8A-C19B-40FE-BEEF-912A84A1EF92}"/>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4" name="Freeform: Shape 19">
                <a:extLst>
                  <a:ext uri="{FF2B5EF4-FFF2-40B4-BE49-F238E27FC236}">
                    <a16:creationId xmlns:a16="http://schemas.microsoft.com/office/drawing/2014/main" id="{95FBCACE-24A6-48D1-B13B-8F9FE1203886}"/>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5" name="Freeform: Shape 20">
                <a:extLst>
                  <a:ext uri="{FF2B5EF4-FFF2-40B4-BE49-F238E27FC236}">
                    <a16:creationId xmlns:a16="http://schemas.microsoft.com/office/drawing/2014/main" id="{12CB76F8-C735-44B5-9A98-9F2B9379252C}"/>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6" name="Freeform: Shape 21">
                <a:extLst>
                  <a:ext uri="{FF2B5EF4-FFF2-40B4-BE49-F238E27FC236}">
                    <a16:creationId xmlns:a16="http://schemas.microsoft.com/office/drawing/2014/main" id="{555127DA-3EE1-42DE-BA8E-69E101C286EB}"/>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7" name="Freeform: Shape 22">
                <a:extLst>
                  <a:ext uri="{FF2B5EF4-FFF2-40B4-BE49-F238E27FC236}">
                    <a16:creationId xmlns:a16="http://schemas.microsoft.com/office/drawing/2014/main" id="{C2C10520-9F80-4BE2-B993-5B905B809DE6}"/>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8" name="Freeform: Shape 23">
                <a:extLst>
                  <a:ext uri="{FF2B5EF4-FFF2-40B4-BE49-F238E27FC236}">
                    <a16:creationId xmlns:a16="http://schemas.microsoft.com/office/drawing/2014/main" id="{EDB92882-0CF1-413E-8743-7A1E01EF2B8A}"/>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9" name="Freeform: Shape 24">
                <a:extLst>
                  <a:ext uri="{FF2B5EF4-FFF2-40B4-BE49-F238E27FC236}">
                    <a16:creationId xmlns:a16="http://schemas.microsoft.com/office/drawing/2014/main" id="{0932F542-36CC-4138-A432-576700346F8C}"/>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0" name="Freeform: Shape 25">
                <a:extLst>
                  <a:ext uri="{FF2B5EF4-FFF2-40B4-BE49-F238E27FC236}">
                    <a16:creationId xmlns:a16="http://schemas.microsoft.com/office/drawing/2014/main" id="{3B6B041A-5F1A-40C1-9584-D5563AB6A193}"/>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1" name="Freeform: Shape 26">
                <a:extLst>
                  <a:ext uri="{FF2B5EF4-FFF2-40B4-BE49-F238E27FC236}">
                    <a16:creationId xmlns:a16="http://schemas.microsoft.com/office/drawing/2014/main" id="{3C697974-1EFD-497C-8F1B-DEAA82EB7A7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2" name="Freeform: Shape 27">
                <a:extLst>
                  <a:ext uri="{FF2B5EF4-FFF2-40B4-BE49-F238E27FC236}">
                    <a16:creationId xmlns:a16="http://schemas.microsoft.com/office/drawing/2014/main" id="{C5C2CAB8-8604-4E04-9F23-99A720B6CD62}"/>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3" name="Freeform: Shape 28">
                <a:extLst>
                  <a:ext uri="{FF2B5EF4-FFF2-40B4-BE49-F238E27FC236}">
                    <a16:creationId xmlns:a16="http://schemas.microsoft.com/office/drawing/2014/main" id="{78959DD7-B4AB-4F69-BB5B-9840CF94E3CA}"/>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4" name="Freeform: Shape 29">
                <a:extLst>
                  <a:ext uri="{FF2B5EF4-FFF2-40B4-BE49-F238E27FC236}">
                    <a16:creationId xmlns:a16="http://schemas.microsoft.com/office/drawing/2014/main" id="{A7EB0FDD-9AD7-4386-8559-CE3745BCEC8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5" name="Freeform: Shape 30">
                <a:extLst>
                  <a:ext uri="{FF2B5EF4-FFF2-40B4-BE49-F238E27FC236}">
                    <a16:creationId xmlns:a16="http://schemas.microsoft.com/office/drawing/2014/main" id="{EABA9570-C479-4F46-AD41-88F10E265791}"/>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6" name="Freeform: Shape 31">
                <a:extLst>
                  <a:ext uri="{FF2B5EF4-FFF2-40B4-BE49-F238E27FC236}">
                    <a16:creationId xmlns:a16="http://schemas.microsoft.com/office/drawing/2014/main" id="{696970B8-F5CB-412E-8251-9AF0578354D0}"/>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7" name="Freeform: Shape 32">
                <a:extLst>
                  <a:ext uri="{FF2B5EF4-FFF2-40B4-BE49-F238E27FC236}">
                    <a16:creationId xmlns:a16="http://schemas.microsoft.com/office/drawing/2014/main" id="{3D00D20E-2B63-4792-A233-43481FD84B2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8" name="Freeform: Shape 33">
                <a:extLst>
                  <a:ext uri="{FF2B5EF4-FFF2-40B4-BE49-F238E27FC236}">
                    <a16:creationId xmlns:a16="http://schemas.microsoft.com/office/drawing/2014/main" id="{7873ECCA-6F31-4A69-856A-82645EA1C11F}"/>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9" name="Freeform: Shape 34">
                <a:extLst>
                  <a:ext uri="{FF2B5EF4-FFF2-40B4-BE49-F238E27FC236}">
                    <a16:creationId xmlns:a16="http://schemas.microsoft.com/office/drawing/2014/main" id="{2821AFFC-1334-4BF1-A96A-FBE5CE0E32B4}"/>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0" name="Freeform: Shape 35">
                <a:extLst>
                  <a:ext uri="{FF2B5EF4-FFF2-40B4-BE49-F238E27FC236}">
                    <a16:creationId xmlns:a16="http://schemas.microsoft.com/office/drawing/2014/main" id="{DFA386D3-FCFC-4630-B8F1-3144BCEA5BF3}"/>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1" name="Freeform: Shape 36">
                <a:extLst>
                  <a:ext uri="{FF2B5EF4-FFF2-40B4-BE49-F238E27FC236}">
                    <a16:creationId xmlns:a16="http://schemas.microsoft.com/office/drawing/2014/main" id="{53EF3BC0-98DA-4218-B9E8-F47FA1C11F36}"/>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2" name="Freeform: Shape 37">
                <a:extLst>
                  <a:ext uri="{FF2B5EF4-FFF2-40B4-BE49-F238E27FC236}">
                    <a16:creationId xmlns:a16="http://schemas.microsoft.com/office/drawing/2014/main" id="{67645674-65CD-4C60-AE13-2D7A5DFAF5C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3" name="Freeform: Shape 38">
                <a:extLst>
                  <a:ext uri="{FF2B5EF4-FFF2-40B4-BE49-F238E27FC236}">
                    <a16:creationId xmlns:a16="http://schemas.microsoft.com/office/drawing/2014/main" id="{91FC57F3-C93D-4A02-AA2A-37F81573623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grpSp>
        <p:nvGrpSpPr>
          <p:cNvPr id="124" name="Group 123">
            <a:extLst>
              <a:ext uri="{FF2B5EF4-FFF2-40B4-BE49-F238E27FC236}">
                <a16:creationId xmlns:a16="http://schemas.microsoft.com/office/drawing/2014/main" id="{565E93E9-4624-4300-9736-8AD2206DEEDC}"/>
              </a:ext>
            </a:extLst>
          </p:cNvPr>
          <p:cNvGrpSpPr/>
          <p:nvPr/>
        </p:nvGrpSpPr>
        <p:grpSpPr>
          <a:xfrm>
            <a:off x="166248" y="6490548"/>
            <a:ext cx="4247655" cy="273466"/>
            <a:chOff x="4366684" y="2926127"/>
            <a:chExt cx="3278335" cy="2571063"/>
          </a:xfrm>
        </p:grpSpPr>
        <p:sp>
          <p:nvSpPr>
            <p:cNvPr id="125" name="Freeform: Shape 4">
              <a:extLst>
                <a:ext uri="{FF2B5EF4-FFF2-40B4-BE49-F238E27FC236}">
                  <a16:creationId xmlns:a16="http://schemas.microsoft.com/office/drawing/2014/main" id="{C028FEAF-D49A-46B9-89E4-097BE7C65526}"/>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6" name="Freeform: Shape 5">
              <a:extLst>
                <a:ext uri="{FF2B5EF4-FFF2-40B4-BE49-F238E27FC236}">
                  <a16:creationId xmlns:a16="http://schemas.microsoft.com/office/drawing/2014/main" id="{3D876396-B2E8-4260-95F0-7F807CEBB33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7" name="Freeform: Shape 6">
              <a:extLst>
                <a:ext uri="{FF2B5EF4-FFF2-40B4-BE49-F238E27FC236}">
                  <a16:creationId xmlns:a16="http://schemas.microsoft.com/office/drawing/2014/main" id="{E54FF9D1-6089-4D74-8D8E-6D1177695082}"/>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8" name="Freeform: Shape 7">
              <a:extLst>
                <a:ext uri="{FF2B5EF4-FFF2-40B4-BE49-F238E27FC236}">
                  <a16:creationId xmlns:a16="http://schemas.microsoft.com/office/drawing/2014/main" id="{C588BD84-AC78-42E3-8E80-878DF5182085}"/>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9" name="Freeform: Shape 8">
              <a:extLst>
                <a:ext uri="{FF2B5EF4-FFF2-40B4-BE49-F238E27FC236}">
                  <a16:creationId xmlns:a16="http://schemas.microsoft.com/office/drawing/2014/main" id="{ED1FACAF-51FC-4BC7-B86A-37A0AE818A30}"/>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0" name="Freeform: Shape 9">
              <a:extLst>
                <a:ext uri="{FF2B5EF4-FFF2-40B4-BE49-F238E27FC236}">
                  <a16:creationId xmlns:a16="http://schemas.microsoft.com/office/drawing/2014/main" id="{A1F696F5-C936-4257-ABAE-CFB663A4F5B9}"/>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1" name="Freeform: Shape 10">
              <a:extLst>
                <a:ext uri="{FF2B5EF4-FFF2-40B4-BE49-F238E27FC236}">
                  <a16:creationId xmlns:a16="http://schemas.microsoft.com/office/drawing/2014/main" id="{2E7360DC-5C0F-466D-84A8-E0EE6E3AB0F1}"/>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2" name="Freeform: Shape 11">
              <a:extLst>
                <a:ext uri="{FF2B5EF4-FFF2-40B4-BE49-F238E27FC236}">
                  <a16:creationId xmlns:a16="http://schemas.microsoft.com/office/drawing/2014/main" id="{08DE8446-7C37-470B-9371-440B4896B7B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3" name="Freeform: Shape 12">
              <a:extLst>
                <a:ext uri="{FF2B5EF4-FFF2-40B4-BE49-F238E27FC236}">
                  <a16:creationId xmlns:a16="http://schemas.microsoft.com/office/drawing/2014/main" id="{79F2E292-A6A3-445D-9144-E683946C0A17}"/>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4" name="Freeform: Shape 13">
              <a:extLst>
                <a:ext uri="{FF2B5EF4-FFF2-40B4-BE49-F238E27FC236}">
                  <a16:creationId xmlns:a16="http://schemas.microsoft.com/office/drawing/2014/main" id="{E1355B59-DD0D-4CAB-945D-A12DD9E80FEC}"/>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5" name="Freeform: Shape 14">
              <a:extLst>
                <a:ext uri="{FF2B5EF4-FFF2-40B4-BE49-F238E27FC236}">
                  <a16:creationId xmlns:a16="http://schemas.microsoft.com/office/drawing/2014/main" id="{791E57E2-15BD-41FF-A3AD-FEF3ACD07BAD}"/>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6" name="Freeform: Shape 15">
              <a:extLst>
                <a:ext uri="{FF2B5EF4-FFF2-40B4-BE49-F238E27FC236}">
                  <a16:creationId xmlns:a16="http://schemas.microsoft.com/office/drawing/2014/main" id="{ACC6ABAB-5C29-44A4-B49A-A3C7C7F7BCBE}"/>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7" name="Freeform: Shape 16">
              <a:extLst>
                <a:ext uri="{FF2B5EF4-FFF2-40B4-BE49-F238E27FC236}">
                  <a16:creationId xmlns:a16="http://schemas.microsoft.com/office/drawing/2014/main" id="{4A71DD83-8022-4143-A93D-17DDAFFAB864}"/>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8" name="Freeform: Shape 17">
              <a:extLst>
                <a:ext uri="{FF2B5EF4-FFF2-40B4-BE49-F238E27FC236}">
                  <a16:creationId xmlns:a16="http://schemas.microsoft.com/office/drawing/2014/main" id="{01418661-1F77-4FAD-B4FD-28B2B041E7F8}"/>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9" name="Freeform: Shape 18">
              <a:extLst>
                <a:ext uri="{FF2B5EF4-FFF2-40B4-BE49-F238E27FC236}">
                  <a16:creationId xmlns:a16="http://schemas.microsoft.com/office/drawing/2014/main" id="{D05CCC8A-C19B-40FE-BEEF-912A84A1EF92}"/>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0" name="Freeform: Shape 19">
              <a:extLst>
                <a:ext uri="{FF2B5EF4-FFF2-40B4-BE49-F238E27FC236}">
                  <a16:creationId xmlns:a16="http://schemas.microsoft.com/office/drawing/2014/main" id="{95FBCACE-24A6-48D1-B13B-8F9FE1203886}"/>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1" name="Freeform: Shape 20">
              <a:extLst>
                <a:ext uri="{FF2B5EF4-FFF2-40B4-BE49-F238E27FC236}">
                  <a16:creationId xmlns:a16="http://schemas.microsoft.com/office/drawing/2014/main" id="{12CB76F8-C735-44B5-9A98-9F2B9379252C}"/>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2" name="Freeform: Shape 21">
              <a:extLst>
                <a:ext uri="{FF2B5EF4-FFF2-40B4-BE49-F238E27FC236}">
                  <a16:creationId xmlns:a16="http://schemas.microsoft.com/office/drawing/2014/main" id="{555127DA-3EE1-42DE-BA8E-69E101C286EB}"/>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3" name="Freeform: Shape 22">
              <a:extLst>
                <a:ext uri="{FF2B5EF4-FFF2-40B4-BE49-F238E27FC236}">
                  <a16:creationId xmlns:a16="http://schemas.microsoft.com/office/drawing/2014/main" id="{C2C10520-9F80-4BE2-B993-5B905B809DE6}"/>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4" name="Freeform: Shape 23">
              <a:extLst>
                <a:ext uri="{FF2B5EF4-FFF2-40B4-BE49-F238E27FC236}">
                  <a16:creationId xmlns:a16="http://schemas.microsoft.com/office/drawing/2014/main" id="{EDB92882-0CF1-413E-8743-7A1E01EF2B8A}"/>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5" name="Freeform: Shape 24">
              <a:extLst>
                <a:ext uri="{FF2B5EF4-FFF2-40B4-BE49-F238E27FC236}">
                  <a16:creationId xmlns:a16="http://schemas.microsoft.com/office/drawing/2014/main" id="{0932F542-36CC-4138-A432-576700346F8C}"/>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6" name="Freeform: Shape 25">
              <a:extLst>
                <a:ext uri="{FF2B5EF4-FFF2-40B4-BE49-F238E27FC236}">
                  <a16:creationId xmlns:a16="http://schemas.microsoft.com/office/drawing/2014/main" id="{3B6B041A-5F1A-40C1-9584-D5563AB6A193}"/>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7" name="Freeform: Shape 26">
              <a:extLst>
                <a:ext uri="{FF2B5EF4-FFF2-40B4-BE49-F238E27FC236}">
                  <a16:creationId xmlns:a16="http://schemas.microsoft.com/office/drawing/2014/main" id="{3C697974-1EFD-497C-8F1B-DEAA82EB7A7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8" name="Freeform: Shape 27">
              <a:extLst>
                <a:ext uri="{FF2B5EF4-FFF2-40B4-BE49-F238E27FC236}">
                  <a16:creationId xmlns:a16="http://schemas.microsoft.com/office/drawing/2014/main" id="{C5C2CAB8-8604-4E04-9F23-99A720B6CD62}"/>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9" name="Freeform: Shape 28">
              <a:extLst>
                <a:ext uri="{FF2B5EF4-FFF2-40B4-BE49-F238E27FC236}">
                  <a16:creationId xmlns:a16="http://schemas.microsoft.com/office/drawing/2014/main" id="{78959DD7-B4AB-4F69-BB5B-9840CF94E3CA}"/>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0" name="Freeform: Shape 29">
              <a:extLst>
                <a:ext uri="{FF2B5EF4-FFF2-40B4-BE49-F238E27FC236}">
                  <a16:creationId xmlns:a16="http://schemas.microsoft.com/office/drawing/2014/main" id="{A7EB0FDD-9AD7-4386-8559-CE3745BCEC8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1" name="Freeform: Shape 30">
              <a:extLst>
                <a:ext uri="{FF2B5EF4-FFF2-40B4-BE49-F238E27FC236}">
                  <a16:creationId xmlns:a16="http://schemas.microsoft.com/office/drawing/2014/main" id="{EABA9570-C479-4F46-AD41-88F10E265791}"/>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2" name="Freeform: Shape 31">
              <a:extLst>
                <a:ext uri="{FF2B5EF4-FFF2-40B4-BE49-F238E27FC236}">
                  <a16:creationId xmlns:a16="http://schemas.microsoft.com/office/drawing/2014/main" id="{696970B8-F5CB-412E-8251-9AF0578354D0}"/>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3" name="Freeform: Shape 32">
              <a:extLst>
                <a:ext uri="{FF2B5EF4-FFF2-40B4-BE49-F238E27FC236}">
                  <a16:creationId xmlns:a16="http://schemas.microsoft.com/office/drawing/2014/main" id="{3D00D20E-2B63-4792-A233-43481FD84B2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4" name="Freeform: Shape 33">
              <a:extLst>
                <a:ext uri="{FF2B5EF4-FFF2-40B4-BE49-F238E27FC236}">
                  <a16:creationId xmlns:a16="http://schemas.microsoft.com/office/drawing/2014/main" id="{7873ECCA-6F31-4A69-856A-82645EA1C11F}"/>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5" name="Freeform: Shape 34">
              <a:extLst>
                <a:ext uri="{FF2B5EF4-FFF2-40B4-BE49-F238E27FC236}">
                  <a16:creationId xmlns:a16="http://schemas.microsoft.com/office/drawing/2014/main" id="{2821AFFC-1334-4BF1-A96A-FBE5CE0E32B4}"/>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6" name="Freeform: Shape 35">
              <a:extLst>
                <a:ext uri="{FF2B5EF4-FFF2-40B4-BE49-F238E27FC236}">
                  <a16:creationId xmlns:a16="http://schemas.microsoft.com/office/drawing/2014/main" id="{DFA386D3-FCFC-4630-B8F1-3144BCEA5BF3}"/>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7" name="Freeform: Shape 36">
              <a:extLst>
                <a:ext uri="{FF2B5EF4-FFF2-40B4-BE49-F238E27FC236}">
                  <a16:creationId xmlns:a16="http://schemas.microsoft.com/office/drawing/2014/main" id="{53EF3BC0-98DA-4218-B9E8-F47FA1C11F36}"/>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8" name="Freeform: Shape 37">
              <a:extLst>
                <a:ext uri="{FF2B5EF4-FFF2-40B4-BE49-F238E27FC236}">
                  <a16:creationId xmlns:a16="http://schemas.microsoft.com/office/drawing/2014/main" id="{67645674-65CD-4C60-AE13-2D7A5DFAF5C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9" name="Freeform: Shape 38">
              <a:extLst>
                <a:ext uri="{FF2B5EF4-FFF2-40B4-BE49-F238E27FC236}">
                  <a16:creationId xmlns:a16="http://schemas.microsoft.com/office/drawing/2014/main" id="{91FC57F3-C93D-4A02-AA2A-37F81573623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2" name="Rectangle 1"/>
          <p:cNvSpPr/>
          <p:nvPr/>
        </p:nvSpPr>
        <p:spPr>
          <a:xfrm>
            <a:off x="77836" y="0"/>
            <a:ext cx="12114163" cy="646331"/>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r>
              <a:rPr lang="en-US" altLang="ko-KR" sz="3600" dirty="0">
                <a:solidFill>
                  <a:srgbClr val="000099"/>
                </a:solidFill>
                <a:latin typeface="Times New Roman" pitchFamily="18" charset="0"/>
                <a:cs typeface="Times New Roman" pitchFamily="18" charset="0"/>
              </a:rPr>
              <a:t>             IMDb review Sentiment analysis </a:t>
            </a:r>
            <a:endParaRPr lang="ko-KR" altLang="en-US" sz="3600" dirty="0">
              <a:solidFill>
                <a:srgbClr val="000099"/>
              </a:solidFill>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836" y="54909"/>
            <a:ext cx="1343005" cy="536512"/>
          </a:xfrm>
          <a:prstGeom prst="rect">
            <a:avLst/>
          </a:prstGeom>
        </p:spPr>
      </p:pic>
      <p:sp>
        <p:nvSpPr>
          <p:cNvPr id="5" name="Slide Number Placeholder 4"/>
          <p:cNvSpPr>
            <a:spLocks noGrp="1"/>
          </p:cNvSpPr>
          <p:nvPr>
            <p:ph type="sldNum" sz="quarter" idx="12"/>
          </p:nvPr>
        </p:nvSpPr>
        <p:spPr/>
        <p:txBody>
          <a:bodyPr/>
          <a:lstStyle/>
          <a:p>
            <a:endParaRPr lang="en-IN" dirty="0"/>
          </a:p>
        </p:txBody>
      </p:sp>
      <p:sp>
        <p:nvSpPr>
          <p:cNvPr id="6" name="TextBox 5">
            <a:extLst>
              <a:ext uri="{FF2B5EF4-FFF2-40B4-BE49-F238E27FC236}">
                <a16:creationId xmlns:a16="http://schemas.microsoft.com/office/drawing/2014/main" id="{673553E8-A5DD-A196-F5F6-712567B70F01}"/>
              </a:ext>
            </a:extLst>
          </p:cNvPr>
          <p:cNvSpPr txBox="1"/>
          <p:nvPr/>
        </p:nvSpPr>
        <p:spPr>
          <a:xfrm>
            <a:off x="1899290" y="1418455"/>
            <a:ext cx="6148136" cy="2585323"/>
          </a:xfrm>
          <a:prstGeom prst="rect">
            <a:avLst/>
          </a:prstGeom>
          <a:noFill/>
        </p:spPr>
        <p:txBody>
          <a:bodyPr wrap="square">
            <a:spAutoFit/>
          </a:bodyPr>
          <a:lstStyle/>
          <a:p>
            <a:pPr algn="l"/>
            <a:r>
              <a:rPr lang="en-IN" dirty="0"/>
              <a:t>Global entertainment is a  2736.04 billion $ industry .Where different types of content is made so it is important to understand sentiment of different  audience in different countries to cater to their needs to spread message effectively to target audience to achieve this makers use sentiment analysis based of public reviews.</a:t>
            </a:r>
          </a:p>
          <a:p>
            <a:pPr algn="l"/>
            <a:r>
              <a:rPr lang="en-IN" dirty="0"/>
              <a:t>IMDb is one of the most popular AI review platform which reviews movies and TV shows </a:t>
            </a:r>
          </a:p>
          <a:p>
            <a:pPr algn="l"/>
            <a:endParaRPr lang="en-IN" dirty="0"/>
          </a:p>
        </p:txBody>
      </p:sp>
    </p:spTree>
    <p:extLst>
      <p:ext uri="{BB962C8B-B14F-4D97-AF65-F5344CB8AC3E}">
        <p14:creationId xmlns:p14="http://schemas.microsoft.com/office/powerpoint/2010/main" val="3985387165"/>
      </p:ext>
    </p:extLst>
  </p:cSld>
  <p:clrMapOvr>
    <a:masterClrMapping/>
  </p:clrMapOvr>
  <mc:AlternateContent xmlns:mc="http://schemas.openxmlformats.org/markup-compatibility/2006" xmlns:p14="http://schemas.microsoft.com/office/powerpoint/2010/main">
    <mc:Choice Requires="p14">
      <p:transition spd="slow" p14:dur="2000" advTm="10125"/>
    </mc:Choice>
    <mc:Fallback xmlns="">
      <p:transition spd="slow" advTm="1012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EA474-53B0-67B7-3571-688EFB9707B7}"/>
            </a:ext>
          </a:extLst>
        </p:cNvPr>
        <p:cNvGrpSpPr/>
        <p:nvPr/>
      </p:nvGrpSpPr>
      <p:grpSpPr>
        <a:xfrm>
          <a:off x="0" y="0"/>
          <a:ext cx="0" cy="0"/>
          <a:chOff x="0" y="0"/>
          <a:chExt cx="0" cy="0"/>
        </a:xfrm>
      </p:grpSpPr>
      <p:grpSp>
        <p:nvGrpSpPr>
          <p:cNvPr id="85" name="Group 84">
            <a:extLst>
              <a:ext uri="{FF2B5EF4-FFF2-40B4-BE49-F238E27FC236}">
                <a16:creationId xmlns:a16="http://schemas.microsoft.com/office/drawing/2014/main" id="{6B2FFBEC-CD42-70F0-886F-403E0E8BBC8C}"/>
              </a:ext>
            </a:extLst>
          </p:cNvPr>
          <p:cNvGrpSpPr/>
          <p:nvPr/>
        </p:nvGrpSpPr>
        <p:grpSpPr>
          <a:xfrm>
            <a:off x="-1" y="6408002"/>
            <a:ext cx="12192000" cy="476250"/>
            <a:chOff x="0" y="6381750"/>
            <a:chExt cx="12192000" cy="476250"/>
          </a:xfrm>
          <a:solidFill>
            <a:srgbClr val="C00000"/>
          </a:solidFill>
        </p:grpSpPr>
        <p:sp>
          <p:nvSpPr>
            <p:cNvPr id="86" name="Rectangle 85">
              <a:extLst>
                <a:ext uri="{FF2B5EF4-FFF2-40B4-BE49-F238E27FC236}">
                  <a16:creationId xmlns:a16="http://schemas.microsoft.com/office/drawing/2014/main" id="{03629BF4-F0F3-D671-FE5A-A71895E6D7A7}"/>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88" name="Group 87">
              <a:extLst>
                <a:ext uri="{FF2B5EF4-FFF2-40B4-BE49-F238E27FC236}">
                  <a16:creationId xmlns:a16="http://schemas.microsoft.com/office/drawing/2014/main" id="{37C35E24-00D0-2964-5663-DEF4368B1F01}"/>
                </a:ext>
              </a:extLst>
            </p:cNvPr>
            <p:cNvGrpSpPr/>
            <p:nvPr/>
          </p:nvGrpSpPr>
          <p:grpSpPr>
            <a:xfrm>
              <a:off x="160089" y="6467143"/>
              <a:ext cx="4087748" cy="273466"/>
              <a:chOff x="4366684" y="2926127"/>
              <a:chExt cx="3278335" cy="2571063"/>
            </a:xfrm>
            <a:grpFill/>
          </p:grpSpPr>
          <p:sp>
            <p:nvSpPr>
              <p:cNvPr id="89" name="Freeform: Shape 4">
                <a:extLst>
                  <a:ext uri="{FF2B5EF4-FFF2-40B4-BE49-F238E27FC236}">
                    <a16:creationId xmlns:a16="http://schemas.microsoft.com/office/drawing/2014/main" id="{0EF2B4C8-B638-66A1-E467-F88AE2752ADB}"/>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0" name="Freeform: Shape 5">
                <a:extLst>
                  <a:ext uri="{FF2B5EF4-FFF2-40B4-BE49-F238E27FC236}">
                    <a16:creationId xmlns:a16="http://schemas.microsoft.com/office/drawing/2014/main" id="{0E3F2D0B-1E1E-C5FA-237F-60B6D3DD268F}"/>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1" name="Freeform: Shape 6">
                <a:extLst>
                  <a:ext uri="{FF2B5EF4-FFF2-40B4-BE49-F238E27FC236}">
                    <a16:creationId xmlns:a16="http://schemas.microsoft.com/office/drawing/2014/main" id="{4BD69F94-98B8-8442-FBBC-987910411F10}"/>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2" name="Freeform: Shape 7">
                <a:extLst>
                  <a:ext uri="{FF2B5EF4-FFF2-40B4-BE49-F238E27FC236}">
                    <a16:creationId xmlns:a16="http://schemas.microsoft.com/office/drawing/2014/main" id="{7A3273A8-27F7-6CBE-694D-469636F80C18}"/>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3" name="Freeform: Shape 8">
                <a:extLst>
                  <a:ext uri="{FF2B5EF4-FFF2-40B4-BE49-F238E27FC236}">
                    <a16:creationId xmlns:a16="http://schemas.microsoft.com/office/drawing/2014/main" id="{981CB5CA-2D48-B2F7-45D3-E0E25AD9DD2A}"/>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4" name="Freeform: Shape 9">
                <a:extLst>
                  <a:ext uri="{FF2B5EF4-FFF2-40B4-BE49-F238E27FC236}">
                    <a16:creationId xmlns:a16="http://schemas.microsoft.com/office/drawing/2014/main" id="{2067DBA1-70F4-DDFC-7632-DCFC7EB87064}"/>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5" name="Freeform: Shape 10">
                <a:extLst>
                  <a:ext uri="{FF2B5EF4-FFF2-40B4-BE49-F238E27FC236}">
                    <a16:creationId xmlns:a16="http://schemas.microsoft.com/office/drawing/2014/main" id="{468B8901-9536-B08F-7F07-ECE6C139CE33}"/>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6" name="Freeform: Shape 11">
                <a:extLst>
                  <a:ext uri="{FF2B5EF4-FFF2-40B4-BE49-F238E27FC236}">
                    <a16:creationId xmlns:a16="http://schemas.microsoft.com/office/drawing/2014/main" id="{ADF2F79E-90D7-9F4B-B251-B63B353ACFD6}"/>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7" name="Freeform: Shape 12">
                <a:extLst>
                  <a:ext uri="{FF2B5EF4-FFF2-40B4-BE49-F238E27FC236}">
                    <a16:creationId xmlns:a16="http://schemas.microsoft.com/office/drawing/2014/main" id="{438C3666-07A4-15D2-BDEF-B2AE879BA18B}"/>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8" name="Freeform: Shape 13">
                <a:extLst>
                  <a:ext uri="{FF2B5EF4-FFF2-40B4-BE49-F238E27FC236}">
                    <a16:creationId xmlns:a16="http://schemas.microsoft.com/office/drawing/2014/main" id="{CD72E9DE-EB74-070A-8E94-57A2D3AF595A}"/>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9" name="Freeform: Shape 14">
                <a:extLst>
                  <a:ext uri="{FF2B5EF4-FFF2-40B4-BE49-F238E27FC236}">
                    <a16:creationId xmlns:a16="http://schemas.microsoft.com/office/drawing/2014/main" id="{384BDFF5-3C82-4EB1-9695-BBEDEA01CF60}"/>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0" name="Freeform: Shape 15">
                <a:extLst>
                  <a:ext uri="{FF2B5EF4-FFF2-40B4-BE49-F238E27FC236}">
                    <a16:creationId xmlns:a16="http://schemas.microsoft.com/office/drawing/2014/main" id="{85E092E6-EE06-6023-9699-8379660647EF}"/>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1" name="Freeform: Shape 16">
                <a:extLst>
                  <a:ext uri="{FF2B5EF4-FFF2-40B4-BE49-F238E27FC236}">
                    <a16:creationId xmlns:a16="http://schemas.microsoft.com/office/drawing/2014/main" id="{2A1E20FB-2B9F-4CA1-AB10-83AE728D76C0}"/>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2" name="Freeform: Shape 17">
                <a:extLst>
                  <a:ext uri="{FF2B5EF4-FFF2-40B4-BE49-F238E27FC236}">
                    <a16:creationId xmlns:a16="http://schemas.microsoft.com/office/drawing/2014/main" id="{B267ADD0-EDD6-9797-1550-EB34C7998E05}"/>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3" name="Freeform: Shape 18">
                <a:extLst>
                  <a:ext uri="{FF2B5EF4-FFF2-40B4-BE49-F238E27FC236}">
                    <a16:creationId xmlns:a16="http://schemas.microsoft.com/office/drawing/2014/main" id="{F4414D67-8050-F971-1EC4-1537C975D6D5}"/>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4" name="Freeform: Shape 19">
                <a:extLst>
                  <a:ext uri="{FF2B5EF4-FFF2-40B4-BE49-F238E27FC236}">
                    <a16:creationId xmlns:a16="http://schemas.microsoft.com/office/drawing/2014/main" id="{5AA51EBC-0412-A3BC-A5F8-8727735FBE5D}"/>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5" name="Freeform: Shape 20">
                <a:extLst>
                  <a:ext uri="{FF2B5EF4-FFF2-40B4-BE49-F238E27FC236}">
                    <a16:creationId xmlns:a16="http://schemas.microsoft.com/office/drawing/2014/main" id="{5EAC7B41-C3C4-9CF5-80E3-7A6EB90D670D}"/>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6" name="Freeform: Shape 21">
                <a:extLst>
                  <a:ext uri="{FF2B5EF4-FFF2-40B4-BE49-F238E27FC236}">
                    <a16:creationId xmlns:a16="http://schemas.microsoft.com/office/drawing/2014/main" id="{E4F9B472-97BC-B238-1F2D-819754562C50}"/>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7" name="Freeform: Shape 22">
                <a:extLst>
                  <a:ext uri="{FF2B5EF4-FFF2-40B4-BE49-F238E27FC236}">
                    <a16:creationId xmlns:a16="http://schemas.microsoft.com/office/drawing/2014/main" id="{DB05E8D6-9894-D67F-3719-94821CECEB5E}"/>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8" name="Freeform: Shape 23">
                <a:extLst>
                  <a:ext uri="{FF2B5EF4-FFF2-40B4-BE49-F238E27FC236}">
                    <a16:creationId xmlns:a16="http://schemas.microsoft.com/office/drawing/2014/main" id="{4B43DBC4-362F-5F3C-4B39-7D3F573CE3D8}"/>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9" name="Freeform: Shape 24">
                <a:extLst>
                  <a:ext uri="{FF2B5EF4-FFF2-40B4-BE49-F238E27FC236}">
                    <a16:creationId xmlns:a16="http://schemas.microsoft.com/office/drawing/2014/main" id="{140DD33B-0BE0-499B-4991-5746D44E0739}"/>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0" name="Freeform: Shape 25">
                <a:extLst>
                  <a:ext uri="{FF2B5EF4-FFF2-40B4-BE49-F238E27FC236}">
                    <a16:creationId xmlns:a16="http://schemas.microsoft.com/office/drawing/2014/main" id="{FFC2C99A-5C98-80DD-CC66-E402CEA82A4B}"/>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1" name="Freeform: Shape 26">
                <a:extLst>
                  <a:ext uri="{FF2B5EF4-FFF2-40B4-BE49-F238E27FC236}">
                    <a16:creationId xmlns:a16="http://schemas.microsoft.com/office/drawing/2014/main" id="{5FFFF8DB-C4DD-0361-1DF9-452CEE3CAFDB}"/>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2" name="Freeform: Shape 27">
                <a:extLst>
                  <a:ext uri="{FF2B5EF4-FFF2-40B4-BE49-F238E27FC236}">
                    <a16:creationId xmlns:a16="http://schemas.microsoft.com/office/drawing/2014/main" id="{6F1782D9-05D4-0E44-1127-42ED224BDB50}"/>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3" name="Freeform: Shape 28">
                <a:extLst>
                  <a:ext uri="{FF2B5EF4-FFF2-40B4-BE49-F238E27FC236}">
                    <a16:creationId xmlns:a16="http://schemas.microsoft.com/office/drawing/2014/main" id="{F88111EB-44F3-37C2-CA8E-E9791681BA73}"/>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4" name="Freeform: Shape 29">
                <a:extLst>
                  <a:ext uri="{FF2B5EF4-FFF2-40B4-BE49-F238E27FC236}">
                    <a16:creationId xmlns:a16="http://schemas.microsoft.com/office/drawing/2014/main" id="{96F4E5AC-779B-99BF-3B85-B92D848CDEFD}"/>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5" name="Freeform: Shape 30">
                <a:extLst>
                  <a:ext uri="{FF2B5EF4-FFF2-40B4-BE49-F238E27FC236}">
                    <a16:creationId xmlns:a16="http://schemas.microsoft.com/office/drawing/2014/main" id="{164E0B38-52CF-DF48-E26A-AF96C227EB2C}"/>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6" name="Freeform: Shape 31">
                <a:extLst>
                  <a:ext uri="{FF2B5EF4-FFF2-40B4-BE49-F238E27FC236}">
                    <a16:creationId xmlns:a16="http://schemas.microsoft.com/office/drawing/2014/main" id="{EA2A104A-F130-7FAF-C4D1-888FB88BF877}"/>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7" name="Freeform: Shape 32">
                <a:extLst>
                  <a:ext uri="{FF2B5EF4-FFF2-40B4-BE49-F238E27FC236}">
                    <a16:creationId xmlns:a16="http://schemas.microsoft.com/office/drawing/2014/main" id="{E6B809F8-E0FF-9DF5-AAC2-417C35F484B2}"/>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8" name="Freeform: Shape 33">
                <a:extLst>
                  <a:ext uri="{FF2B5EF4-FFF2-40B4-BE49-F238E27FC236}">
                    <a16:creationId xmlns:a16="http://schemas.microsoft.com/office/drawing/2014/main" id="{74325E3F-F8E4-08C3-A049-E33CCF31408E}"/>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9" name="Freeform: Shape 34">
                <a:extLst>
                  <a:ext uri="{FF2B5EF4-FFF2-40B4-BE49-F238E27FC236}">
                    <a16:creationId xmlns:a16="http://schemas.microsoft.com/office/drawing/2014/main" id="{6A1D3B8F-34EA-54EF-FA1F-581DD60858DC}"/>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0" name="Freeform: Shape 35">
                <a:extLst>
                  <a:ext uri="{FF2B5EF4-FFF2-40B4-BE49-F238E27FC236}">
                    <a16:creationId xmlns:a16="http://schemas.microsoft.com/office/drawing/2014/main" id="{7D9CF9FF-E57D-D015-3403-A94CDA0B168C}"/>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1" name="Freeform: Shape 36">
                <a:extLst>
                  <a:ext uri="{FF2B5EF4-FFF2-40B4-BE49-F238E27FC236}">
                    <a16:creationId xmlns:a16="http://schemas.microsoft.com/office/drawing/2014/main" id="{19F9D51B-376C-7B37-D3BD-9A22F6D797C7}"/>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2" name="Freeform: Shape 37">
                <a:extLst>
                  <a:ext uri="{FF2B5EF4-FFF2-40B4-BE49-F238E27FC236}">
                    <a16:creationId xmlns:a16="http://schemas.microsoft.com/office/drawing/2014/main" id="{AF7586D3-B1C0-8656-D4AB-0498996027F3}"/>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3" name="Freeform: Shape 38">
                <a:extLst>
                  <a:ext uri="{FF2B5EF4-FFF2-40B4-BE49-F238E27FC236}">
                    <a16:creationId xmlns:a16="http://schemas.microsoft.com/office/drawing/2014/main" id="{61ED3DFF-F756-FDAE-574F-70E168B534E8}"/>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grpSp>
        <p:nvGrpSpPr>
          <p:cNvPr id="124" name="Group 123">
            <a:extLst>
              <a:ext uri="{FF2B5EF4-FFF2-40B4-BE49-F238E27FC236}">
                <a16:creationId xmlns:a16="http://schemas.microsoft.com/office/drawing/2014/main" id="{C89F2399-BB99-08B1-6DEC-98BF3D0D8BE5}"/>
              </a:ext>
            </a:extLst>
          </p:cNvPr>
          <p:cNvGrpSpPr/>
          <p:nvPr/>
        </p:nvGrpSpPr>
        <p:grpSpPr>
          <a:xfrm>
            <a:off x="166248" y="6490548"/>
            <a:ext cx="4247655" cy="273466"/>
            <a:chOff x="4366684" y="2926127"/>
            <a:chExt cx="3278335" cy="2571063"/>
          </a:xfrm>
        </p:grpSpPr>
        <p:sp>
          <p:nvSpPr>
            <p:cNvPr id="125" name="Freeform: Shape 4">
              <a:extLst>
                <a:ext uri="{FF2B5EF4-FFF2-40B4-BE49-F238E27FC236}">
                  <a16:creationId xmlns:a16="http://schemas.microsoft.com/office/drawing/2014/main" id="{721AD9D8-840F-3CC8-0A42-998119E73A45}"/>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6" name="Freeform: Shape 5">
              <a:extLst>
                <a:ext uri="{FF2B5EF4-FFF2-40B4-BE49-F238E27FC236}">
                  <a16:creationId xmlns:a16="http://schemas.microsoft.com/office/drawing/2014/main" id="{61BC07D4-038A-2C53-DC14-7F9250FD2788}"/>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7" name="Freeform: Shape 6">
              <a:extLst>
                <a:ext uri="{FF2B5EF4-FFF2-40B4-BE49-F238E27FC236}">
                  <a16:creationId xmlns:a16="http://schemas.microsoft.com/office/drawing/2014/main" id="{EE75C0D9-7E3C-8705-58B7-EEFD2F0894B9}"/>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8" name="Freeform: Shape 7">
              <a:extLst>
                <a:ext uri="{FF2B5EF4-FFF2-40B4-BE49-F238E27FC236}">
                  <a16:creationId xmlns:a16="http://schemas.microsoft.com/office/drawing/2014/main" id="{48CB6223-F44E-AC91-FBB3-3688AB4399F6}"/>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9" name="Freeform: Shape 8">
              <a:extLst>
                <a:ext uri="{FF2B5EF4-FFF2-40B4-BE49-F238E27FC236}">
                  <a16:creationId xmlns:a16="http://schemas.microsoft.com/office/drawing/2014/main" id="{F3C59524-0D77-87D6-DC99-7AD3D42D61C6}"/>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0" name="Freeform: Shape 9">
              <a:extLst>
                <a:ext uri="{FF2B5EF4-FFF2-40B4-BE49-F238E27FC236}">
                  <a16:creationId xmlns:a16="http://schemas.microsoft.com/office/drawing/2014/main" id="{4463AE34-0B47-D2BC-AF13-072765B23DAC}"/>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1" name="Freeform: Shape 10">
              <a:extLst>
                <a:ext uri="{FF2B5EF4-FFF2-40B4-BE49-F238E27FC236}">
                  <a16:creationId xmlns:a16="http://schemas.microsoft.com/office/drawing/2014/main" id="{1771B5BF-E1B1-5FB8-D22C-FB25C12C5124}"/>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2" name="Freeform: Shape 11">
              <a:extLst>
                <a:ext uri="{FF2B5EF4-FFF2-40B4-BE49-F238E27FC236}">
                  <a16:creationId xmlns:a16="http://schemas.microsoft.com/office/drawing/2014/main" id="{B961E81C-B55C-8602-576B-9D5F8DDFCF93}"/>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3" name="Freeform: Shape 12">
              <a:extLst>
                <a:ext uri="{FF2B5EF4-FFF2-40B4-BE49-F238E27FC236}">
                  <a16:creationId xmlns:a16="http://schemas.microsoft.com/office/drawing/2014/main" id="{F7762E39-E906-E467-CF39-951E318B93B2}"/>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4" name="Freeform: Shape 13">
              <a:extLst>
                <a:ext uri="{FF2B5EF4-FFF2-40B4-BE49-F238E27FC236}">
                  <a16:creationId xmlns:a16="http://schemas.microsoft.com/office/drawing/2014/main" id="{13DF4BD2-4E20-250F-A8B0-9FCB6D33F7A8}"/>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5" name="Freeform: Shape 14">
              <a:extLst>
                <a:ext uri="{FF2B5EF4-FFF2-40B4-BE49-F238E27FC236}">
                  <a16:creationId xmlns:a16="http://schemas.microsoft.com/office/drawing/2014/main" id="{ED5239B5-2A10-37B6-D4AC-F945DA0F5676}"/>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6" name="Freeform: Shape 15">
              <a:extLst>
                <a:ext uri="{FF2B5EF4-FFF2-40B4-BE49-F238E27FC236}">
                  <a16:creationId xmlns:a16="http://schemas.microsoft.com/office/drawing/2014/main" id="{B2BC78B0-2652-BEE0-439C-628037A2E025}"/>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7" name="Freeform: Shape 16">
              <a:extLst>
                <a:ext uri="{FF2B5EF4-FFF2-40B4-BE49-F238E27FC236}">
                  <a16:creationId xmlns:a16="http://schemas.microsoft.com/office/drawing/2014/main" id="{E017FFBA-8BF7-F24D-3C67-8497941ACC72}"/>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8" name="Freeform: Shape 17">
              <a:extLst>
                <a:ext uri="{FF2B5EF4-FFF2-40B4-BE49-F238E27FC236}">
                  <a16:creationId xmlns:a16="http://schemas.microsoft.com/office/drawing/2014/main" id="{AF4CA36B-E255-660E-6A2E-B556A8A7ECA1}"/>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9" name="Freeform: Shape 18">
              <a:extLst>
                <a:ext uri="{FF2B5EF4-FFF2-40B4-BE49-F238E27FC236}">
                  <a16:creationId xmlns:a16="http://schemas.microsoft.com/office/drawing/2014/main" id="{37539429-3C4F-9162-4DA7-527F855C0D0B}"/>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0" name="Freeform: Shape 19">
              <a:extLst>
                <a:ext uri="{FF2B5EF4-FFF2-40B4-BE49-F238E27FC236}">
                  <a16:creationId xmlns:a16="http://schemas.microsoft.com/office/drawing/2014/main" id="{AF57D3BA-FC05-0076-0323-BE369C8E1268}"/>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1" name="Freeform: Shape 20">
              <a:extLst>
                <a:ext uri="{FF2B5EF4-FFF2-40B4-BE49-F238E27FC236}">
                  <a16:creationId xmlns:a16="http://schemas.microsoft.com/office/drawing/2014/main" id="{FDCF0904-BD82-92CD-EA96-E7F2D0E14F04}"/>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2" name="Freeform: Shape 21">
              <a:extLst>
                <a:ext uri="{FF2B5EF4-FFF2-40B4-BE49-F238E27FC236}">
                  <a16:creationId xmlns:a16="http://schemas.microsoft.com/office/drawing/2014/main" id="{DF78C408-A56A-7123-7ECA-35442C56335C}"/>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3" name="Freeform: Shape 22">
              <a:extLst>
                <a:ext uri="{FF2B5EF4-FFF2-40B4-BE49-F238E27FC236}">
                  <a16:creationId xmlns:a16="http://schemas.microsoft.com/office/drawing/2014/main" id="{C048A04C-F548-3DDA-4D62-03DD6E1DEFB6}"/>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4" name="Freeform: Shape 23">
              <a:extLst>
                <a:ext uri="{FF2B5EF4-FFF2-40B4-BE49-F238E27FC236}">
                  <a16:creationId xmlns:a16="http://schemas.microsoft.com/office/drawing/2014/main" id="{1E2A9C7D-CF62-A61B-F161-48E8AAAAFFE6}"/>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5" name="Freeform: Shape 24">
              <a:extLst>
                <a:ext uri="{FF2B5EF4-FFF2-40B4-BE49-F238E27FC236}">
                  <a16:creationId xmlns:a16="http://schemas.microsoft.com/office/drawing/2014/main" id="{F73EDDEF-F16E-F5E5-9A3E-B5A192BCD191}"/>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6" name="Freeform: Shape 25">
              <a:extLst>
                <a:ext uri="{FF2B5EF4-FFF2-40B4-BE49-F238E27FC236}">
                  <a16:creationId xmlns:a16="http://schemas.microsoft.com/office/drawing/2014/main" id="{98EEF150-FAB6-A742-04EE-6ABDEEAB913F}"/>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7" name="Freeform: Shape 26">
              <a:extLst>
                <a:ext uri="{FF2B5EF4-FFF2-40B4-BE49-F238E27FC236}">
                  <a16:creationId xmlns:a16="http://schemas.microsoft.com/office/drawing/2014/main" id="{AE5ADBA5-19EA-A0BD-C140-5A53F1BFE9C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8" name="Freeform: Shape 27">
              <a:extLst>
                <a:ext uri="{FF2B5EF4-FFF2-40B4-BE49-F238E27FC236}">
                  <a16:creationId xmlns:a16="http://schemas.microsoft.com/office/drawing/2014/main" id="{A204683D-84C5-7A15-BC9A-83DF7D5B7205}"/>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9" name="Freeform: Shape 28">
              <a:extLst>
                <a:ext uri="{FF2B5EF4-FFF2-40B4-BE49-F238E27FC236}">
                  <a16:creationId xmlns:a16="http://schemas.microsoft.com/office/drawing/2014/main" id="{0B24E474-0FFB-1D6D-005F-CEEC8EE92E7F}"/>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0" name="Freeform: Shape 29">
              <a:extLst>
                <a:ext uri="{FF2B5EF4-FFF2-40B4-BE49-F238E27FC236}">
                  <a16:creationId xmlns:a16="http://schemas.microsoft.com/office/drawing/2014/main" id="{30FDA590-15E5-894C-B4A4-A9822EFB5EBE}"/>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1" name="Freeform: Shape 30">
              <a:extLst>
                <a:ext uri="{FF2B5EF4-FFF2-40B4-BE49-F238E27FC236}">
                  <a16:creationId xmlns:a16="http://schemas.microsoft.com/office/drawing/2014/main" id="{074363C2-3342-650F-9A38-F5FF3F613D00}"/>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2" name="Freeform: Shape 31">
              <a:extLst>
                <a:ext uri="{FF2B5EF4-FFF2-40B4-BE49-F238E27FC236}">
                  <a16:creationId xmlns:a16="http://schemas.microsoft.com/office/drawing/2014/main" id="{92AF74D7-C81C-A9A1-42CC-A3336641C532}"/>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3" name="Freeform: Shape 32">
              <a:extLst>
                <a:ext uri="{FF2B5EF4-FFF2-40B4-BE49-F238E27FC236}">
                  <a16:creationId xmlns:a16="http://schemas.microsoft.com/office/drawing/2014/main" id="{1DC6A562-4986-700B-9C9E-630D9B867D1E}"/>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4" name="Freeform: Shape 33">
              <a:extLst>
                <a:ext uri="{FF2B5EF4-FFF2-40B4-BE49-F238E27FC236}">
                  <a16:creationId xmlns:a16="http://schemas.microsoft.com/office/drawing/2014/main" id="{FBA3E684-E549-14A8-C305-8FA2BEF25384}"/>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5" name="Freeform: Shape 34">
              <a:extLst>
                <a:ext uri="{FF2B5EF4-FFF2-40B4-BE49-F238E27FC236}">
                  <a16:creationId xmlns:a16="http://schemas.microsoft.com/office/drawing/2014/main" id="{543DE0D2-E01D-57F3-81C5-011D6B6738BF}"/>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6" name="Freeform: Shape 35">
              <a:extLst>
                <a:ext uri="{FF2B5EF4-FFF2-40B4-BE49-F238E27FC236}">
                  <a16:creationId xmlns:a16="http://schemas.microsoft.com/office/drawing/2014/main" id="{1E4BB47D-FCC2-E795-6D51-4ACFBFA9C78B}"/>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7" name="Freeform: Shape 36">
              <a:extLst>
                <a:ext uri="{FF2B5EF4-FFF2-40B4-BE49-F238E27FC236}">
                  <a16:creationId xmlns:a16="http://schemas.microsoft.com/office/drawing/2014/main" id="{30725EAE-AA4C-A817-6E1F-BA3EC4F3AC08}"/>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8" name="Freeform: Shape 37">
              <a:extLst>
                <a:ext uri="{FF2B5EF4-FFF2-40B4-BE49-F238E27FC236}">
                  <a16:creationId xmlns:a16="http://schemas.microsoft.com/office/drawing/2014/main" id="{D6A446D1-169C-A097-4E4F-34B7EF0A93A4}"/>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9" name="Freeform: Shape 38">
              <a:extLst>
                <a:ext uri="{FF2B5EF4-FFF2-40B4-BE49-F238E27FC236}">
                  <a16:creationId xmlns:a16="http://schemas.microsoft.com/office/drawing/2014/main" id="{49D6EBBF-9D3A-ABF3-FF4B-AA3AFD546966}"/>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2" name="Rectangle 1">
            <a:extLst>
              <a:ext uri="{FF2B5EF4-FFF2-40B4-BE49-F238E27FC236}">
                <a16:creationId xmlns:a16="http://schemas.microsoft.com/office/drawing/2014/main" id="{893B5A6A-04F1-C23B-1D31-208B17517FEB}"/>
              </a:ext>
            </a:extLst>
          </p:cNvPr>
          <p:cNvSpPr/>
          <p:nvPr/>
        </p:nvSpPr>
        <p:spPr>
          <a:xfrm>
            <a:off x="-62083" y="47625"/>
            <a:ext cx="12191999" cy="769441"/>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gn="ctr"/>
            <a:r>
              <a:rPr lang="en-IN" sz="4400" dirty="0">
                <a:solidFill>
                  <a:srgbClr val="00B0F0"/>
                </a:solidFill>
              </a:rPr>
              <a:t>Dataset</a:t>
            </a:r>
          </a:p>
        </p:txBody>
      </p:sp>
      <p:pic>
        <p:nvPicPr>
          <p:cNvPr id="4" name="Picture 3">
            <a:extLst>
              <a:ext uri="{FF2B5EF4-FFF2-40B4-BE49-F238E27FC236}">
                <a16:creationId xmlns:a16="http://schemas.microsoft.com/office/drawing/2014/main" id="{C30BD8E6-F9E9-3CE2-85E0-3B46636BE5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930" y="23820"/>
            <a:ext cx="1343005" cy="575049"/>
          </a:xfrm>
          <a:prstGeom prst="rect">
            <a:avLst/>
          </a:prstGeom>
        </p:spPr>
      </p:pic>
      <p:sp>
        <p:nvSpPr>
          <p:cNvPr id="5" name="Slide Number Placeholder 4">
            <a:extLst>
              <a:ext uri="{FF2B5EF4-FFF2-40B4-BE49-F238E27FC236}">
                <a16:creationId xmlns:a16="http://schemas.microsoft.com/office/drawing/2014/main" id="{FC5F5B0A-6A9E-4A22-9A4E-D5CF4A9B535B}"/>
              </a:ext>
            </a:extLst>
          </p:cNvPr>
          <p:cNvSpPr>
            <a:spLocks noGrp="1"/>
          </p:cNvSpPr>
          <p:nvPr>
            <p:ph type="sldNum" sz="quarter" idx="12"/>
          </p:nvPr>
        </p:nvSpPr>
        <p:spPr/>
        <p:txBody>
          <a:bodyPr/>
          <a:lstStyle/>
          <a:p>
            <a:fld id="{38A635C9-4A98-4745-BD96-9D0E32025E69}" type="slidenum">
              <a:rPr lang="en-IN" smtClean="0"/>
              <a:t>3</a:t>
            </a:fld>
            <a:endParaRPr lang="en-IN" dirty="0"/>
          </a:p>
        </p:txBody>
      </p:sp>
      <p:pic>
        <p:nvPicPr>
          <p:cNvPr id="6" name="Picture 5">
            <a:extLst>
              <a:ext uri="{FF2B5EF4-FFF2-40B4-BE49-F238E27FC236}">
                <a16:creationId xmlns:a16="http://schemas.microsoft.com/office/drawing/2014/main" id="{586E885D-C2B9-D7A0-0DC3-89E70CC545F9}"/>
              </a:ext>
            </a:extLst>
          </p:cNvPr>
          <p:cNvPicPr>
            <a:picLocks noChangeAspect="1"/>
          </p:cNvPicPr>
          <p:nvPr/>
        </p:nvPicPr>
        <p:blipFill>
          <a:blip r:embed="rId3"/>
          <a:stretch>
            <a:fillRect/>
          </a:stretch>
        </p:blipFill>
        <p:spPr>
          <a:xfrm>
            <a:off x="66335" y="3149445"/>
            <a:ext cx="11935165" cy="3147333"/>
          </a:xfrm>
          <a:prstGeom prst="rect">
            <a:avLst/>
          </a:prstGeom>
        </p:spPr>
      </p:pic>
      <p:sp>
        <p:nvSpPr>
          <p:cNvPr id="10" name="TextBox 9">
            <a:extLst>
              <a:ext uri="{FF2B5EF4-FFF2-40B4-BE49-F238E27FC236}">
                <a16:creationId xmlns:a16="http://schemas.microsoft.com/office/drawing/2014/main" id="{43FA779F-1CAB-BF65-9E3B-580BC0BA1A2B}"/>
              </a:ext>
            </a:extLst>
          </p:cNvPr>
          <p:cNvSpPr txBox="1"/>
          <p:nvPr/>
        </p:nvSpPr>
        <p:spPr>
          <a:xfrm>
            <a:off x="139004" y="871980"/>
            <a:ext cx="6148136" cy="369332"/>
          </a:xfrm>
          <a:prstGeom prst="rect">
            <a:avLst/>
          </a:prstGeom>
          <a:noFill/>
        </p:spPr>
        <p:txBody>
          <a:bodyPr wrap="square">
            <a:spAutoFit/>
          </a:bodyPr>
          <a:lstStyle/>
          <a:p>
            <a:r>
              <a:rPr lang="en-IN" dirty="0"/>
              <a:t>NAME:- Movie_ dataset.csv</a:t>
            </a:r>
          </a:p>
        </p:txBody>
      </p:sp>
      <p:sp>
        <p:nvSpPr>
          <p:cNvPr id="14" name="TextBox 13">
            <a:extLst>
              <a:ext uri="{FF2B5EF4-FFF2-40B4-BE49-F238E27FC236}">
                <a16:creationId xmlns:a16="http://schemas.microsoft.com/office/drawing/2014/main" id="{8B0EE331-B148-D351-03AA-24E5EEBF5DEB}"/>
              </a:ext>
            </a:extLst>
          </p:cNvPr>
          <p:cNvSpPr txBox="1"/>
          <p:nvPr/>
        </p:nvSpPr>
        <p:spPr>
          <a:xfrm>
            <a:off x="139004" y="1415441"/>
            <a:ext cx="6148136" cy="923330"/>
          </a:xfrm>
          <a:prstGeom prst="rect">
            <a:avLst/>
          </a:prstGeom>
          <a:noFill/>
        </p:spPr>
        <p:txBody>
          <a:bodyPr wrap="square">
            <a:spAutoFit/>
          </a:bodyPr>
          <a:lstStyle/>
          <a:p>
            <a:r>
              <a:rPr lang="en-IN" dirty="0"/>
              <a:t>Variables:- review ,sentiment ,year ,month ,date and platform</a:t>
            </a:r>
          </a:p>
          <a:p>
            <a:endParaRPr lang="en-IN" dirty="0"/>
          </a:p>
          <a:p>
            <a:r>
              <a:rPr lang="en-IN" dirty="0"/>
              <a:t>Rows:- 50001</a:t>
            </a:r>
          </a:p>
        </p:txBody>
      </p:sp>
    </p:spTree>
    <p:extLst>
      <p:ext uri="{BB962C8B-B14F-4D97-AF65-F5344CB8AC3E}">
        <p14:creationId xmlns:p14="http://schemas.microsoft.com/office/powerpoint/2010/main" val="3084658181"/>
      </p:ext>
    </p:extLst>
  </p:cSld>
  <p:clrMapOvr>
    <a:masterClrMapping/>
  </p:clrMapOvr>
  <mc:AlternateContent xmlns:mc="http://schemas.openxmlformats.org/markup-compatibility/2006" xmlns:p14="http://schemas.microsoft.com/office/powerpoint/2010/main">
    <mc:Choice Requires="p14">
      <p:transition spd="slow" p14:dur="2000" advTm="3902"/>
    </mc:Choice>
    <mc:Fallback xmlns="">
      <p:transition spd="slow" advTm="390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p:cNvGrpSpPr/>
          <p:nvPr/>
        </p:nvGrpSpPr>
        <p:grpSpPr>
          <a:xfrm>
            <a:off x="-1" y="6408002"/>
            <a:ext cx="12192000" cy="476250"/>
            <a:chOff x="0" y="6381750"/>
            <a:chExt cx="12192000" cy="476250"/>
          </a:xfrm>
          <a:solidFill>
            <a:srgbClr val="C00000"/>
          </a:solidFill>
        </p:grpSpPr>
        <p:sp>
          <p:nvSpPr>
            <p:cNvPr id="86" name="Rectangle 85">
              <a:extLst>
                <a:ext uri="{FF2B5EF4-FFF2-40B4-BE49-F238E27FC236}">
                  <a16:creationId xmlns:a16="http://schemas.microsoft.com/office/drawing/2014/main" id="{0F5B2E5E-F1FB-4B49-A15E-DFC13B08436B}"/>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88" name="Group 87">
              <a:extLst>
                <a:ext uri="{FF2B5EF4-FFF2-40B4-BE49-F238E27FC236}">
                  <a16:creationId xmlns:a16="http://schemas.microsoft.com/office/drawing/2014/main" id="{565E93E9-4624-4300-9736-8AD2206DEEDC}"/>
                </a:ext>
              </a:extLst>
            </p:cNvPr>
            <p:cNvGrpSpPr/>
            <p:nvPr/>
          </p:nvGrpSpPr>
          <p:grpSpPr>
            <a:xfrm>
              <a:off x="160089" y="6467143"/>
              <a:ext cx="4087748" cy="273466"/>
              <a:chOff x="4366684" y="2926127"/>
              <a:chExt cx="3278335" cy="2571063"/>
            </a:xfrm>
            <a:grpFill/>
          </p:grpSpPr>
          <p:sp>
            <p:nvSpPr>
              <p:cNvPr id="89" name="Freeform: Shape 4">
                <a:extLst>
                  <a:ext uri="{FF2B5EF4-FFF2-40B4-BE49-F238E27FC236}">
                    <a16:creationId xmlns:a16="http://schemas.microsoft.com/office/drawing/2014/main" id="{C028FEAF-D49A-46B9-89E4-097BE7C65526}"/>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0" name="Freeform: Shape 5">
                <a:extLst>
                  <a:ext uri="{FF2B5EF4-FFF2-40B4-BE49-F238E27FC236}">
                    <a16:creationId xmlns:a16="http://schemas.microsoft.com/office/drawing/2014/main" id="{3D876396-B2E8-4260-95F0-7F807CEBB33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1" name="Freeform: Shape 6">
                <a:extLst>
                  <a:ext uri="{FF2B5EF4-FFF2-40B4-BE49-F238E27FC236}">
                    <a16:creationId xmlns:a16="http://schemas.microsoft.com/office/drawing/2014/main" id="{E54FF9D1-6089-4D74-8D8E-6D1177695082}"/>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2" name="Freeform: Shape 7">
                <a:extLst>
                  <a:ext uri="{FF2B5EF4-FFF2-40B4-BE49-F238E27FC236}">
                    <a16:creationId xmlns:a16="http://schemas.microsoft.com/office/drawing/2014/main" id="{C588BD84-AC78-42E3-8E80-878DF5182085}"/>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3" name="Freeform: Shape 8">
                <a:extLst>
                  <a:ext uri="{FF2B5EF4-FFF2-40B4-BE49-F238E27FC236}">
                    <a16:creationId xmlns:a16="http://schemas.microsoft.com/office/drawing/2014/main" id="{ED1FACAF-51FC-4BC7-B86A-37A0AE818A30}"/>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4" name="Freeform: Shape 9">
                <a:extLst>
                  <a:ext uri="{FF2B5EF4-FFF2-40B4-BE49-F238E27FC236}">
                    <a16:creationId xmlns:a16="http://schemas.microsoft.com/office/drawing/2014/main" id="{A1F696F5-C936-4257-ABAE-CFB663A4F5B9}"/>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5" name="Freeform: Shape 10">
                <a:extLst>
                  <a:ext uri="{FF2B5EF4-FFF2-40B4-BE49-F238E27FC236}">
                    <a16:creationId xmlns:a16="http://schemas.microsoft.com/office/drawing/2014/main" id="{2E7360DC-5C0F-466D-84A8-E0EE6E3AB0F1}"/>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6" name="Freeform: Shape 11">
                <a:extLst>
                  <a:ext uri="{FF2B5EF4-FFF2-40B4-BE49-F238E27FC236}">
                    <a16:creationId xmlns:a16="http://schemas.microsoft.com/office/drawing/2014/main" id="{08DE8446-7C37-470B-9371-440B4896B7B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7" name="Freeform: Shape 12">
                <a:extLst>
                  <a:ext uri="{FF2B5EF4-FFF2-40B4-BE49-F238E27FC236}">
                    <a16:creationId xmlns:a16="http://schemas.microsoft.com/office/drawing/2014/main" id="{79F2E292-A6A3-445D-9144-E683946C0A17}"/>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8" name="Freeform: Shape 13">
                <a:extLst>
                  <a:ext uri="{FF2B5EF4-FFF2-40B4-BE49-F238E27FC236}">
                    <a16:creationId xmlns:a16="http://schemas.microsoft.com/office/drawing/2014/main" id="{E1355B59-DD0D-4CAB-945D-A12DD9E80FEC}"/>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9" name="Freeform: Shape 14">
                <a:extLst>
                  <a:ext uri="{FF2B5EF4-FFF2-40B4-BE49-F238E27FC236}">
                    <a16:creationId xmlns:a16="http://schemas.microsoft.com/office/drawing/2014/main" id="{791E57E2-15BD-41FF-A3AD-FEF3ACD07BAD}"/>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0" name="Freeform: Shape 15">
                <a:extLst>
                  <a:ext uri="{FF2B5EF4-FFF2-40B4-BE49-F238E27FC236}">
                    <a16:creationId xmlns:a16="http://schemas.microsoft.com/office/drawing/2014/main" id="{ACC6ABAB-5C29-44A4-B49A-A3C7C7F7BCBE}"/>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1" name="Freeform: Shape 16">
                <a:extLst>
                  <a:ext uri="{FF2B5EF4-FFF2-40B4-BE49-F238E27FC236}">
                    <a16:creationId xmlns:a16="http://schemas.microsoft.com/office/drawing/2014/main" id="{4A71DD83-8022-4143-A93D-17DDAFFAB864}"/>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2" name="Freeform: Shape 17">
                <a:extLst>
                  <a:ext uri="{FF2B5EF4-FFF2-40B4-BE49-F238E27FC236}">
                    <a16:creationId xmlns:a16="http://schemas.microsoft.com/office/drawing/2014/main" id="{01418661-1F77-4FAD-B4FD-28B2B041E7F8}"/>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3" name="Freeform: Shape 18">
                <a:extLst>
                  <a:ext uri="{FF2B5EF4-FFF2-40B4-BE49-F238E27FC236}">
                    <a16:creationId xmlns:a16="http://schemas.microsoft.com/office/drawing/2014/main" id="{D05CCC8A-C19B-40FE-BEEF-912A84A1EF92}"/>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4" name="Freeform: Shape 19">
                <a:extLst>
                  <a:ext uri="{FF2B5EF4-FFF2-40B4-BE49-F238E27FC236}">
                    <a16:creationId xmlns:a16="http://schemas.microsoft.com/office/drawing/2014/main" id="{95FBCACE-24A6-48D1-B13B-8F9FE1203886}"/>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5" name="Freeform: Shape 20">
                <a:extLst>
                  <a:ext uri="{FF2B5EF4-FFF2-40B4-BE49-F238E27FC236}">
                    <a16:creationId xmlns:a16="http://schemas.microsoft.com/office/drawing/2014/main" id="{12CB76F8-C735-44B5-9A98-9F2B9379252C}"/>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6" name="Freeform: Shape 21">
                <a:extLst>
                  <a:ext uri="{FF2B5EF4-FFF2-40B4-BE49-F238E27FC236}">
                    <a16:creationId xmlns:a16="http://schemas.microsoft.com/office/drawing/2014/main" id="{555127DA-3EE1-42DE-BA8E-69E101C286EB}"/>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7" name="Freeform: Shape 22">
                <a:extLst>
                  <a:ext uri="{FF2B5EF4-FFF2-40B4-BE49-F238E27FC236}">
                    <a16:creationId xmlns:a16="http://schemas.microsoft.com/office/drawing/2014/main" id="{C2C10520-9F80-4BE2-B993-5B905B809DE6}"/>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8" name="Freeform: Shape 23">
                <a:extLst>
                  <a:ext uri="{FF2B5EF4-FFF2-40B4-BE49-F238E27FC236}">
                    <a16:creationId xmlns:a16="http://schemas.microsoft.com/office/drawing/2014/main" id="{EDB92882-0CF1-413E-8743-7A1E01EF2B8A}"/>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9" name="Freeform: Shape 24">
                <a:extLst>
                  <a:ext uri="{FF2B5EF4-FFF2-40B4-BE49-F238E27FC236}">
                    <a16:creationId xmlns:a16="http://schemas.microsoft.com/office/drawing/2014/main" id="{0932F542-36CC-4138-A432-576700346F8C}"/>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0" name="Freeform: Shape 25">
                <a:extLst>
                  <a:ext uri="{FF2B5EF4-FFF2-40B4-BE49-F238E27FC236}">
                    <a16:creationId xmlns:a16="http://schemas.microsoft.com/office/drawing/2014/main" id="{3B6B041A-5F1A-40C1-9584-D5563AB6A193}"/>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1" name="Freeform: Shape 26">
                <a:extLst>
                  <a:ext uri="{FF2B5EF4-FFF2-40B4-BE49-F238E27FC236}">
                    <a16:creationId xmlns:a16="http://schemas.microsoft.com/office/drawing/2014/main" id="{3C697974-1EFD-497C-8F1B-DEAA82EB7A7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2" name="Freeform: Shape 27">
                <a:extLst>
                  <a:ext uri="{FF2B5EF4-FFF2-40B4-BE49-F238E27FC236}">
                    <a16:creationId xmlns:a16="http://schemas.microsoft.com/office/drawing/2014/main" id="{C5C2CAB8-8604-4E04-9F23-99A720B6CD62}"/>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3" name="Freeform: Shape 28">
                <a:extLst>
                  <a:ext uri="{FF2B5EF4-FFF2-40B4-BE49-F238E27FC236}">
                    <a16:creationId xmlns:a16="http://schemas.microsoft.com/office/drawing/2014/main" id="{78959DD7-B4AB-4F69-BB5B-9840CF94E3CA}"/>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4" name="Freeform: Shape 29">
                <a:extLst>
                  <a:ext uri="{FF2B5EF4-FFF2-40B4-BE49-F238E27FC236}">
                    <a16:creationId xmlns:a16="http://schemas.microsoft.com/office/drawing/2014/main" id="{A7EB0FDD-9AD7-4386-8559-CE3745BCEC8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5" name="Freeform: Shape 30">
                <a:extLst>
                  <a:ext uri="{FF2B5EF4-FFF2-40B4-BE49-F238E27FC236}">
                    <a16:creationId xmlns:a16="http://schemas.microsoft.com/office/drawing/2014/main" id="{EABA9570-C479-4F46-AD41-88F10E265791}"/>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6" name="Freeform: Shape 31">
                <a:extLst>
                  <a:ext uri="{FF2B5EF4-FFF2-40B4-BE49-F238E27FC236}">
                    <a16:creationId xmlns:a16="http://schemas.microsoft.com/office/drawing/2014/main" id="{696970B8-F5CB-412E-8251-9AF0578354D0}"/>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7" name="Freeform: Shape 32">
                <a:extLst>
                  <a:ext uri="{FF2B5EF4-FFF2-40B4-BE49-F238E27FC236}">
                    <a16:creationId xmlns:a16="http://schemas.microsoft.com/office/drawing/2014/main" id="{3D00D20E-2B63-4792-A233-43481FD84B2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8" name="Freeform: Shape 33">
                <a:extLst>
                  <a:ext uri="{FF2B5EF4-FFF2-40B4-BE49-F238E27FC236}">
                    <a16:creationId xmlns:a16="http://schemas.microsoft.com/office/drawing/2014/main" id="{7873ECCA-6F31-4A69-856A-82645EA1C11F}"/>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9" name="Freeform: Shape 34">
                <a:extLst>
                  <a:ext uri="{FF2B5EF4-FFF2-40B4-BE49-F238E27FC236}">
                    <a16:creationId xmlns:a16="http://schemas.microsoft.com/office/drawing/2014/main" id="{2821AFFC-1334-4BF1-A96A-FBE5CE0E32B4}"/>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0" name="Freeform: Shape 35">
                <a:extLst>
                  <a:ext uri="{FF2B5EF4-FFF2-40B4-BE49-F238E27FC236}">
                    <a16:creationId xmlns:a16="http://schemas.microsoft.com/office/drawing/2014/main" id="{DFA386D3-FCFC-4630-B8F1-3144BCEA5BF3}"/>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1" name="Freeform: Shape 36">
                <a:extLst>
                  <a:ext uri="{FF2B5EF4-FFF2-40B4-BE49-F238E27FC236}">
                    <a16:creationId xmlns:a16="http://schemas.microsoft.com/office/drawing/2014/main" id="{53EF3BC0-98DA-4218-B9E8-F47FA1C11F36}"/>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2" name="Freeform: Shape 37">
                <a:extLst>
                  <a:ext uri="{FF2B5EF4-FFF2-40B4-BE49-F238E27FC236}">
                    <a16:creationId xmlns:a16="http://schemas.microsoft.com/office/drawing/2014/main" id="{67645674-65CD-4C60-AE13-2D7A5DFAF5C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3" name="Freeform: Shape 38">
                <a:extLst>
                  <a:ext uri="{FF2B5EF4-FFF2-40B4-BE49-F238E27FC236}">
                    <a16:creationId xmlns:a16="http://schemas.microsoft.com/office/drawing/2014/main" id="{91FC57F3-C93D-4A02-AA2A-37F81573623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grpSp>
        <p:nvGrpSpPr>
          <p:cNvPr id="124" name="Group 123">
            <a:extLst>
              <a:ext uri="{FF2B5EF4-FFF2-40B4-BE49-F238E27FC236}">
                <a16:creationId xmlns:a16="http://schemas.microsoft.com/office/drawing/2014/main" id="{565E93E9-4624-4300-9736-8AD2206DEEDC}"/>
              </a:ext>
            </a:extLst>
          </p:cNvPr>
          <p:cNvGrpSpPr/>
          <p:nvPr/>
        </p:nvGrpSpPr>
        <p:grpSpPr>
          <a:xfrm>
            <a:off x="166248" y="6490548"/>
            <a:ext cx="4247655" cy="273466"/>
            <a:chOff x="4366684" y="2926127"/>
            <a:chExt cx="3278335" cy="2571063"/>
          </a:xfrm>
        </p:grpSpPr>
        <p:sp>
          <p:nvSpPr>
            <p:cNvPr id="125" name="Freeform: Shape 4">
              <a:extLst>
                <a:ext uri="{FF2B5EF4-FFF2-40B4-BE49-F238E27FC236}">
                  <a16:creationId xmlns:a16="http://schemas.microsoft.com/office/drawing/2014/main" id="{C028FEAF-D49A-46B9-89E4-097BE7C65526}"/>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6" name="Freeform: Shape 5">
              <a:extLst>
                <a:ext uri="{FF2B5EF4-FFF2-40B4-BE49-F238E27FC236}">
                  <a16:creationId xmlns:a16="http://schemas.microsoft.com/office/drawing/2014/main" id="{3D876396-B2E8-4260-95F0-7F807CEBB33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7" name="Freeform: Shape 6">
              <a:extLst>
                <a:ext uri="{FF2B5EF4-FFF2-40B4-BE49-F238E27FC236}">
                  <a16:creationId xmlns:a16="http://schemas.microsoft.com/office/drawing/2014/main" id="{E54FF9D1-6089-4D74-8D8E-6D1177695082}"/>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8" name="Freeform: Shape 7">
              <a:extLst>
                <a:ext uri="{FF2B5EF4-FFF2-40B4-BE49-F238E27FC236}">
                  <a16:creationId xmlns:a16="http://schemas.microsoft.com/office/drawing/2014/main" id="{C588BD84-AC78-42E3-8E80-878DF5182085}"/>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9" name="Freeform: Shape 8">
              <a:extLst>
                <a:ext uri="{FF2B5EF4-FFF2-40B4-BE49-F238E27FC236}">
                  <a16:creationId xmlns:a16="http://schemas.microsoft.com/office/drawing/2014/main" id="{ED1FACAF-51FC-4BC7-B86A-37A0AE818A30}"/>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0" name="Freeform: Shape 9">
              <a:extLst>
                <a:ext uri="{FF2B5EF4-FFF2-40B4-BE49-F238E27FC236}">
                  <a16:creationId xmlns:a16="http://schemas.microsoft.com/office/drawing/2014/main" id="{A1F696F5-C936-4257-ABAE-CFB663A4F5B9}"/>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1" name="Freeform: Shape 10">
              <a:extLst>
                <a:ext uri="{FF2B5EF4-FFF2-40B4-BE49-F238E27FC236}">
                  <a16:creationId xmlns:a16="http://schemas.microsoft.com/office/drawing/2014/main" id="{2E7360DC-5C0F-466D-84A8-E0EE6E3AB0F1}"/>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2" name="Freeform: Shape 11">
              <a:extLst>
                <a:ext uri="{FF2B5EF4-FFF2-40B4-BE49-F238E27FC236}">
                  <a16:creationId xmlns:a16="http://schemas.microsoft.com/office/drawing/2014/main" id="{08DE8446-7C37-470B-9371-440B4896B7B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3" name="Freeform: Shape 12">
              <a:extLst>
                <a:ext uri="{FF2B5EF4-FFF2-40B4-BE49-F238E27FC236}">
                  <a16:creationId xmlns:a16="http://schemas.microsoft.com/office/drawing/2014/main" id="{79F2E292-A6A3-445D-9144-E683946C0A17}"/>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4" name="Freeform: Shape 13">
              <a:extLst>
                <a:ext uri="{FF2B5EF4-FFF2-40B4-BE49-F238E27FC236}">
                  <a16:creationId xmlns:a16="http://schemas.microsoft.com/office/drawing/2014/main" id="{E1355B59-DD0D-4CAB-945D-A12DD9E80FEC}"/>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5" name="Freeform: Shape 14">
              <a:extLst>
                <a:ext uri="{FF2B5EF4-FFF2-40B4-BE49-F238E27FC236}">
                  <a16:creationId xmlns:a16="http://schemas.microsoft.com/office/drawing/2014/main" id="{791E57E2-15BD-41FF-A3AD-FEF3ACD07BAD}"/>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6" name="Freeform: Shape 15">
              <a:extLst>
                <a:ext uri="{FF2B5EF4-FFF2-40B4-BE49-F238E27FC236}">
                  <a16:creationId xmlns:a16="http://schemas.microsoft.com/office/drawing/2014/main" id="{ACC6ABAB-5C29-44A4-B49A-A3C7C7F7BCBE}"/>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7" name="Freeform: Shape 16">
              <a:extLst>
                <a:ext uri="{FF2B5EF4-FFF2-40B4-BE49-F238E27FC236}">
                  <a16:creationId xmlns:a16="http://schemas.microsoft.com/office/drawing/2014/main" id="{4A71DD83-8022-4143-A93D-17DDAFFAB864}"/>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8" name="Freeform: Shape 17">
              <a:extLst>
                <a:ext uri="{FF2B5EF4-FFF2-40B4-BE49-F238E27FC236}">
                  <a16:creationId xmlns:a16="http://schemas.microsoft.com/office/drawing/2014/main" id="{01418661-1F77-4FAD-B4FD-28B2B041E7F8}"/>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9" name="Freeform: Shape 18">
              <a:extLst>
                <a:ext uri="{FF2B5EF4-FFF2-40B4-BE49-F238E27FC236}">
                  <a16:creationId xmlns:a16="http://schemas.microsoft.com/office/drawing/2014/main" id="{D05CCC8A-C19B-40FE-BEEF-912A84A1EF92}"/>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0" name="Freeform: Shape 19">
              <a:extLst>
                <a:ext uri="{FF2B5EF4-FFF2-40B4-BE49-F238E27FC236}">
                  <a16:creationId xmlns:a16="http://schemas.microsoft.com/office/drawing/2014/main" id="{95FBCACE-24A6-48D1-B13B-8F9FE1203886}"/>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1" name="Freeform: Shape 20">
              <a:extLst>
                <a:ext uri="{FF2B5EF4-FFF2-40B4-BE49-F238E27FC236}">
                  <a16:creationId xmlns:a16="http://schemas.microsoft.com/office/drawing/2014/main" id="{12CB76F8-C735-44B5-9A98-9F2B9379252C}"/>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2" name="Freeform: Shape 21">
              <a:extLst>
                <a:ext uri="{FF2B5EF4-FFF2-40B4-BE49-F238E27FC236}">
                  <a16:creationId xmlns:a16="http://schemas.microsoft.com/office/drawing/2014/main" id="{555127DA-3EE1-42DE-BA8E-69E101C286EB}"/>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3" name="Freeform: Shape 22">
              <a:extLst>
                <a:ext uri="{FF2B5EF4-FFF2-40B4-BE49-F238E27FC236}">
                  <a16:creationId xmlns:a16="http://schemas.microsoft.com/office/drawing/2014/main" id="{C2C10520-9F80-4BE2-B993-5B905B809DE6}"/>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4" name="Freeform: Shape 23">
              <a:extLst>
                <a:ext uri="{FF2B5EF4-FFF2-40B4-BE49-F238E27FC236}">
                  <a16:creationId xmlns:a16="http://schemas.microsoft.com/office/drawing/2014/main" id="{EDB92882-0CF1-413E-8743-7A1E01EF2B8A}"/>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5" name="Freeform: Shape 24">
              <a:extLst>
                <a:ext uri="{FF2B5EF4-FFF2-40B4-BE49-F238E27FC236}">
                  <a16:creationId xmlns:a16="http://schemas.microsoft.com/office/drawing/2014/main" id="{0932F542-36CC-4138-A432-576700346F8C}"/>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6" name="Freeform: Shape 25">
              <a:extLst>
                <a:ext uri="{FF2B5EF4-FFF2-40B4-BE49-F238E27FC236}">
                  <a16:creationId xmlns:a16="http://schemas.microsoft.com/office/drawing/2014/main" id="{3B6B041A-5F1A-40C1-9584-D5563AB6A193}"/>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7" name="Freeform: Shape 26">
              <a:extLst>
                <a:ext uri="{FF2B5EF4-FFF2-40B4-BE49-F238E27FC236}">
                  <a16:creationId xmlns:a16="http://schemas.microsoft.com/office/drawing/2014/main" id="{3C697974-1EFD-497C-8F1B-DEAA82EB7A7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8" name="Freeform: Shape 27">
              <a:extLst>
                <a:ext uri="{FF2B5EF4-FFF2-40B4-BE49-F238E27FC236}">
                  <a16:creationId xmlns:a16="http://schemas.microsoft.com/office/drawing/2014/main" id="{C5C2CAB8-8604-4E04-9F23-99A720B6CD62}"/>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9" name="Freeform: Shape 28">
              <a:extLst>
                <a:ext uri="{FF2B5EF4-FFF2-40B4-BE49-F238E27FC236}">
                  <a16:creationId xmlns:a16="http://schemas.microsoft.com/office/drawing/2014/main" id="{78959DD7-B4AB-4F69-BB5B-9840CF94E3CA}"/>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0" name="Freeform: Shape 29">
              <a:extLst>
                <a:ext uri="{FF2B5EF4-FFF2-40B4-BE49-F238E27FC236}">
                  <a16:creationId xmlns:a16="http://schemas.microsoft.com/office/drawing/2014/main" id="{A7EB0FDD-9AD7-4386-8559-CE3745BCEC8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1" name="Freeform: Shape 30">
              <a:extLst>
                <a:ext uri="{FF2B5EF4-FFF2-40B4-BE49-F238E27FC236}">
                  <a16:creationId xmlns:a16="http://schemas.microsoft.com/office/drawing/2014/main" id="{EABA9570-C479-4F46-AD41-88F10E265791}"/>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2" name="Freeform: Shape 31">
              <a:extLst>
                <a:ext uri="{FF2B5EF4-FFF2-40B4-BE49-F238E27FC236}">
                  <a16:creationId xmlns:a16="http://schemas.microsoft.com/office/drawing/2014/main" id="{696970B8-F5CB-412E-8251-9AF0578354D0}"/>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3" name="Freeform: Shape 32">
              <a:extLst>
                <a:ext uri="{FF2B5EF4-FFF2-40B4-BE49-F238E27FC236}">
                  <a16:creationId xmlns:a16="http://schemas.microsoft.com/office/drawing/2014/main" id="{3D00D20E-2B63-4792-A233-43481FD84B2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4" name="Freeform: Shape 33">
              <a:extLst>
                <a:ext uri="{FF2B5EF4-FFF2-40B4-BE49-F238E27FC236}">
                  <a16:creationId xmlns:a16="http://schemas.microsoft.com/office/drawing/2014/main" id="{7873ECCA-6F31-4A69-856A-82645EA1C11F}"/>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5" name="Freeform: Shape 34">
              <a:extLst>
                <a:ext uri="{FF2B5EF4-FFF2-40B4-BE49-F238E27FC236}">
                  <a16:creationId xmlns:a16="http://schemas.microsoft.com/office/drawing/2014/main" id="{2821AFFC-1334-4BF1-A96A-FBE5CE0E32B4}"/>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6" name="Freeform: Shape 35">
              <a:extLst>
                <a:ext uri="{FF2B5EF4-FFF2-40B4-BE49-F238E27FC236}">
                  <a16:creationId xmlns:a16="http://schemas.microsoft.com/office/drawing/2014/main" id="{DFA386D3-FCFC-4630-B8F1-3144BCEA5BF3}"/>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7" name="Freeform: Shape 36">
              <a:extLst>
                <a:ext uri="{FF2B5EF4-FFF2-40B4-BE49-F238E27FC236}">
                  <a16:creationId xmlns:a16="http://schemas.microsoft.com/office/drawing/2014/main" id="{53EF3BC0-98DA-4218-B9E8-F47FA1C11F36}"/>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8" name="Freeform: Shape 37">
              <a:extLst>
                <a:ext uri="{FF2B5EF4-FFF2-40B4-BE49-F238E27FC236}">
                  <a16:creationId xmlns:a16="http://schemas.microsoft.com/office/drawing/2014/main" id="{67645674-65CD-4C60-AE13-2D7A5DFAF5C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9" name="Freeform: Shape 38">
              <a:extLst>
                <a:ext uri="{FF2B5EF4-FFF2-40B4-BE49-F238E27FC236}">
                  <a16:creationId xmlns:a16="http://schemas.microsoft.com/office/drawing/2014/main" id="{91FC57F3-C93D-4A02-AA2A-37F81573623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2" name="Rectangle 1"/>
          <p:cNvSpPr/>
          <p:nvPr/>
        </p:nvSpPr>
        <p:spPr>
          <a:xfrm>
            <a:off x="1" y="49524"/>
            <a:ext cx="12191999" cy="707886"/>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gn="ctr"/>
            <a:r>
              <a:rPr lang="en-US" altLang="ko-KR" sz="3600" dirty="0">
                <a:solidFill>
                  <a:srgbClr val="000099"/>
                </a:solidFill>
                <a:latin typeface="Times New Roman" pitchFamily="18" charset="0"/>
                <a:cs typeface="Times New Roman" pitchFamily="18" charset="0"/>
              </a:rPr>
              <a:t> </a:t>
            </a:r>
            <a:r>
              <a:rPr lang="en-US" altLang="ko-KR" sz="4000" b="1" dirty="0">
                <a:solidFill>
                  <a:srgbClr val="000099"/>
                </a:solidFill>
                <a:latin typeface="Times New Roman" pitchFamily="18" charset="0"/>
                <a:cs typeface="Times New Roman" pitchFamily="18" charset="0"/>
              </a:rPr>
              <a:t>Import necessary library and load dataset</a:t>
            </a:r>
          </a:p>
        </p:txBody>
      </p:sp>
      <p:sp>
        <p:nvSpPr>
          <p:cNvPr id="352" name="TextBox 351"/>
          <p:cNvSpPr txBox="1"/>
          <p:nvPr/>
        </p:nvSpPr>
        <p:spPr>
          <a:xfrm>
            <a:off x="7483294" y="2282149"/>
            <a:ext cx="1280161"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2</a:t>
            </a:r>
          </a:p>
        </p:txBody>
      </p:sp>
      <p:sp>
        <p:nvSpPr>
          <p:cNvPr id="353" name="TextBox 352"/>
          <p:cNvSpPr txBox="1"/>
          <p:nvPr/>
        </p:nvSpPr>
        <p:spPr>
          <a:xfrm>
            <a:off x="6095999" y="4927086"/>
            <a:ext cx="1280161"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3</a:t>
            </a:r>
          </a:p>
        </p:txBody>
      </p:sp>
      <p:sp>
        <p:nvSpPr>
          <p:cNvPr id="355" name="Rectangle 354"/>
          <p:cNvSpPr/>
          <p:nvPr/>
        </p:nvSpPr>
        <p:spPr>
          <a:xfrm>
            <a:off x="6318076" y="990172"/>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0000"/>
              </a:solidFill>
              <a:latin typeface="Arial" panose="020B0604020202020204" pitchFamily="34" charset="0"/>
              <a:cs typeface="Arial" panose="020B0604020202020204" pitchFamily="34" charset="0"/>
            </a:endParaRPr>
          </a:p>
        </p:txBody>
      </p:sp>
      <p:sp>
        <p:nvSpPr>
          <p:cNvPr id="357" name="Rectangle 356"/>
          <p:cNvSpPr/>
          <p:nvPr/>
        </p:nvSpPr>
        <p:spPr>
          <a:xfrm>
            <a:off x="1960267" y="4958610"/>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B050"/>
              </a:solidFill>
              <a:latin typeface="Arial" panose="020B0604020202020204" pitchFamily="34" charset="0"/>
              <a:cs typeface="Arial" panose="020B0604020202020204" pitchFamily="34" charset="0"/>
            </a:endParaRPr>
          </a:p>
        </p:txBody>
      </p:sp>
      <p:sp>
        <p:nvSpPr>
          <p:cNvPr id="358" name="Rectangle 357"/>
          <p:cNvSpPr/>
          <p:nvPr/>
        </p:nvSpPr>
        <p:spPr>
          <a:xfrm>
            <a:off x="832619" y="2041403"/>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accent2">
                  <a:lumMod val="75000"/>
                </a:schemeClr>
              </a:solidFill>
              <a:latin typeface="Arial" panose="020B0604020202020204" pitchFamily="34" charset="0"/>
              <a:cs typeface="Arial" panose="020B0604020202020204" pitchFamily="34" charset="0"/>
            </a:endParaRPr>
          </a:p>
        </p:txBody>
      </p:sp>
      <p:sp>
        <p:nvSpPr>
          <p:cNvPr id="359" name="Freeform 6"/>
          <p:cNvSpPr>
            <a:spLocks noEditPoints="1"/>
          </p:cNvSpPr>
          <p:nvPr/>
        </p:nvSpPr>
        <p:spPr bwMode="auto">
          <a:xfrm>
            <a:off x="5133215" y="3730542"/>
            <a:ext cx="668338" cy="687387"/>
          </a:xfrm>
          <a:custGeom>
            <a:avLst/>
            <a:gdLst>
              <a:gd name="T0" fmla="*/ 1078 w 3366"/>
              <a:gd name="T1" fmla="*/ 2244 h 3464"/>
              <a:gd name="T2" fmla="*/ 1804 w 3366"/>
              <a:gd name="T3" fmla="*/ 2131 h 3464"/>
              <a:gd name="T4" fmla="*/ 1741 w 3366"/>
              <a:gd name="T5" fmla="*/ 452 h 3464"/>
              <a:gd name="T6" fmla="*/ 1878 w 3366"/>
              <a:gd name="T7" fmla="*/ 927 h 3464"/>
              <a:gd name="T8" fmla="*/ 1741 w 3366"/>
              <a:gd name="T9" fmla="*/ 452 h 3464"/>
              <a:gd name="T10" fmla="*/ 281 w 3366"/>
              <a:gd name="T11" fmla="*/ 3183 h 3464"/>
              <a:gd name="T12" fmla="*/ 2387 w 3366"/>
              <a:gd name="T13" fmla="*/ 1716 h 3464"/>
              <a:gd name="T14" fmla="*/ 2088 w 3366"/>
              <a:gd name="T15" fmla="*/ 2021 h 3464"/>
              <a:gd name="T16" fmla="*/ 1886 w 3366"/>
              <a:gd name="T17" fmla="*/ 2215 h 3464"/>
              <a:gd name="T18" fmla="*/ 2088 w 3366"/>
              <a:gd name="T19" fmla="*/ 2463 h 3464"/>
              <a:gd name="T20" fmla="*/ 580 w 3366"/>
              <a:gd name="T21" fmla="*/ 2604 h 3464"/>
              <a:gd name="T22" fmla="*/ 870 w 3366"/>
              <a:gd name="T23" fmla="*/ 2463 h 3464"/>
              <a:gd name="T24" fmla="*/ 580 w 3366"/>
              <a:gd name="T25" fmla="*/ 2021 h 3464"/>
              <a:gd name="T26" fmla="*/ 1110 w 3366"/>
              <a:gd name="T27" fmla="*/ 1880 h 3464"/>
              <a:gd name="T28" fmla="*/ 1366 w 3366"/>
              <a:gd name="T29" fmla="*/ 1438 h 3464"/>
              <a:gd name="T30" fmla="*/ 580 w 3366"/>
              <a:gd name="T31" fmla="*/ 1296 h 3464"/>
              <a:gd name="T32" fmla="*/ 1666 w 3366"/>
              <a:gd name="T33" fmla="*/ 1138 h 3464"/>
              <a:gd name="T34" fmla="*/ 1532 w 3366"/>
              <a:gd name="T35" fmla="*/ 281 h 3464"/>
              <a:gd name="T36" fmla="*/ 0 w 3366"/>
              <a:gd name="T37" fmla="*/ 0 h 3464"/>
              <a:gd name="T38" fmla="*/ 2241 w 3366"/>
              <a:gd name="T39" fmla="*/ 565 h 3464"/>
              <a:gd name="T40" fmla="*/ 2661 w 3366"/>
              <a:gd name="T41" fmla="*/ 150 h 3464"/>
              <a:gd name="T42" fmla="*/ 2712 w 3366"/>
              <a:gd name="T43" fmla="*/ 117 h 3464"/>
              <a:gd name="T44" fmla="*/ 2765 w 3366"/>
              <a:gd name="T45" fmla="*/ 97 h 3464"/>
              <a:gd name="T46" fmla="*/ 2816 w 3366"/>
              <a:gd name="T47" fmla="*/ 90 h 3464"/>
              <a:gd name="T48" fmla="*/ 2863 w 3366"/>
              <a:gd name="T49" fmla="*/ 100 h 3464"/>
              <a:gd name="T50" fmla="*/ 2900 w 3366"/>
              <a:gd name="T51" fmla="*/ 125 h 3464"/>
              <a:gd name="T52" fmla="*/ 3347 w 3366"/>
              <a:gd name="T53" fmla="*/ 578 h 3464"/>
              <a:gd name="T54" fmla="*/ 3364 w 3366"/>
              <a:gd name="T55" fmla="*/ 626 h 3464"/>
              <a:gd name="T56" fmla="*/ 3363 w 3366"/>
              <a:gd name="T57" fmla="*/ 680 h 3464"/>
              <a:gd name="T58" fmla="*/ 3344 w 3366"/>
              <a:gd name="T59" fmla="*/ 739 h 3464"/>
              <a:gd name="T60" fmla="*/ 3310 w 3366"/>
              <a:gd name="T61" fmla="*/ 796 h 3464"/>
              <a:gd name="T62" fmla="*/ 2668 w 3366"/>
              <a:gd name="T63" fmla="*/ 1437 h 3464"/>
              <a:gd name="T64" fmla="*/ 0 w 3366"/>
              <a:gd name="T65" fmla="*/ 3464 h 3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6" h="3464">
                <a:moveTo>
                  <a:pt x="1323" y="1647"/>
                </a:moveTo>
                <a:lnTo>
                  <a:pt x="1078" y="2244"/>
                </a:lnTo>
                <a:lnTo>
                  <a:pt x="1207" y="2372"/>
                </a:lnTo>
                <a:lnTo>
                  <a:pt x="1804" y="2131"/>
                </a:lnTo>
                <a:lnTo>
                  <a:pt x="1323" y="1647"/>
                </a:lnTo>
                <a:close/>
                <a:moveTo>
                  <a:pt x="1741" y="452"/>
                </a:moveTo>
                <a:lnTo>
                  <a:pt x="1741" y="927"/>
                </a:lnTo>
                <a:lnTo>
                  <a:pt x="1878" y="927"/>
                </a:lnTo>
                <a:lnTo>
                  <a:pt x="2041" y="763"/>
                </a:lnTo>
                <a:lnTo>
                  <a:pt x="1741" y="452"/>
                </a:lnTo>
                <a:close/>
                <a:moveTo>
                  <a:pt x="281" y="281"/>
                </a:moveTo>
                <a:lnTo>
                  <a:pt x="281" y="3183"/>
                </a:lnTo>
                <a:lnTo>
                  <a:pt x="2387" y="3183"/>
                </a:lnTo>
                <a:lnTo>
                  <a:pt x="2387" y="1716"/>
                </a:lnTo>
                <a:lnTo>
                  <a:pt x="2088" y="2014"/>
                </a:lnTo>
                <a:lnTo>
                  <a:pt x="2088" y="2021"/>
                </a:lnTo>
                <a:lnTo>
                  <a:pt x="2082" y="2021"/>
                </a:lnTo>
                <a:lnTo>
                  <a:pt x="1886" y="2215"/>
                </a:lnTo>
                <a:lnTo>
                  <a:pt x="1275" y="2463"/>
                </a:lnTo>
                <a:lnTo>
                  <a:pt x="2088" y="2463"/>
                </a:lnTo>
                <a:lnTo>
                  <a:pt x="2088" y="2604"/>
                </a:lnTo>
                <a:lnTo>
                  <a:pt x="580" y="2604"/>
                </a:lnTo>
                <a:lnTo>
                  <a:pt x="580" y="2463"/>
                </a:lnTo>
                <a:lnTo>
                  <a:pt x="870" y="2463"/>
                </a:lnTo>
                <a:lnTo>
                  <a:pt x="1052" y="2021"/>
                </a:lnTo>
                <a:lnTo>
                  <a:pt x="580" y="2021"/>
                </a:lnTo>
                <a:lnTo>
                  <a:pt x="580" y="1880"/>
                </a:lnTo>
                <a:lnTo>
                  <a:pt x="1110" y="1880"/>
                </a:lnTo>
                <a:lnTo>
                  <a:pt x="1238" y="1564"/>
                </a:lnTo>
                <a:lnTo>
                  <a:pt x="1366" y="1438"/>
                </a:lnTo>
                <a:lnTo>
                  <a:pt x="580" y="1438"/>
                </a:lnTo>
                <a:lnTo>
                  <a:pt x="580" y="1296"/>
                </a:lnTo>
                <a:lnTo>
                  <a:pt x="1506" y="1296"/>
                </a:lnTo>
                <a:lnTo>
                  <a:pt x="1666" y="1138"/>
                </a:lnTo>
                <a:lnTo>
                  <a:pt x="1532" y="1138"/>
                </a:lnTo>
                <a:lnTo>
                  <a:pt x="1532" y="281"/>
                </a:lnTo>
                <a:lnTo>
                  <a:pt x="281" y="281"/>
                </a:lnTo>
                <a:close/>
                <a:moveTo>
                  <a:pt x="0" y="0"/>
                </a:moveTo>
                <a:lnTo>
                  <a:pt x="1696" y="0"/>
                </a:lnTo>
                <a:lnTo>
                  <a:pt x="2241" y="565"/>
                </a:lnTo>
                <a:lnTo>
                  <a:pt x="2637" y="171"/>
                </a:lnTo>
                <a:lnTo>
                  <a:pt x="2661" y="150"/>
                </a:lnTo>
                <a:lnTo>
                  <a:pt x="2686" y="131"/>
                </a:lnTo>
                <a:lnTo>
                  <a:pt x="2712" y="117"/>
                </a:lnTo>
                <a:lnTo>
                  <a:pt x="2739" y="104"/>
                </a:lnTo>
                <a:lnTo>
                  <a:pt x="2765" y="97"/>
                </a:lnTo>
                <a:lnTo>
                  <a:pt x="2791" y="91"/>
                </a:lnTo>
                <a:lnTo>
                  <a:pt x="2816" y="90"/>
                </a:lnTo>
                <a:lnTo>
                  <a:pt x="2840" y="93"/>
                </a:lnTo>
                <a:lnTo>
                  <a:pt x="2863" y="100"/>
                </a:lnTo>
                <a:lnTo>
                  <a:pt x="2882" y="110"/>
                </a:lnTo>
                <a:lnTo>
                  <a:pt x="2900" y="125"/>
                </a:lnTo>
                <a:lnTo>
                  <a:pt x="3332" y="558"/>
                </a:lnTo>
                <a:lnTo>
                  <a:pt x="3347" y="578"/>
                </a:lnTo>
                <a:lnTo>
                  <a:pt x="3358" y="600"/>
                </a:lnTo>
                <a:lnTo>
                  <a:pt x="3364" y="626"/>
                </a:lnTo>
                <a:lnTo>
                  <a:pt x="3366" y="652"/>
                </a:lnTo>
                <a:lnTo>
                  <a:pt x="3363" y="680"/>
                </a:lnTo>
                <a:lnTo>
                  <a:pt x="3356" y="710"/>
                </a:lnTo>
                <a:lnTo>
                  <a:pt x="3344" y="739"/>
                </a:lnTo>
                <a:lnTo>
                  <a:pt x="3329" y="767"/>
                </a:lnTo>
                <a:lnTo>
                  <a:pt x="3310" y="796"/>
                </a:lnTo>
                <a:lnTo>
                  <a:pt x="3286" y="822"/>
                </a:lnTo>
                <a:lnTo>
                  <a:pt x="2668" y="1437"/>
                </a:lnTo>
                <a:lnTo>
                  <a:pt x="2668" y="3464"/>
                </a:lnTo>
                <a:lnTo>
                  <a:pt x="0" y="3464"/>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Freeform 11"/>
          <p:cNvSpPr>
            <a:spLocks noEditPoints="1"/>
          </p:cNvSpPr>
          <p:nvPr/>
        </p:nvSpPr>
        <p:spPr bwMode="auto">
          <a:xfrm>
            <a:off x="5130834" y="2538361"/>
            <a:ext cx="673100" cy="503238"/>
          </a:xfrm>
          <a:custGeom>
            <a:avLst/>
            <a:gdLst>
              <a:gd name="T0" fmla="*/ 2212 w 3390"/>
              <a:gd name="T1" fmla="*/ 1401 h 2540"/>
              <a:gd name="T2" fmla="*/ 2082 w 3390"/>
              <a:gd name="T3" fmla="*/ 1890 h 2540"/>
              <a:gd name="T4" fmla="*/ 2394 w 3390"/>
              <a:gd name="T5" fmla="*/ 2275 h 2540"/>
              <a:gd name="T6" fmla="*/ 2900 w 3390"/>
              <a:gd name="T7" fmla="*/ 2249 h 2540"/>
              <a:gd name="T8" fmla="*/ 3170 w 3390"/>
              <a:gd name="T9" fmla="*/ 1832 h 2540"/>
              <a:gd name="T10" fmla="*/ 2991 w 3390"/>
              <a:gd name="T11" fmla="*/ 1361 h 2540"/>
              <a:gd name="T12" fmla="*/ 707 w 3390"/>
              <a:gd name="T13" fmla="*/ 1223 h 2540"/>
              <a:gd name="T14" fmla="*/ 290 w 3390"/>
              <a:gd name="T15" fmla="*/ 1493 h 2540"/>
              <a:gd name="T16" fmla="*/ 264 w 3390"/>
              <a:gd name="T17" fmla="*/ 1999 h 2540"/>
              <a:gd name="T18" fmla="*/ 649 w 3390"/>
              <a:gd name="T19" fmla="*/ 2312 h 2540"/>
              <a:gd name="T20" fmla="*/ 1137 w 3390"/>
              <a:gd name="T21" fmla="*/ 2182 h 2540"/>
              <a:gd name="T22" fmla="*/ 1316 w 3390"/>
              <a:gd name="T23" fmla="*/ 1712 h 2540"/>
              <a:gd name="T24" fmla="*/ 1046 w 3390"/>
              <a:gd name="T25" fmla="*/ 1295 h 2540"/>
              <a:gd name="T26" fmla="*/ 1556 w 3390"/>
              <a:gd name="T27" fmla="*/ 896 h 2540"/>
              <a:gd name="T28" fmla="*/ 1337 w 3390"/>
              <a:gd name="T29" fmla="*/ 1029 h 2540"/>
              <a:gd name="T30" fmla="*/ 1556 w 3390"/>
              <a:gd name="T31" fmla="*/ 1160 h 2540"/>
              <a:gd name="T32" fmla="*/ 1947 w 3390"/>
              <a:gd name="T33" fmla="*/ 1130 h 2540"/>
              <a:gd name="T34" fmla="*/ 2024 w 3390"/>
              <a:gd name="T35" fmla="*/ 973 h 2540"/>
              <a:gd name="T36" fmla="*/ 1695 w 3390"/>
              <a:gd name="T37" fmla="*/ 886 h 2540"/>
              <a:gd name="T38" fmla="*/ 1950 w 3390"/>
              <a:gd name="T39" fmla="*/ 406 h 2540"/>
              <a:gd name="T40" fmla="*/ 2007 w 3390"/>
              <a:gd name="T41" fmla="*/ 460 h 2540"/>
              <a:gd name="T42" fmla="*/ 2283 w 3390"/>
              <a:gd name="T43" fmla="*/ 342 h 2540"/>
              <a:gd name="T44" fmla="*/ 2422 w 3390"/>
              <a:gd name="T45" fmla="*/ 372 h 2540"/>
              <a:gd name="T46" fmla="*/ 2439 w 3390"/>
              <a:gd name="T47" fmla="*/ 294 h 2540"/>
              <a:gd name="T48" fmla="*/ 2260 w 3390"/>
              <a:gd name="T49" fmla="*/ 260 h 2540"/>
              <a:gd name="T50" fmla="*/ 954 w 3390"/>
              <a:gd name="T51" fmla="*/ 292 h 2540"/>
              <a:gd name="T52" fmla="*/ 955 w 3390"/>
              <a:gd name="T53" fmla="*/ 371 h 2540"/>
              <a:gd name="T54" fmla="*/ 1078 w 3390"/>
              <a:gd name="T55" fmla="*/ 346 h 2540"/>
              <a:gd name="T56" fmla="*/ 1326 w 3390"/>
              <a:gd name="T57" fmla="*/ 400 h 2540"/>
              <a:gd name="T58" fmla="*/ 1445 w 3390"/>
              <a:gd name="T59" fmla="*/ 441 h 2540"/>
              <a:gd name="T60" fmla="*/ 1225 w 3390"/>
              <a:gd name="T61" fmla="*/ 268 h 2540"/>
              <a:gd name="T62" fmla="*/ 1449 w 3390"/>
              <a:gd name="T63" fmla="*/ 92 h 2540"/>
              <a:gd name="T64" fmla="*/ 1505 w 3390"/>
              <a:gd name="T65" fmla="*/ 324 h 2540"/>
              <a:gd name="T66" fmla="*/ 1529 w 3390"/>
              <a:gd name="T67" fmla="*/ 705 h 2540"/>
              <a:gd name="T68" fmla="*/ 1626 w 3390"/>
              <a:gd name="T69" fmla="*/ 626 h 2540"/>
              <a:gd name="T70" fmla="*/ 1745 w 3390"/>
              <a:gd name="T71" fmla="*/ 610 h 2540"/>
              <a:gd name="T72" fmla="*/ 1828 w 3390"/>
              <a:gd name="T73" fmla="*/ 699 h 2540"/>
              <a:gd name="T74" fmla="*/ 1879 w 3390"/>
              <a:gd name="T75" fmla="*/ 406 h 2540"/>
              <a:gd name="T76" fmla="*/ 1904 w 3390"/>
              <a:gd name="T77" fmla="*/ 153 h 2540"/>
              <a:gd name="T78" fmla="*/ 2166 w 3390"/>
              <a:gd name="T79" fmla="*/ 1 h 2540"/>
              <a:gd name="T80" fmla="*/ 2396 w 3390"/>
              <a:gd name="T81" fmla="*/ 155 h 2540"/>
              <a:gd name="T82" fmla="*/ 2582 w 3390"/>
              <a:gd name="T83" fmla="*/ 410 h 2540"/>
              <a:gd name="T84" fmla="*/ 2844 w 3390"/>
              <a:gd name="T85" fmla="*/ 783 h 2540"/>
              <a:gd name="T86" fmla="*/ 3126 w 3390"/>
              <a:gd name="T87" fmla="*/ 1187 h 2540"/>
              <a:gd name="T88" fmla="*/ 3292 w 3390"/>
              <a:gd name="T89" fmla="*/ 1426 h 2540"/>
              <a:gd name="T90" fmla="*/ 3390 w 3390"/>
              <a:gd name="T91" fmla="*/ 1772 h 2540"/>
              <a:gd name="T92" fmla="*/ 3166 w 3390"/>
              <a:gd name="T93" fmla="*/ 2314 h 2540"/>
              <a:gd name="T94" fmla="*/ 2624 w 3390"/>
              <a:gd name="T95" fmla="*/ 2540 h 2540"/>
              <a:gd name="T96" fmla="*/ 2082 w 3390"/>
              <a:gd name="T97" fmla="*/ 2314 h 2540"/>
              <a:gd name="T98" fmla="*/ 1859 w 3390"/>
              <a:gd name="T99" fmla="*/ 1772 h 2540"/>
              <a:gd name="T100" fmla="*/ 1805 w 3390"/>
              <a:gd name="T101" fmla="*/ 1469 h 2540"/>
              <a:gd name="T102" fmla="*/ 1547 w 3390"/>
              <a:gd name="T103" fmla="*/ 1507 h 2540"/>
              <a:gd name="T104" fmla="*/ 1468 w 3390"/>
              <a:gd name="T105" fmla="*/ 2101 h 2540"/>
              <a:gd name="T106" fmla="*/ 1039 w 3390"/>
              <a:gd name="T107" fmla="*/ 2491 h 2540"/>
              <a:gd name="T108" fmla="*/ 442 w 3390"/>
              <a:gd name="T109" fmla="*/ 2466 h 2540"/>
              <a:gd name="T110" fmla="*/ 48 w 3390"/>
              <a:gd name="T111" fmla="*/ 2039 h 2540"/>
              <a:gd name="T112" fmla="*/ 34 w 3390"/>
              <a:gd name="T113" fmla="*/ 1579 h 2540"/>
              <a:gd name="T114" fmla="*/ 170 w 3390"/>
              <a:gd name="T115" fmla="*/ 1318 h 2540"/>
              <a:gd name="T116" fmla="*/ 413 w 3390"/>
              <a:gd name="T117" fmla="*/ 972 h 2540"/>
              <a:gd name="T118" fmla="*/ 703 w 3390"/>
              <a:gd name="T119" fmla="*/ 558 h 2540"/>
              <a:gd name="T120" fmla="*/ 888 w 3390"/>
              <a:gd name="T121" fmla="*/ 294 h 2540"/>
              <a:gd name="T122" fmla="*/ 1124 w 3390"/>
              <a:gd name="T123" fmla="*/ 34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90" h="2540">
                <a:moveTo>
                  <a:pt x="2622" y="1219"/>
                </a:moveTo>
                <a:lnTo>
                  <a:pt x="2561" y="1223"/>
                </a:lnTo>
                <a:lnTo>
                  <a:pt x="2503" y="1232"/>
                </a:lnTo>
                <a:lnTo>
                  <a:pt x="2447" y="1248"/>
                </a:lnTo>
                <a:lnTo>
                  <a:pt x="2394" y="1269"/>
                </a:lnTo>
                <a:lnTo>
                  <a:pt x="2343" y="1295"/>
                </a:lnTo>
                <a:lnTo>
                  <a:pt x="2296" y="1326"/>
                </a:lnTo>
                <a:lnTo>
                  <a:pt x="2252" y="1361"/>
                </a:lnTo>
                <a:lnTo>
                  <a:pt x="2212" y="1401"/>
                </a:lnTo>
                <a:lnTo>
                  <a:pt x="2176" y="1446"/>
                </a:lnTo>
                <a:lnTo>
                  <a:pt x="2144" y="1493"/>
                </a:lnTo>
                <a:lnTo>
                  <a:pt x="2118" y="1544"/>
                </a:lnTo>
                <a:lnTo>
                  <a:pt x="2097" y="1597"/>
                </a:lnTo>
                <a:lnTo>
                  <a:pt x="2082" y="1653"/>
                </a:lnTo>
                <a:lnTo>
                  <a:pt x="2073" y="1712"/>
                </a:lnTo>
                <a:lnTo>
                  <a:pt x="2070" y="1772"/>
                </a:lnTo>
                <a:lnTo>
                  <a:pt x="2073" y="1832"/>
                </a:lnTo>
                <a:lnTo>
                  <a:pt x="2082" y="1890"/>
                </a:lnTo>
                <a:lnTo>
                  <a:pt x="2097" y="1947"/>
                </a:lnTo>
                <a:lnTo>
                  <a:pt x="2118" y="1999"/>
                </a:lnTo>
                <a:lnTo>
                  <a:pt x="2144" y="2051"/>
                </a:lnTo>
                <a:lnTo>
                  <a:pt x="2176" y="2098"/>
                </a:lnTo>
                <a:lnTo>
                  <a:pt x="2212" y="2142"/>
                </a:lnTo>
                <a:lnTo>
                  <a:pt x="2252" y="2182"/>
                </a:lnTo>
                <a:lnTo>
                  <a:pt x="2296" y="2218"/>
                </a:lnTo>
                <a:lnTo>
                  <a:pt x="2343" y="2249"/>
                </a:lnTo>
                <a:lnTo>
                  <a:pt x="2394" y="2275"/>
                </a:lnTo>
                <a:lnTo>
                  <a:pt x="2447" y="2296"/>
                </a:lnTo>
                <a:lnTo>
                  <a:pt x="2503" y="2312"/>
                </a:lnTo>
                <a:lnTo>
                  <a:pt x="2561" y="2322"/>
                </a:lnTo>
                <a:lnTo>
                  <a:pt x="2622" y="2325"/>
                </a:lnTo>
                <a:lnTo>
                  <a:pt x="2682" y="2322"/>
                </a:lnTo>
                <a:lnTo>
                  <a:pt x="2740" y="2312"/>
                </a:lnTo>
                <a:lnTo>
                  <a:pt x="2795" y="2296"/>
                </a:lnTo>
                <a:lnTo>
                  <a:pt x="2849" y="2275"/>
                </a:lnTo>
                <a:lnTo>
                  <a:pt x="2900" y="2249"/>
                </a:lnTo>
                <a:lnTo>
                  <a:pt x="2947" y="2218"/>
                </a:lnTo>
                <a:lnTo>
                  <a:pt x="2991" y="2182"/>
                </a:lnTo>
                <a:lnTo>
                  <a:pt x="3031" y="2142"/>
                </a:lnTo>
                <a:lnTo>
                  <a:pt x="3067" y="2098"/>
                </a:lnTo>
                <a:lnTo>
                  <a:pt x="3098" y="2051"/>
                </a:lnTo>
                <a:lnTo>
                  <a:pt x="3125" y="1999"/>
                </a:lnTo>
                <a:lnTo>
                  <a:pt x="3146" y="1947"/>
                </a:lnTo>
                <a:lnTo>
                  <a:pt x="3161" y="1890"/>
                </a:lnTo>
                <a:lnTo>
                  <a:pt x="3170" y="1832"/>
                </a:lnTo>
                <a:lnTo>
                  <a:pt x="3173" y="1772"/>
                </a:lnTo>
                <a:lnTo>
                  <a:pt x="3170" y="1712"/>
                </a:lnTo>
                <a:lnTo>
                  <a:pt x="3161" y="1653"/>
                </a:lnTo>
                <a:lnTo>
                  <a:pt x="3146" y="1597"/>
                </a:lnTo>
                <a:lnTo>
                  <a:pt x="3125" y="1544"/>
                </a:lnTo>
                <a:lnTo>
                  <a:pt x="3098" y="1493"/>
                </a:lnTo>
                <a:lnTo>
                  <a:pt x="3067" y="1446"/>
                </a:lnTo>
                <a:lnTo>
                  <a:pt x="3031" y="1401"/>
                </a:lnTo>
                <a:lnTo>
                  <a:pt x="2991" y="1361"/>
                </a:lnTo>
                <a:lnTo>
                  <a:pt x="2947" y="1326"/>
                </a:lnTo>
                <a:lnTo>
                  <a:pt x="2900" y="1295"/>
                </a:lnTo>
                <a:lnTo>
                  <a:pt x="2849" y="1269"/>
                </a:lnTo>
                <a:lnTo>
                  <a:pt x="2795" y="1248"/>
                </a:lnTo>
                <a:lnTo>
                  <a:pt x="2740" y="1232"/>
                </a:lnTo>
                <a:lnTo>
                  <a:pt x="2682" y="1223"/>
                </a:lnTo>
                <a:lnTo>
                  <a:pt x="2622" y="1219"/>
                </a:lnTo>
                <a:close/>
                <a:moveTo>
                  <a:pt x="767" y="1219"/>
                </a:moveTo>
                <a:lnTo>
                  <a:pt x="707" y="1223"/>
                </a:lnTo>
                <a:lnTo>
                  <a:pt x="649" y="1232"/>
                </a:lnTo>
                <a:lnTo>
                  <a:pt x="593" y="1248"/>
                </a:lnTo>
                <a:lnTo>
                  <a:pt x="540" y="1269"/>
                </a:lnTo>
                <a:lnTo>
                  <a:pt x="489" y="1295"/>
                </a:lnTo>
                <a:lnTo>
                  <a:pt x="441" y="1326"/>
                </a:lnTo>
                <a:lnTo>
                  <a:pt x="398" y="1361"/>
                </a:lnTo>
                <a:lnTo>
                  <a:pt x="358" y="1401"/>
                </a:lnTo>
                <a:lnTo>
                  <a:pt x="322" y="1446"/>
                </a:lnTo>
                <a:lnTo>
                  <a:pt x="290" y="1493"/>
                </a:lnTo>
                <a:lnTo>
                  <a:pt x="264" y="1544"/>
                </a:lnTo>
                <a:lnTo>
                  <a:pt x="243" y="1597"/>
                </a:lnTo>
                <a:lnTo>
                  <a:pt x="228" y="1653"/>
                </a:lnTo>
                <a:lnTo>
                  <a:pt x="219" y="1712"/>
                </a:lnTo>
                <a:lnTo>
                  <a:pt x="216" y="1772"/>
                </a:lnTo>
                <a:lnTo>
                  <a:pt x="219" y="1832"/>
                </a:lnTo>
                <a:lnTo>
                  <a:pt x="228" y="1890"/>
                </a:lnTo>
                <a:lnTo>
                  <a:pt x="243" y="1947"/>
                </a:lnTo>
                <a:lnTo>
                  <a:pt x="264" y="1999"/>
                </a:lnTo>
                <a:lnTo>
                  <a:pt x="290" y="2051"/>
                </a:lnTo>
                <a:lnTo>
                  <a:pt x="322" y="2098"/>
                </a:lnTo>
                <a:lnTo>
                  <a:pt x="358" y="2142"/>
                </a:lnTo>
                <a:lnTo>
                  <a:pt x="398" y="2182"/>
                </a:lnTo>
                <a:lnTo>
                  <a:pt x="441" y="2218"/>
                </a:lnTo>
                <a:lnTo>
                  <a:pt x="489" y="2249"/>
                </a:lnTo>
                <a:lnTo>
                  <a:pt x="540" y="2275"/>
                </a:lnTo>
                <a:lnTo>
                  <a:pt x="593" y="2296"/>
                </a:lnTo>
                <a:lnTo>
                  <a:pt x="649" y="2312"/>
                </a:lnTo>
                <a:lnTo>
                  <a:pt x="707" y="2322"/>
                </a:lnTo>
                <a:lnTo>
                  <a:pt x="767" y="2325"/>
                </a:lnTo>
                <a:lnTo>
                  <a:pt x="828" y="2322"/>
                </a:lnTo>
                <a:lnTo>
                  <a:pt x="886" y="2312"/>
                </a:lnTo>
                <a:lnTo>
                  <a:pt x="942" y="2296"/>
                </a:lnTo>
                <a:lnTo>
                  <a:pt x="995" y="2275"/>
                </a:lnTo>
                <a:lnTo>
                  <a:pt x="1046" y="2249"/>
                </a:lnTo>
                <a:lnTo>
                  <a:pt x="1093" y="2218"/>
                </a:lnTo>
                <a:lnTo>
                  <a:pt x="1137" y="2182"/>
                </a:lnTo>
                <a:lnTo>
                  <a:pt x="1177" y="2142"/>
                </a:lnTo>
                <a:lnTo>
                  <a:pt x="1213" y="2098"/>
                </a:lnTo>
                <a:lnTo>
                  <a:pt x="1245" y="2051"/>
                </a:lnTo>
                <a:lnTo>
                  <a:pt x="1271" y="1999"/>
                </a:lnTo>
                <a:lnTo>
                  <a:pt x="1292" y="1947"/>
                </a:lnTo>
                <a:lnTo>
                  <a:pt x="1307" y="1890"/>
                </a:lnTo>
                <a:lnTo>
                  <a:pt x="1316" y="1832"/>
                </a:lnTo>
                <a:lnTo>
                  <a:pt x="1319" y="1772"/>
                </a:lnTo>
                <a:lnTo>
                  <a:pt x="1316" y="1712"/>
                </a:lnTo>
                <a:lnTo>
                  <a:pt x="1307" y="1653"/>
                </a:lnTo>
                <a:lnTo>
                  <a:pt x="1292" y="1597"/>
                </a:lnTo>
                <a:lnTo>
                  <a:pt x="1271" y="1544"/>
                </a:lnTo>
                <a:lnTo>
                  <a:pt x="1245" y="1493"/>
                </a:lnTo>
                <a:lnTo>
                  <a:pt x="1213" y="1446"/>
                </a:lnTo>
                <a:lnTo>
                  <a:pt x="1177" y="1401"/>
                </a:lnTo>
                <a:lnTo>
                  <a:pt x="1137" y="1361"/>
                </a:lnTo>
                <a:lnTo>
                  <a:pt x="1093" y="1326"/>
                </a:lnTo>
                <a:lnTo>
                  <a:pt x="1046" y="1295"/>
                </a:lnTo>
                <a:lnTo>
                  <a:pt x="995" y="1269"/>
                </a:lnTo>
                <a:lnTo>
                  <a:pt x="942" y="1248"/>
                </a:lnTo>
                <a:lnTo>
                  <a:pt x="886" y="1232"/>
                </a:lnTo>
                <a:lnTo>
                  <a:pt x="828" y="1223"/>
                </a:lnTo>
                <a:lnTo>
                  <a:pt x="767" y="1219"/>
                </a:lnTo>
                <a:close/>
                <a:moveTo>
                  <a:pt x="1695" y="886"/>
                </a:moveTo>
                <a:lnTo>
                  <a:pt x="1647" y="887"/>
                </a:lnTo>
                <a:lnTo>
                  <a:pt x="1599" y="891"/>
                </a:lnTo>
                <a:lnTo>
                  <a:pt x="1556" y="896"/>
                </a:lnTo>
                <a:lnTo>
                  <a:pt x="1514" y="905"/>
                </a:lnTo>
                <a:lnTo>
                  <a:pt x="1476" y="915"/>
                </a:lnTo>
                <a:lnTo>
                  <a:pt x="1442" y="927"/>
                </a:lnTo>
                <a:lnTo>
                  <a:pt x="1412" y="941"/>
                </a:lnTo>
                <a:lnTo>
                  <a:pt x="1387" y="956"/>
                </a:lnTo>
                <a:lnTo>
                  <a:pt x="1366" y="973"/>
                </a:lnTo>
                <a:lnTo>
                  <a:pt x="1350" y="991"/>
                </a:lnTo>
                <a:lnTo>
                  <a:pt x="1340" y="1009"/>
                </a:lnTo>
                <a:lnTo>
                  <a:pt x="1337" y="1029"/>
                </a:lnTo>
                <a:lnTo>
                  <a:pt x="1340" y="1048"/>
                </a:lnTo>
                <a:lnTo>
                  <a:pt x="1350" y="1067"/>
                </a:lnTo>
                <a:lnTo>
                  <a:pt x="1366" y="1085"/>
                </a:lnTo>
                <a:lnTo>
                  <a:pt x="1387" y="1100"/>
                </a:lnTo>
                <a:lnTo>
                  <a:pt x="1412" y="1116"/>
                </a:lnTo>
                <a:lnTo>
                  <a:pt x="1442" y="1130"/>
                </a:lnTo>
                <a:lnTo>
                  <a:pt x="1476" y="1143"/>
                </a:lnTo>
                <a:lnTo>
                  <a:pt x="1514" y="1152"/>
                </a:lnTo>
                <a:lnTo>
                  <a:pt x="1556" y="1160"/>
                </a:lnTo>
                <a:lnTo>
                  <a:pt x="1599" y="1167"/>
                </a:lnTo>
                <a:lnTo>
                  <a:pt x="1647" y="1171"/>
                </a:lnTo>
                <a:lnTo>
                  <a:pt x="1695" y="1172"/>
                </a:lnTo>
                <a:lnTo>
                  <a:pt x="1743" y="1171"/>
                </a:lnTo>
                <a:lnTo>
                  <a:pt x="1790" y="1167"/>
                </a:lnTo>
                <a:lnTo>
                  <a:pt x="1834" y="1160"/>
                </a:lnTo>
                <a:lnTo>
                  <a:pt x="1875" y="1152"/>
                </a:lnTo>
                <a:lnTo>
                  <a:pt x="1913" y="1143"/>
                </a:lnTo>
                <a:lnTo>
                  <a:pt x="1947" y="1130"/>
                </a:lnTo>
                <a:lnTo>
                  <a:pt x="1978" y="1116"/>
                </a:lnTo>
                <a:lnTo>
                  <a:pt x="2003" y="1100"/>
                </a:lnTo>
                <a:lnTo>
                  <a:pt x="2024" y="1085"/>
                </a:lnTo>
                <a:lnTo>
                  <a:pt x="2039" y="1067"/>
                </a:lnTo>
                <a:lnTo>
                  <a:pt x="2048" y="1048"/>
                </a:lnTo>
                <a:lnTo>
                  <a:pt x="2052" y="1029"/>
                </a:lnTo>
                <a:lnTo>
                  <a:pt x="2048" y="1009"/>
                </a:lnTo>
                <a:lnTo>
                  <a:pt x="2039" y="991"/>
                </a:lnTo>
                <a:lnTo>
                  <a:pt x="2024" y="973"/>
                </a:lnTo>
                <a:lnTo>
                  <a:pt x="2003" y="956"/>
                </a:lnTo>
                <a:lnTo>
                  <a:pt x="1978" y="941"/>
                </a:lnTo>
                <a:lnTo>
                  <a:pt x="1947" y="927"/>
                </a:lnTo>
                <a:lnTo>
                  <a:pt x="1913" y="915"/>
                </a:lnTo>
                <a:lnTo>
                  <a:pt x="1875" y="905"/>
                </a:lnTo>
                <a:lnTo>
                  <a:pt x="1834" y="896"/>
                </a:lnTo>
                <a:lnTo>
                  <a:pt x="1790" y="891"/>
                </a:lnTo>
                <a:lnTo>
                  <a:pt x="1743" y="887"/>
                </a:lnTo>
                <a:lnTo>
                  <a:pt x="1695" y="886"/>
                </a:lnTo>
                <a:close/>
                <a:moveTo>
                  <a:pt x="2260" y="260"/>
                </a:moveTo>
                <a:lnTo>
                  <a:pt x="2211" y="261"/>
                </a:lnTo>
                <a:lnTo>
                  <a:pt x="2164" y="268"/>
                </a:lnTo>
                <a:lnTo>
                  <a:pt x="2121" y="278"/>
                </a:lnTo>
                <a:lnTo>
                  <a:pt x="2080" y="294"/>
                </a:lnTo>
                <a:lnTo>
                  <a:pt x="2043" y="315"/>
                </a:lnTo>
                <a:lnTo>
                  <a:pt x="2008" y="340"/>
                </a:lnTo>
                <a:lnTo>
                  <a:pt x="1977" y="371"/>
                </a:lnTo>
                <a:lnTo>
                  <a:pt x="1950" y="406"/>
                </a:lnTo>
                <a:lnTo>
                  <a:pt x="1944" y="417"/>
                </a:lnTo>
                <a:lnTo>
                  <a:pt x="1943" y="429"/>
                </a:lnTo>
                <a:lnTo>
                  <a:pt x="1945" y="441"/>
                </a:lnTo>
                <a:lnTo>
                  <a:pt x="1951" y="452"/>
                </a:lnTo>
                <a:lnTo>
                  <a:pt x="1960" y="461"/>
                </a:lnTo>
                <a:lnTo>
                  <a:pt x="1972" y="467"/>
                </a:lnTo>
                <a:lnTo>
                  <a:pt x="1983" y="469"/>
                </a:lnTo>
                <a:lnTo>
                  <a:pt x="1996" y="467"/>
                </a:lnTo>
                <a:lnTo>
                  <a:pt x="2007" y="460"/>
                </a:lnTo>
                <a:lnTo>
                  <a:pt x="2016" y="451"/>
                </a:lnTo>
                <a:lnTo>
                  <a:pt x="2040" y="421"/>
                </a:lnTo>
                <a:lnTo>
                  <a:pt x="2068" y="396"/>
                </a:lnTo>
                <a:lnTo>
                  <a:pt x="2099" y="375"/>
                </a:lnTo>
                <a:lnTo>
                  <a:pt x="2134" y="359"/>
                </a:lnTo>
                <a:lnTo>
                  <a:pt x="2172" y="349"/>
                </a:lnTo>
                <a:lnTo>
                  <a:pt x="2212" y="342"/>
                </a:lnTo>
                <a:lnTo>
                  <a:pt x="2256" y="340"/>
                </a:lnTo>
                <a:lnTo>
                  <a:pt x="2283" y="342"/>
                </a:lnTo>
                <a:lnTo>
                  <a:pt x="2308" y="344"/>
                </a:lnTo>
                <a:lnTo>
                  <a:pt x="2333" y="349"/>
                </a:lnTo>
                <a:lnTo>
                  <a:pt x="2354" y="353"/>
                </a:lnTo>
                <a:lnTo>
                  <a:pt x="2371" y="357"/>
                </a:lnTo>
                <a:lnTo>
                  <a:pt x="2387" y="361"/>
                </a:lnTo>
                <a:lnTo>
                  <a:pt x="2399" y="366"/>
                </a:lnTo>
                <a:lnTo>
                  <a:pt x="2406" y="368"/>
                </a:lnTo>
                <a:lnTo>
                  <a:pt x="2409" y="369"/>
                </a:lnTo>
                <a:lnTo>
                  <a:pt x="2422" y="372"/>
                </a:lnTo>
                <a:lnTo>
                  <a:pt x="2435" y="371"/>
                </a:lnTo>
                <a:lnTo>
                  <a:pt x="2446" y="366"/>
                </a:lnTo>
                <a:lnTo>
                  <a:pt x="2455" y="357"/>
                </a:lnTo>
                <a:lnTo>
                  <a:pt x="2462" y="346"/>
                </a:lnTo>
                <a:lnTo>
                  <a:pt x="2464" y="333"/>
                </a:lnTo>
                <a:lnTo>
                  <a:pt x="2463" y="321"/>
                </a:lnTo>
                <a:lnTo>
                  <a:pt x="2458" y="310"/>
                </a:lnTo>
                <a:lnTo>
                  <a:pt x="2450" y="300"/>
                </a:lnTo>
                <a:lnTo>
                  <a:pt x="2439" y="294"/>
                </a:lnTo>
                <a:lnTo>
                  <a:pt x="2435" y="292"/>
                </a:lnTo>
                <a:lnTo>
                  <a:pt x="2426" y="289"/>
                </a:lnTo>
                <a:lnTo>
                  <a:pt x="2413" y="284"/>
                </a:lnTo>
                <a:lnTo>
                  <a:pt x="2395" y="280"/>
                </a:lnTo>
                <a:lnTo>
                  <a:pt x="2374" y="275"/>
                </a:lnTo>
                <a:lnTo>
                  <a:pt x="2349" y="270"/>
                </a:lnTo>
                <a:lnTo>
                  <a:pt x="2322" y="266"/>
                </a:lnTo>
                <a:lnTo>
                  <a:pt x="2292" y="261"/>
                </a:lnTo>
                <a:lnTo>
                  <a:pt x="2260" y="260"/>
                </a:lnTo>
                <a:close/>
                <a:moveTo>
                  <a:pt x="1130" y="260"/>
                </a:moveTo>
                <a:lnTo>
                  <a:pt x="1097" y="261"/>
                </a:lnTo>
                <a:lnTo>
                  <a:pt x="1068" y="266"/>
                </a:lnTo>
                <a:lnTo>
                  <a:pt x="1041" y="270"/>
                </a:lnTo>
                <a:lnTo>
                  <a:pt x="1015" y="275"/>
                </a:lnTo>
                <a:lnTo>
                  <a:pt x="994" y="280"/>
                </a:lnTo>
                <a:lnTo>
                  <a:pt x="976" y="284"/>
                </a:lnTo>
                <a:lnTo>
                  <a:pt x="964" y="289"/>
                </a:lnTo>
                <a:lnTo>
                  <a:pt x="954" y="292"/>
                </a:lnTo>
                <a:lnTo>
                  <a:pt x="951" y="294"/>
                </a:lnTo>
                <a:lnTo>
                  <a:pt x="940" y="300"/>
                </a:lnTo>
                <a:lnTo>
                  <a:pt x="931" y="310"/>
                </a:lnTo>
                <a:lnTo>
                  <a:pt x="927" y="321"/>
                </a:lnTo>
                <a:lnTo>
                  <a:pt x="925" y="333"/>
                </a:lnTo>
                <a:lnTo>
                  <a:pt x="928" y="346"/>
                </a:lnTo>
                <a:lnTo>
                  <a:pt x="934" y="357"/>
                </a:lnTo>
                <a:lnTo>
                  <a:pt x="944" y="366"/>
                </a:lnTo>
                <a:lnTo>
                  <a:pt x="955" y="371"/>
                </a:lnTo>
                <a:lnTo>
                  <a:pt x="968" y="372"/>
                </a:lnTo>
                <a:lnTo>
                  <a:pt x="981" y="369"/>
                </a:lnTo>
                <a:lnTo>
                  <a:pt x="983" y="368"/>
                </a:lnTo>
                <a:lnTo>
                  <a:pt x="990" y="366"/>
                </a:lnTo>
                <a:lnTo>
                  <a:pt x="1002" y="362"/>
                </a:lnTo>
                <a:lnTo>
                  <a:pt x="1016" y="358"/>
                </a:lnTo>
                <a:lnTo>
                  <a:pt x="1034" y="353"/>
                </a:lnTo>
                <a:lnTo>
                  <a:pt x="1055" y="349"/>
                </a:lnTo>
                <a:lnTo>
                  <a:pt x="1078" y="346"/>
                </a:lnTo>
                <a:lnTo>
                  <a:pt x="1103" y="342"/>
                </a:lnTo>
                <a:lnTo>
                  <a:pt x="1130" y="341"/>
                </a:lnTo>
                <a:lnTo>
                  <a:pt x="1157" y="341"/>
                </a:lnTo>
                <a:lnTo>
                  <a:pt x="1186" y="343"/>
                </a:lnTo>
                <a:lnTo>
                  <a:pt x="1215" y="348"/>
                </a:lnTo>
                <a:lnTo>
                  <a:pt x="1244" y="356"/>
                </a:lnTo>
                <a:lnTo>
                  <a:pt x="1272" y="367"/>
                </a:lnTo>
                <a:lnTo>
                  <a:pt x="1300" y="381"/>
                </a:lnTo>
                <a:lnTo>
                  <a:pt x="1326" y="400"/>
                </a:lnTo>
                <a:lnTo>
                  <a:pt x="1351" y="423"/>
                </a:lnTo>
                <a:lnTo>
                  <a:pt x="1373" y="451"/>
                </a:lnTo>
                <a:lnTo>
                  <a:pt x="1382" y="460"/>
                </a:lnTo>
                <a:lnTo>
                  <a:pt x="1394" y="467"/>
                </a:lnTo>
                <a:lnTo>
                  <a:pt x="1407" y="469"/>
                </a:lnTo>
                <a:lnTo>
                  <a:pt x="1418" y="467"/>
                </a:lnTo>
                <a:lnTo>
                  <a:pt x="1430" y="461"/>
                </a:lnTo>
                <a:lnTo>
                  <a:pt x="1439" y="452"/>
                </a:lnTo>
                <a:lnTo>
                  <a:pt x="1445" y="441"/>
                </a:lnTo>
                <a:lnTo>
                  <a:pt x="1447" y="429"/>
                </a:lnTo>
                <a:lnTo>
                  <a:pt x="1446" y="416"/>
                </a:lnTo>
                <a:lnTo>
                  <a:pt x="1439" y="404"/>
                </a:lnTo>
                <a:lnTo>
                  <a:pt x="1412" y="370"/>
                </a:lnTo>
                <a:lnTo>
                  <a:pt x="1381" y="340"/>
                </a:lnTo>
                <a:lnTo>
                  <a:pt x="1347" y="315"/>
                </a:lnTo>
                <a:lnTo>
                  <a:pt x="1309" y="294"/>
                </a:lnTo>
                <a:lnTo>
                  <a:pt x="1269" y="278"/>
                </a:lnTo>
                <a:lnTo>
                  <a:pt x="1225" y="268"/>
                </a:lnTo>
                <a:lnTo>
                  <a:pt x="1178" y="261"/>
                </a:lnTo>
                <a:lnTo>
                  <a:pt x="1130" y="260"/>
                </a:lnTo>
                <a:close/>
                <a:moveTo>
                  <a:pt x="1249" y="0"/>
                </a:moveTo>
                <a:lnTo>
                  <a:pt x="1288" y="3"/>
                </a:lnTo>
                <a:lnTo>
                  <a:pt x="1326" y="12"/>
                </a:lnTo>
                <a:lnTo>
                  <a:pt x="1361" y="25"/>
                </a:lnTo>
                <a:lnTo>
                  <a:pt x="1394" y="44"/>
                </a:lnTo>
                <a:lnTo>
                  <a:pt x="1424" y="67"/>
                </a:lnTo>
                <a:lnTo>
                  <a:pt x="1449" y="92"/>
                </a:lnTo>
                <a:lnTo>
                  <a:pt x="1470" y="121"/>
                </a:lnTo>
                <a:lnTo>
                  <a:pt x="1485" y="153"/>
                </a:lnTo>
                <a:lnTo>
                  <a:pt x="1494" y="186"/>
                </a:lnTo>
                <a:lnTo>
                  <a:pt x="1495" y="194"/>
                </a:lnTo>
                <a:lnTo>
                  <a:pt x="1496" y="209"/>
                </a:lnTo>
                <a:lnTo>
                  <a:pt x="1498" y="230"/>
                </a:lnTo>
                <a:lnTo>
                  <a:pt x="1500" y="257"/>
                </a:lnTo>
                <a:lnTo>
                  <a:pt x="1502" y="289"/>
                </a:lnTo>
                <a:lnTo>
                  <a:pt x="1505" y="324"/>
                </a:lnTo>
                <a:lnTo>
                  <a:pt x="1508" y="364"/>
                </a:lnTo>
                <a:lnTo>
                  <a:pt x="1511" y="406"/>
                </a:lnTo>
                <a:lnTo>
                  <a:pt x="1513" y="450"/>
                </a:lnTo>
                <a:lnTo>
                  <a:pt x="1516" y="494"/>
                </a:lnTo>
                <a:lnTo>
                  <a:pt x="1519" y="539"/>
                </a:lnTo>
                <a:lnTo>
                  <a:pt x="1521" y="583"/>
                </a:lnTo>
                <a:lnTo>
                  <a:pt x="1525" y="626"/>
                </a:lnTo>
                <a:lnTo>
                  <a:pt x="1527" y="667"/>
                </a:lnTo>
                <a:lnTo>
                  <a:pt x="1529" y="705"/>
                </a:lnTo>
                <a:lnTo>
                  <a:pt x="1547" y="703"/>
                </a:lnTo>
                <a:lnTo>
                  <a:pt x="1561" y="699"/>
                </a:lnTo>
                <a:lnTo>
                  <a:pt x="1573" y="693"/>
                </a:lnTo>
                <a:lnTo>
                  <a:pt x="1582" y="685"/>
                </a:lnTo>
                <a:lnTo>
                  <a:pt x="1591" y="675"/>
                </a:lnTo>
                <a:lnTo>
                  <a:pt x="1599" y="665"/>
                </a:lnTo>
                <a:lnTo>
                  <a:pt x="1607" y="652"/>
                </a:lnTo>
                <a:lnTo>
                  <a:pt x="1615" y="639"/>
                </a:lnTo>
                <a:lnTo>
                  <a:pt x="1626" y="626"/>
                </a:lnTo>
                <a:lnTo>
                  <a:pt x="1638" y="613"/>
                </a:lnTo>
                <a:lnTo>
                  <a:pt x="1643" y="610"/>
                </a:lnTo>
                <a:lnTo>
                  <a:pt x="1654" y="609"/>
                </a:lnTo>
                <a:lnTo>
                  <a:pt x="1669" y="607"/>
                </a:lnTo>
                <a:lnTo>
                  <a:pt x="1685" y="607"/>
                </a:lnTo>
                <a:lnTo>
                  <a:pt x="1703" y="607"/>
                </a:lnTo>
                <a:lnTo>
                  <a:pt x="1720" y="607"/>
                </a:lnTo>
                <a:lnTo>
                  <a:pt x="1735" y="609"/>
                </a:lnTo>
                <a:lnTo>
                  <a:pt x="1745" y="610"/>
                </a:lnTo>
                <a:lnTo>
                  <a:pt x="1752" y="613"/>
                </a:lnTo>
                <a:lnTo>
                  <a:pt x="1764" y="626"/>
                </a:lnTo>
                <a:lnTo>
                  <a:pt x="1774" y="639"/>
                </a:lnTo>
                <a:lnTo>
                  <a:pt x="1782" y="652"/>
                </a:lnTo>
                <a:lnTo>
                  <a:pt x="1791" y="665"/>
                </a:lnTo>
                <a:lnTo>
                  <a:pt x="1798" y="675"/>
                </a:lnTo>
                <a:lnTo>
                  <a:pt x="1806" y="685"/>
                </a:lnTo>
                <a:lnTo>
                  <a:pt x="1816" y="693"/>
                </a:lnTo>
                <a:lnTo>
                  <a:pt x="1828" y="699"/>
                </a:lnTo>
                <a:lnTo>
                  <a:pt x="1842" y="703"/>
                </a:lnTo>
                <a:lnTo>
                  <a:pt x="1860" y="705"/>
                </a:lnTo>
                <a:lnTo>
                  <a:pt x="1862" y="667"/>
                </a:lnTo>
                <a:lnTo>
                  <a:pt x="1865" y="626"/>
                </a:lnTo>
                <a:lnTo>
                  <a:pt x="1868" y="583"/>
                </a:lnTo>
                <a:lnTo>
                  <a:pt x="1871" y="539"/>
                </a:lnTo>
                <a:lnTo>
                  <a:pt x="1873" y="494"/>
                </a:lnTo>
                <a:lnTo>
                  <a:pt x="1876" y="450"/>
                </a:lnTo>
                <a:lnTo>
                  <a:pt x="1879" y="406"/>
                </a:lnTo>
                <a:lnTo>
                  <a:pt x="1881" y="364"/>
                </a:lnTo>
                <a:lnTo>
                  <a:pt x="1884" y="324"/>
                </a:lnTo>
                <a:lnTo>
                  <a:pt x="1886" y="289"/>
                </a:lnTo>
                <a:lnTo>
                  <a:pt x="1889" y="257"/>
                </a:lnTo>
                <a:lnTo>
                  <a:pt x="1891" y="230"/>
                </a:lnTo>
                <a:lnTo>
                  <a:pt x="1893" y="209"/>
                </a:lnTo>
                <a:lnTo>
                  <a:pt x="1894" y="194"/>
                </a:lnTo>
                <a:lnTo>
                  <a:pt x="1895" y="186"/>
                </a:lnTo>
                <a:lnTo>
                  <a:pt x="1904" y="153"/>
                </a:lnTo>
                <a:lnTo>
                  <a:pt x="1920" y="121"/>
                </a:lnTo>
                <a:lnTo>
                  <a:pt x="1940" y="92"/>
                </a:lnTo>
                <a:lnTo>
                  <a:pt x="1965" y="67"/>
                </a:lnTo>
                <a:lnTo>
                  <a:pt x="1995" y="44"/>
                </a:lnTo>
                <a:lnTo>
                  <a:pt x="2028" y="25"/>
                </a:lnTo>
                <a:lnTo>
                  <a:pt x="2063" y="12"/>
                </a:lnTo>
                <a:lnTo>
                  <a:pt x="2101" y="3"/>
                </a:lnTo>
                <a:lnTo>
                  <a:pt x="2140" y="0"/>
                </a:lnTo>
                <a:lnTo>
                  <a:pt x="2166" y="1"/>
                </a:lnTo>
                <a:lnTo>
                  <a:pt x="2192" y="5"/>
                </a:lnTo>
                <a:lnTo>
                  <a:pt x="2217" y="12"/>
                </a:lnTo>
                <a:lnTo>
                  <a:pt x="2241" y="21"/>
                </a:lnTo>
                <a:lnTo>
                  <a:pt x="2265" y="34"/>
                </a:lnTo>
                <a:lnTo>
                  <a:pt x="2289" y="50"/>
                </a:lnTo>
                <a:lnTo>
                  <a:pt x="2315" y="70"/>
                </a:lnTo>
                <a:lnTo>
                  <a:pt x="2340" y="94"/>
                </a:lnTo>
                <a:lnTo>
                  <a:pt x="2367" y="122"/>
                </a:lnTo>
                <a:lnTo>
                  <a:pt x="2396" y="155"/>
                </a:lnTo>
                <a:lnTo>
                  <a:pt x="2426" y="193"/>
                </a:lnTo>
                <a:lnTo>
                  <a:pt x="2458" y="235"/>
                </a:lnTo>
                <a:lnTo>
                  <a:pt x="2494" y="283"/>
                </a:lnTo>
                <a:lnTo>
                  <a:pt x="2501" y="294"/>
                </a:lnTo>
                <a:lnTo>
                  <a:pt x="2511" y="310"/>
                </a:lnTo>
                <a:lnTo>
                  <a:pt x="2525" y="329"/>
                </a:lnTo>
                <a:lnTo>
                  <a:pt x="2542" y="352"/>
                </a:lnTo>
                <a:lnTo>
                  <a:pt x="2561" y="379"/>
                </a:lnTo>
                <a:lnTo>
                  <a:pt x="2582" y="410"/>
                </a:lnTo>
                <a:lnTo>
                  <a:pt x="2605" y="442"/>
                </a:lnTo>
                <a:lnTo>
                  <a:pt x="2631" y="479"/>
                </a:lnTo>
                <a:lnTo>
                  <a:pt x="2658" y="517"/>
                </a:lnTo>
                <a:lnTo>
                  <a:pt x="2686" y="558"/>
                </a:lnTo>
                <a:lnTo>
                  <a:pt x="2717" y="600"/>
                </a:lnTo>
                <a:lnTo>
                  <a:pt x="2747" y="645"/>
                </a:lnTo>
                <a:lnTo>
                  <a:pt x="2779" y="690"/>
                </a:lnTo>
                <a:lnTo>
                  <a:pt x="2811" y="736"/>
                </a:lnTo>
                <a:lnTo>
                  <a:pt x="2844" y="783"/>
                </a:lnTo>
                <a:lnTo>
                  <a:pt x="2878" y="831"/>
                </a:lnTo>
                <a:lnTo>
                  <a:pt x="2910" y="878"/>
                </a:lnTo>
                <a:lnTo>
                  <a:pt x="2944" y="925"/>
                </a:lnTo>
                <a:lnTo>
                  <a:pt x="2976" y="972"/>
                </a:lnTo>
                <a:lnTo>
                  <a:pt x="3008" y="1017"/>
                </a:lnTo>
                <a:lnTo>
                  <a:pt x="3040" y="1062"/>
                </a:lnTo>
                <a:lnTo>
                  <a:pt x="3070" y="1106"/>
                </a:lnTo>
                <a:lnTo>
                  <a:pt x="3098" y="1147"/>
                </a:lnTo>
                <a:lnTo>
                  <a:pt x="3126" y="1187"/>
                </a:lnTo>
                <a:lnTo>
                  <a:pt x="3152" y="1224"/>
                </a:lnTo>
                <a:lnTo>
                  <a:pt x="3176" y="1258"/>
                </a:lnTo>
                <a:lnTo>
                  <a:pt x="3198" y="1290"/>
                </a:lnTo>
                <a:lnTo>
                  <a:pt x="3218" y="1318"/>
                </a:lnTo>
                <a:lnTo>
                  <a:pt x="3236" y="1344"/>
                </a:lnTo>
                <a:lnTo>
                  <a:pt x="3251" y="1366"/>
                </a:lnTo>
                <a:lnTo>
                  <a:pt x="3264" y="1383"/>
                </a:lnTo>
                <a:lnTo>
                  <a:pt x="3272" y="1395"/>
                </a:lnTo>
                <a:lnTo>
                  <a:pt x="3292" y="1426"/>
                </a:lnTo>
                <a:lnTo>
                  <a:pt x="3310" y="1460"/>
                </a:lnTo>
                <a:lnTo>
                  <a:pt x="3327" y="1498"/>
                </a:lnTo>
                <a:lnTo>
                  <a:pt x="3343" y="1538"/>
                </a:lnTo>
                <a:lnTo>
                  <a:pt x="3356" y="1579"/>
                </a:lnTo>
                <a:lnTo>
                  <a:pt x="3368" y="1622"/>
                </a:lnTo>
                <a:lnTo>
                  <a:pt x="3377" y="1663"/>
                </a:lnTo>
                <a:lnTo>
                  <a:pt x="3385" y="1702"/>
                </a:lnTo>
                <a:lnTo>
                  <a:pt x="3389" y="1738"/>
                </a:lnTo>
                <a:lnTo>
                  <a:pt x="3390" y="1772"/>
                </a:lnTo>
                <a:lnTo>
                  <a:pt x="3387" y="1842"/>
                </a:lnTo>
                <a:lnTo>
                  <a:pt x="3378" y="1910"/>
                </a:lnTo>
                <a:lnTo>
                  <a:pt x="3363" y="1976"/>
                </a:lnTo>
                <a:lnTo>
                  <a:pt x="3343" y="2039"/>
                </a:lnTo>
                <a:lnTo>
                  <a:pt x="3316" y="2101"/>
                </a:lnTo>
                <a:lnTo>
                  <a:pt x="3286" y="2160"/>
                </a:lnTo>
                <a:lnTo>
                  <a:pt x="3250" y="2214"/>
                </a:lnTo>
                <a:lnTo>
                  <a:pt x="3210" y="2267"/>
                </a:lnTo>
                <a:lnTo>
                  <a:pt x="3166" y="2314"/>
                </a:lnTo>
                <a:lnTo>
                  <a:pt x="3117" y="2358"/>
                </a:lnTo>
                <a:lnTo>
                  <a:pt x="3066" y="2398"/>
                </a:lnTo>
                <a:lnTo>
                  <a:pt x="3011" y="2434"/>
                </a:lnTo>
                <a:lnTo>
                  <a:pt x="2952" y="2466"/>
                </a:lnTo>
                <a:lnTo>
                  <a:pt x="2891" y="2491"/>
                </a:lnTo>
                <a:lnTo>
                  <a:pt x="2827" y="2512"/>
                </a:lnTo>
                <a:lnTo>
                  <a:pt x="2762" y="2527"/>
                </a:lnTo>
                <a:lnTo>
                  <a:pt x="2693" y="2536"/>
                </a:lnTo>
                <a:lnTo>
                  <a:pt x="2624" y="2540"/>
                </a:lnTo>
                <a:lnTo>
                  <a:pt x="2553" y="2536"/>
                </a:lnTo>
                <a:lnTo>
                  <a:pt x="2486" y="2527"/>
                </a:lnTo>
                <a:lnTo>
                  <a:pt x="2420" y="2512"/>
                </a:lnTo>
                <a:lnTo>
                  <a:pt x="2357" y="2491"/>
                </a:lnTo>
                <a:lnTo>
                  <a:pt x="2296" y="2466"/>
                </a:lnTo>
                <a:lnTo>
                  <a:pt x="2237" y="2434"/>
                </a:lnTo>
                <a:lnTo>
                  <a:pt x="2182" y="2398"/>
                </a:lnTo>
                <a:lnTo>
                  <a:pt x="2131" y="2358"/>
                </a:lnTo>
                <a:lnTo>
                  <a:pt x="2082" y="2314"/>
                </a:lnTo>
                <a:lnTo>
                  <a:pt x="2038" y="2267"/>
                </a:lnTo>
                <a:lnTo>
                  <a:pt x="1998" y="2214"/>
                </a:lnTo>
                <a:lnTo>
                  <a:pt x="1963" y="2160"/>
                </a:lnTo>
                <a:lnTo>
                  <a:pt x="1933" y="2101"/>
                </a:lnTo>
                <a:lnTo>
                  <a:pt x="1906" y="2039"/>
                </a:lnTo>
                <a:lnTo>
                  <a:pt x="1886" y="1976"/>
                </a:lnTo>
                <a:lnTo>
                  <a:pt x="1871" y="1910"/>
                </a:lnTo>
                <a:lnTo>
                  <a:pt x="1862" y="1842"/>
                </a:lnTo>
                <a:lnTo>
                  <a:pt x="1859" y="1772"/>
                </a:lnTo>
                <a:lnTo>
                  <a:pt x="1859" y="1578"/>
                </a:lnTo>
                <a:lnTo>
                  <a:pt x="1858" y="1557"/>
                </a:lnTo>
                <a:lnTo>
                  <a:pt x="1857" y="1538"/>
                </a:lnTo>
                <a:lnTo>
                  <a:pt x="1855" y="1522"/>
                </a:lnTo>
                <a:lnTo>
                  <a:pt x="1850" y="1507"/>
                </a:lnTo>
                <a:lnTo>
                  <a:pt x="1843" y="1494"/>
                </a:lnTo>
                <a:lnTo>
                  <a:pt x="1834" y="1484"/>
                </a:lnTo>
                <a:lnTo>
                  <a:pt x="1821" y="1475"/>
                </a:lnTo>
                <a:lnTo>
                  <a:pt x="1805" y="1469"/>
                </a:lnTo>
                <a:lnTo>
                  <a:pt x="1787" y="1466"/>
                </a:lnTo>
                <a:lnTo>
                  <a:pt x="1762" y="1465"/>
                </a:lnTo>
                <a:lnTo>
                  <a:pt x="1627" y="1465"/>
                </a:lnTo>
                <a:lnTo>
                  <a:pt x="1603" y="1466"/>
                </a:lnTo>
                <a:lnTo>
                  <a:pt x="1584" y="1469"/>
                </a:lnTo>
                <a:lnTo>
                  <a:pt x="1570" y="1475"/>
                </a:lnTo>
                <a:lnTo>
                  <a:pt x="1559" y="1484"/>
                </a:lnTo>
                <a:lnTo>
                  <a:pt x="1552" y="1494"/>
                </a:lnTo>
                <a:lnTo>
                  <a:pt x="1547" y="1507"/>
                </a:lnTo>
                <a:lnTo>
                  <a:pt x="1545" y="1522"/>
                </a:lnTo>
                <a:lnTo>
                  <a:pt x="1543" y="1538"/>
                </a:lnTo>
                <a:lnTo>
                  <a:pt x="1542" y="1557"/>
                </a:lnTo>
                <a:lnTo>
                  <a:pt x="1542" y="1772"/>
                </a:lnTo>
                <a:lnTo>
                  <a:pt x="1539" y="1842"/>
                </a:lnTo>
                <a:lnTo>
                  <a:pt x="1530" y="1910"/>
                </a:lnTo>
                <a:lnTo>
                  <a:pt x="1515" y="1976"/>
                </a:lnTo>
                <a:lnTo>
                  <a:pt x="1494" y="2039"/>
                </a:lnTo>
                <a:lnTo>
                  <a:pt x="1468" y="2101"/>
                </a:lnTo>
                <a:lnTo>
                  <a:pt x="1437" y="2160"/>
                </a:lnTo>
                <a:lnTo>
                  <a:pt x="1401" y="2214"/>
                </a:lnTo>
                <a:lnTo>
                  <a:pt x="1360" y="2267"/>
                </a:lnTo>
                <a:lnTo>
                  <a:pt x="1316" y="2314"/>
                </a:lnTo>
                <a:lnTo>
                  <a:pt x="1268" y="2358"/>
                </a:lnTo>
                <a:lnTo>
                  <a:pt x="1215" y="2398"/>
                </a:lnTo>
                <a:lnTo>
                  <a:pt x="1159" y="2434"/>
                </a:lnTo>
                <a:lnTo>
                  <a:pt x="1102" y="2466"/>
                </a:lnTo>
                <a:lnTo>
                  <a:pt x="1039" y="2491"/>
                </a:lnTo>
                <a:lnTo>
                  <a:pt x="976" y="2512"/>
                </a:lnTo>
                <a:lnTo>
                  <a:pt x="910" y="2527"/>
                </a:lnTo>
                <a:lnTo>
                  <a:pt x="842" y="2536"/>
                </a:lnTo>
                <a:lnTo>
                  <a:pt x="772" y="2540"/>
                </a:lnTo>
                <a:lnTo>
                  <a:pt x="702" y="2536"/>
                </a:lnTo>
                <a:lnTo>
                  <a:pt x="633" y="2527"/>
                </a:lnTo>
                <a:lnTo>
                  <a:pt x="568" y="2512"/>
                </a:lnTo>
                <a:lnTo>
                  <a:pt x="504" y="2491"/>
                </a:lnTo>
                <a:lnTo>
                  <a:pt x="442" y="2466"/>
                </a:lnTo>
                <a:lnTo>
                  <a:pt x="383" y="2434"/>
                </a:lnTo>
                <a:lnTo>
                  <a:pt x="328" y="2398"/>
                </a:lnTo>
                <a:lnTo>
                  <a:pt x="276" y="2358"/>
                </a:lnTo>
                <a:lnTo>
                  <a:pt x="227" y="2314"/>
                </a:lnTo>
                <a:lnTo>
                  <a:pt x="182" y="2267"/>
                </a:lnTo>
                <a:lnTo>
                  <a:pt x="142" y="2214"/>
                </a:lnTo>
                <a:lnTo>
                  <a:pt x="106" y="2160"/>
                </a:lnTo>
                <a:lnTo>
                  <a:pt x="75" y="2101"/>
                </a:lnTo>
                <a:lnTo>
                  <a:pt x="48" y="2039"/>
                </a:lnTo>
                <a:lnTo>
                  <a:pt x="27" y="1976"/>
                </a:lnTo>
                <a:lnTo>
                  <a:pt x="13" y="1910"/>
                </a:lnTo>
                <a:lnTo>
                  <a:pt x="3" y="1842"/>
                </a:lnTo>
                <a:lnTo>
                  <a:pt x="0" y="1772"/>
                </a:lnTo>
                <a:lnTo>
                  <a:pt x="1" y="1738"/>
                </a:lnTo>
                <a:lnTo>
                  <a:pt x="6" y="1702"/>
                </a:lnTo>
                <a:lnTo>
                  <a:pt x="13" y="1663"/>
                </a:lnTo>
                <a:lnTo>
                  <a:pt x="22" y="1622"/>
                </a:lnTo>
                <a:lnTo>
                  <a:pt x="34" y="1579"/>
                </a:lnTo>
                <a:lnTo>
                  <a:pt x="47" y="1538"/>
                </a:lnTo>
                <a:lnTo>
                  <a:pt x="62" y="1498"/>
                </a:lnTo>
                <a:lnTo>
                  <a:pt x="79" y="1460"/>
                </a:lnTo>
                <a:lnTo>
                  <a:pt x="98" y="1426"/>
                </a:lnTo>
                <a:lnTo>
                  <a:pt x="117" y="1395"/>
                </a:lnTo>
                <a:lnTo>
                  <a:pt x="126" y="1383"/>
                </a:lnTo>
                <a:lnTo>
                  <a:pt x="138" y="1366"/>
                </a:lnTo>
                <a:lnTo>
                  <a:pt x="153" y="1344"/>
                </a:lnTo>
                <a:lnTo>
                  <a:pt x="170" y="1318"/>
                </a:lnTo>
                <a:lnTo>
                  <a:pt x="190" y="1290"/>
                </a:lnTo>
                <a:lnTo>
                  <a:pt x="213" y="1258"/>
                </a:lnTo>
                <a:lnTo>
                  <a:pt x="237" y="1224"/>
                </a:lnTo>
                <a:lnTo>
                  <a:pt x="263" y="1187"/>
                </a:lnTo>
                <a:lnTo>
                  <a:pt x="290" y="1147"/>
                </a:lnTo>
                <a:lnTo>
                  <a:pt x="320" y="1106"/>
                </a:lnTo>
                <a:lnTo>
                  <a:pt x="350" y="1062"/>
                </a:lnTo>
                <a:lnTo>
                  <a:pt x="381" y="1017"/>
                </a:lnTo>
                <a:lnTo>
                  <a:pt x="413" y="972"/>
                </a:lnTo>
                <a:lnTo>
                  <a:pt x="446" y="925"/>
                </a:lnTo>
                <a:lnTo>
                  <a:pt x="479" y="878"/>
                </a:lnTo>
                <a:lnTo>
                  <a:pt x="512" y="831"/>
                </a:lnTo>
                <a:lnTo>
                  <a:pt x="545" y="783"/>
                </a:lnTo>
                <a:lnTo>
                  <a:pt x="578" y="736"/>
                </a:lnTo>
                <a:lnTo>
                  <a:pt x="610" y="690"/>
                </a:lnTo>
                <a:lnTo>
                  <a:pt x="642" y="645"/>
                </a:lnTo>
                <a:lnTo>
                  <a:pt x="673" y="600"/>
                </a:lnTo>
                <a:lnTo>
                  <a:pt x="703" y="558"/>
                </a:lnTo>
                <a:lnTo>
                  <a:pt x="731" y="517"/>
                </a:lnTo>
                <a:lnTo>
                  <a:pt x="759" y="479"/>
                </a:lnTo>
                <a:lnTo>
                  <a:pt x="784" y="442"/>
                </a:lnTo>
                <a:lnTo>
                  <a:pt x="807" y="410"/>
                </a:lnTo>
                <a:lnTo>
                  <a:pt x="828" y="379"/>
                </a:lnTo>
                <a:lnTo>
                  <a:pt x="847" y="352"/>
                </a:lnTo>
                <a:lnTo>
                  <a:pt x="864" y="329"/>
                </a:lnTo>
                <a:lnTo>
                  <a:pt x="877" y="310"/>
                </a:lnTo>
                <a:lnTo>
                  <a:pt x="888" y="294"/>
                </a:lnTo>
                <a:lnTo>
                  <a:pt x="895" y="283"/>
                </a:lnTo>
                <a:lnTo>
                  <a:pt x="931" y="235"/>
                </a:lnTo>
                <a:lnTo>
                  <a:pt x="963" y="193"/>
                </a:lnTo>
                <a:lnTo>
                  <a:pt x="993" y="155"/>
                </a:lnTo>
                <a:lnTo>
                  <a:pt x="1022" y="122"/>
                </a:lnTo>
                <a:lnTo>
                  <a:pt x="1049" y="94"/>
                </a:lnTo>
                <a:lnTo>
                  <a:pt x="1075" y="70"/>
                </a:lnTo>
                <a:lnTo>
                  <a:pt x="1099" y="50"/>
                </a:lnTo>
                <a:lnTo>
                  <a:pt x="1124" y="34"/>
                </a:lnTo>
                <a:lnTo>
                  <a:pt x="1148" y="21"/>
                </a:lnTo>
                <a:lnTo>
                  <a:pt x="1172" y="12"/>
                </a:lnTo>
                <a:lnTo>
                  <a:pt x="1197" y="5"/>
                </a:lnTo>
                <a:lnTo>
                  <a:pt x="1223" y="1"/>
                </a:lnTo>
                <a:lnTo>
                  <a:pt x="12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61" name="Group 14"/>
          <p:cNvGrpSpPr>
            <a:grpSpLocks noChangeAspect="1"/>
          </p:cNvGrpSpPr>
          <p:nvPr/>
        </p:nvGrpSpPr>
        <p:grpSpPr bwMode="auto">
          <a:xfrm>
            <a:off x="6345373" y="2438267"/>
            <a:ext cx="713404" cy="692800"/>
            <a:chOff x="638" y="291"/>
            <a:chExt cx="554" cy="538"/>
          </a:xfrm>
          <a:solidFill>
            <a:schemeClr val="bg1"/>
          </a:solidFill>
        </p:grpSpPr>
        <p:sp>
          <p:nvSpPr>
            <p:cNvPr id="362" name="Freeform 16"/>
            <p:cNvSpPr>
              <a:spLocks/>
            </p:cNvSpPr>
            <p:nvPr/>
          </p:nvSpPr>
          <p:spPr bwMode="auto">
            <a:xfrm>
              <a:off x="1120" y="444"/>
              <a:ext cx="57" cy="62"/>
            </a:xfrm>
            <a:custGeom>
              <a:avLst/>
              <a:gdLst>
                <a:gd name="T0" fmla="*/ 0 w 341"/>
                <a:gd name="T1" fmla="*/ 0 h 371"/>
                <a:gd name="T2" fmla="*/ 171 w 341"/>
                <a:gd name="T3" fmla="*/ 0 h 371"/>
                <a:gd name="T4" fmla="*/ 201 w 341"/>
                <a:gd name="T5" fmla="*/ 3 h 371"/>
                <a:gd name="T6" fmla="*/ 230 w 341"/>
                <a:gd name="T7" fmla="*/ 11 h 371"/>
                <a:gd name="T8" fmla="*/ 257 w 341"/>
                <a:gd name="T9" fmla="*/ 24 h 371"/>
                <a:gd name="T10" fmla="*/ 280 w 341"/>
                <a:gd name="T11" fmla="*/ 40 h 371"/>
                <a:gd name="T12" fmla="*/ 301 w 341"/>
                <a:gd name="T13" fmla="*/ 61 h 371"/>
                <a:gd name="T14" fmla="*/ 317 w 341"/>
                <a:gd name="T15" fmla="*/ 86 h 371"/>
                <a:gd name="T16" fmla="*/ 330 w 341"/>
                <a:gd name="T17" fmla="*/ 111 h 371"/>
                <a:gd name="T18" fmla="*/ 338 w 341"/>
                <a:gd name="T19" fmla="*/ 141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1 h 371"/>
                <a:gd name="T32" fmla="*/ 280 w 341"/>
                <a:gd name="T33" fmla="*/ 331 h 371"/>
                <a:gd name="T34" fmla="*/ 257 w 341"/>
                <a:gd name="T35" fmla="*/ 349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1"/>
                  </a:lnTo>
                  <a:lnTo>
                    <a:pt x="257" y="24"/>
                  </a:lnTo>
                  <a:lnTo>
                    <a:pt x="280" y="40"/>
                  </a:lnTo>
                  <a:lnTo>
                    <a:pt x="301" y="61"/>
                  </a:lnTo>
                  <a:lnTo>
                    <a:pt x="317" y="86"/>
                  </a:lnTo>
                  <a:lnTo>
                    <a:pt x="330" y="111"/>
                  </a:lnTo>
                  <a:lnTo>
                    <a:pt x="338" y="141"/>
                  </a:lnTo>
                  <a:lnTo>
                    <a:pt x="341" y="171"/>
                  </a:lnTo>
                  <a:lnTo>
                    <a:pt x="341" y="200"/>
                  </a:lnTo>
                  <a:lnTo>
                    <a:pt x="338" y="231"/>
                  </a:lnTo>
                  <a:lnTo>
                    <a:pt x="330" y="260"/>
                  </a:lnTo>
                  <a:lnTo>
                    <a:pt x="317" y="287"/>
                  </a:lnTo>
                  <a:lnTo>
                    <a:pt x="301" y="311"/>
                  </a:lnTo>
                  <a:lnTo>
                    <a:pt x="280" y="331"/>
                  </a:lnTo>
                  <a:lnTo>
                    <a:pt x="257" y="349"/>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Freeform 17"/>
            <p:cNvSpPr>
              <a:spLocks/>
            </p:cNvSpPr>
            <p:nvPr/>
          </p:nvSpPr>
          <p:spPr bwMode="auto">
            <a:xfrm>
              <a:off x="1120" y="517"/>
              <a:ext cx="57" cy="62"/>
            </a:xfrm>
            <a:custGeom>
              <a:avLst/>
              <a:gdLst>
                <a:gd name="T0" fmla="*/ 0 w 341"/>
                <a:gd name="T1" fmla="*/ 0 h 372"/>
                <a:gd name="T2" fmla="*/ 171 w 341"/>
                <a:gd name="T3" fmla="*/ 0 h 372"/>
                <a:gd name="T4" fmla="*/ 201 w 341"/>
                <a:gd name="T5" fmla="*/ 4 h 372"/>
                <a:gd name="T6" fmla="*/ 230 w 341"/>
                <a:gd name="T7" fmla="*/ 11 h 372"/>
                <a:gd name="T8" fmla="*/ 257 w 341"/>
                <a:gd name="T9" fmla="*/ 24 h 372"/>
                <a:gd name="T10" fmla="*/ 280 w 341"/>
                <a:gd name="T11" fmla="*/ 41 h 372"/>
                <a:gd name="T12" fmla="*/ 301 w 341"/>
                <a:gd name="T13" fmla="*/ 61 h 372"/>
                <a:gd name="T14" fmla="*/ 317 w 341"/>
                <a:gd name="T15" fmla="*/ 85 h 372"/>
                <a:gd name="T16" fmla="*/ 330 w 341"/>
                <a:gd name="T17" fmla="*/ 112 h 372"/>
                <a:gd name="T18" fmla="*/ 338 w 341"/>
                <a:gd name="T19" fmla="*/ 141 h 372"/>
                <a:gd name="T20" fmla="*/ 341 w 341"/>
                <a:gd name="T21" fmla="*/ 172 h 372"/>
                <a:gd name="T22" fmla="*/ 341 w 341"/>
                <a:gd name="T23" fmla="*/ 201 h 372"/>
                <a:gd name="T24" fmla="*/ 338 w 341"/>
                <a:gd name="T25" fmla="*/ 231 h 372"/>
                <a:gd name="T26" fmla="*/ 330 w 341"/>
                <a:gd name="T27" fmla="*/ 260 h 372"/>
                <a:gd name="T28" fmla="*/ 317 w 341"/>
                <a:gd name="T29" fmla="*/ 287 h 372"/>
                <a:gd name="T30" fmla="*/ 301 w 341"/>
                <a:gd name="T31" fmla="*/ 311 h 372"/>
                <a:gd name="T32" fmla="*/ 280 w 341"/>
                <a:gd name="T33" fmla="*/ 332 h 372"/>
                <a:gd name="T34" fmla="*/ 257 w 341"/>
                <a:gd name="T35" fmla="*/ 349 h 372"/>
                <a:gd name="T36" fmla="*/ 230 w 341"/>
                <a:gd name="T37" fmla="*/ 361 h 372"/>
                <a:gd name="T38" fmla="*/ 201 w 341"/>
                <a:gd name="T39" fmla="*/ 370 h 372"/>
                <a:gd name="T40" fmla="*/ 171 w 341"/>
                <a:gd name="T41" fmla="*/ 372 h 372"/>
                <a:gd name="T42" fmla="*/ 0 w 341"/>
                <a:gd name="T43" fmla="*/ 372 h 372"/>
                <a:gd name="T44" fmla="*/ 0 w 341"/>
                <a:gd name="T4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2">
                  <a:moveTo>
                    <a:pt x="0" y="0"/>
                  </a:moveTo>
                  <a:lnTo>
                    <a:pt x="171" y="0"/>
                  </a:lnTo>
                  <a:lnTo>
                    <a:pt x="201" y="4"/>
                  </a:lnTo>
                  <a:lnTo>
                    <a:pt x="230" y="11"/>
                  </a:lnTo>
                  <a:lnTo>
                    <a:pt x="257" y="24"/>
                  </a:lnTo>
                  <a:lnTo>
                    <a:pt x="280" y="41"/>
                  </a:lnTo>
                  <a:lnTo>
                    <a:pt x="301" y="61"/>
                  </a:lnTo>
                  <a:lnTo>
                    <a:pt x="317" y="85"/>
                  </a:lnTo>
                  <a:lnTo>
                    <a:pt x="330" y="112"/>
                  </a:lnTo>
                  <a:lnTo>
                    <a:pt x="338" y="141"/>
                  </a:lnTo>
                  <a:lnTo>
                    <a:pt x="341" y="172"/>
                  </a:lnTo>
                  <a:lnTo>
                    <a:pt x="341" y="201"/>
                  </a:lnTo>
                  <a:lnTo>
                    <a:pt x="338" y="231"/>
                  </a:lnTo>
                  <a:lnTo>
                    <a:pt x="330" y="260"/>
                  </a:lnTo>
                  <a:lnTo>
                    <a:pt x="317" y="287"/>
                  </a:lnTo>
                  <a:lnTo>
                    <a:pt x="301" y="311"/>
                  </a:lnTo>
                  <a:lnTo>
                    <a:pt x="280" y="332"/>
                  </a:lnTo>
                  <a:lnTo>
                    <a:pt x="257" y="349"/>
                  </a:lnTo>
                  <a:lnTo>
                    <a:pt x="230" y="361"/>
                  </a:lnTo>
                  <a:lnTo>
                    <a:pt x="201" y="370"/>
                  </a:lnTo>
                  <a:lnTo>
                    <a:pt x="171" y="372"/>
                  </a:lnTo>
                  <a:lnTo>
                    <a:pt x="0" y="37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18"/>
            <p:cNvSpPr>
              <a:spLocks/>
            </p:cNvSpPr>
            <p:nvPr/>
          </p:nvSpPr>
          <p:spPr bwMode="auto">
            <a:xfrm>
              <a:off x="1120" y="590"/>
              <a:ext cx="57" cy="62"/>
            </a:xfrm>
            <a:custGeom>
              <a:avLst/>
              <a:gdLst>
                <a:gd name="T0" fmla="*/ 0 w 341"/>
                <a:gd name="T1" fmla="*/ 0 h 371"/>
                <a:gd name="T2" fmla="*/ 171 w 341"/>
                <a:gd name="T3" fmla="*/ 0 h 371"/>
                <a:gd name="T4" fmla="*/ 201 w 341"/>
                <a:gd name="T5" fmla="*/ 3 h 371"/>
                <a:gd name="T6" fmla="*/ 230 w 341"/>
                <a:gd name="T7" fmla="*/ 10 h 371"/>
                <a:gd name="T8" fmla="*/ 257 w 341"/>
                <a:gd name="T9" fmla="*/ 24 h 371"/>
                <a:gd name="T10" fmla="*/ 280 w 341"/>
                <a:gd name="T11" fmla="*/ 40 h 371"/>
                <a:gd name="T12" fmla="*/ 301 w 341"/>
                <a:gd name="T13" fmla="*/ 61 h 371"/>
                <a:gd name="T14" fmla="*/ 317 w 341"/>
                <a:gd name="T15" fmla="*/ 84 h 371"/>
                <a:gd name="T16" fmla="*/ 330 w 341"/>
                <a:gd name="T17" fmla="*/ 111 h 371"/>
                <a:gd name="T18" fmla="*/ 338 w 341"/>
                <a:gd name="T19" fmla="*/ 140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0 h 371"/>
                <a:gd name="T32" fmla="*/ 280 w 341"/>
                <a:gd name="T33" fmla="*/ 331 h 371"/>
                <a:gd name="T34" fmla="*/ 257 w 341"/>
                <a:gd name="T35" fmla="*/ 348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0"/>
                  </a:lnTo>
                  <a:lnTo>
                    <a:pt x="257" y="24"/>
                  </a:lnTo>
                  <a:lnTo>
                    <a:pt x="280" y="40"/>
                  </a:lnTo>
                  <a:lnTo>
                    <a:pt x="301" y="61"/>
                  </a:lnTo>
                  <a:lnTo>
                    <a:pt x="317" y="84"/>
                  </a:lnTo>
                  <a:lnTo>
                    <a:pt x="330" y="111"/>
                  </a:lnTo>
                  <a:lnTo>
                    <a:pt x="338" y="140"/>
                  </a:lnTo>
                  <a:lnTo>
                    <a:pt x="341" y="171"/>
                  </a:lnTo>
                  <a:lnTo>
                    <a:pt x="341" y="200"/>
                  </a:lnTo>
                  <a:lnTo>
                    <a:pt x="338" y="231"/>
                  </a:lnTo>
                  <a:lnTo>
                    <a:pt x="330" y="260"/>
                  </a:lnTo>
                  <a:lnTo>
                    <a:pt x="317" y="287"/>
                  </a:lnTo>
                  <a:lnTo>
                    <a:pt x="301" y="310"/>
                  </a:lnTo>
                  <a:lnTo>
                    <a:pt x="280" y="331"/>
                  </a:lnTo>
                  <a:lnTo>
                    <a:pt x="257" y="348"/>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Freeform 19"/>
            <p:cNvSpPr>
              <a:spLocks/>
            </p:cNvSpPr>
            <p:nvPr/>
          </p:nvSpPr>
          <p:spPr bwMode="auto">
            <a:xfrm>
              <a:off x="1120" y="339"/>
              <a:ext cx="72" cy="72"/>
            </a:xfrm>
            <a:custGeom>
              <a:avLst/>
              <a:gdLst>
                <a:gd name="T0" fmla="*/ 317 w 430"/>
                <a:gd name="T1" fmla="*/ 0 h 433"/>
                <a:gd name="T2" fmla="*/ 341 w 430"/>
                <a:gd name="T3" fmla="*/ 3 h 433"/>
                <a:gd name="T4" fmla="*/ 362 w 430"/>
                <a:gd name="T5" fmla="*/ 10 h 433"/>
                <a:gd name="T6" fmla="*/ 382 w 430"/>
                <a:gd name="T7" fmla="*/ 22 h 433"/>
                <a:gd name="T8" fmla="*/ 398 w 430"/>
                <a:gd name="T9" fmla="*/ 37 h 433"/>
                <a:gd name="T10" fmla="*/ 411 w 430"/>
                <a:gd name="T11" fmla="*/ 56 h 433"/>
                <a:gd name="T12" fmla="*/ 421 w 430"/>
                <a:gd name="T13" fmla="*/ 77 h 433"/>
                <a:gd name="T14" fmla="*/ 427 w 430"/>
                <a:gd name="T15" fmla="*/ 102 h 433"/>
                <a:gd name="T16" fmla="*/ 430 w 430"/>
                <a:gd name="T17" fmla="*/ 129 h 433"/>
                <a:gd name="T18" fmla="*/ 430 w 430"/>
                <a:gd name="T19" fmla="*/ 153 h 433"/>
                <a:gd name="T20" fmla="*/ 426 w 430"/>
                <a:gd name="T21" fmla="*/ 189 h 433"/>
                <a:gd name="T22" fmla="*/ 416 w 430"/>
                <a:gd name="T23" fmla="*/ 225 h 433"/>
                <a:gd name="T24" fmla="*/ 402 w 430"/>
                <a:gd name="T25" fmla="*/ 259 h 433"/>
                <a:gd name="T26" fmla="*/ 383 w 430"/>
                <a:gd name="T27" fmla="*/ 291 h 433"/>
                <a:gd name="T28" fmla="*/ 358 w 430"/>
                <a:gd name="T29" fmla="*/ 321 h 433"/>
                <a:gd name="T30" fmla="*/ 331 w 430"/>
                <a:gd name="T31" fmla="*/ 345 h 433"/>
                <a:gd name="T32" fmla="*/ 301 w 430"/>
                <a:gd name="T33" fmla="*/ 366 h 433"/>
                <a:gd name="T34" fmla="*/ 269 w 430"/>
                <a:gd name="T35" fmla="*/ 382 h 433"/>
                <a:gd name="T36" fmla="*/ 0 w 430"/>
                <a:gd name="T37" fmla="*/ 433 h 433"/>
                <a:gd name="T38" fmla="*/ 0 w 430"/>
                <a:gd name="T39" fmla="*/ 37 h 433"/>
                <a:gd name="T40" fmla="*/ 266 w 430"/>
                <a:gd name="T41" fmla="*/ 6 h 433"/>
                <a:gd name="T42" fmla="*/ 293 w 430"/>
                <a:gd name="T43" fmla="*/ 1 h 433"/>
                <a:gd name="T44" fmla="*/ 317 w 430"/>
                <a:gd name="T4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0" h="433">
                  <a:moveTo>
                    <a:pt x="317" y="0"/>
                  </a:moveTo>
                  <a:lnTo>
                    <a:pt x="341" y="3"/>
                  </a:lnTo>
                  <a:lnTo>
                    <a:pt x="362" y="10"/>
                  </a:lnTo>
                  <a:lnTo>
                    <a:pt x="382" y="22"/>
                  </a:lnTo>
                  <a:lnTo>
                    <a:pt x="398" y="37"/>
                  </a:lnTo>
                  <a:lnTo>
                    <a:pt x="411" y="56"/>
                  </a:lnTo>
                  <a:lnTo>
                    <a:pt x="421" y="77"/>
                  </a:lnTo>
                  <a:lnTo>
                    <a:pt x="427" y="102"/>
                  </a:lnTo>
                  <a:lnTo>
                    <a:pt x="430" y="129"/>
                  </a:lnTo>
                  <a:lnTo>
                    <a:pt x="430" y="153"/>
                  </a:lnTo>
                  <a:lnTo>
                    <a:pt x="426" y="189"/>
                  </a:lnTo>
                  <a:lnTo>
                    <a:pt x="416" y="225"/>
                  </a:lnTo>
                  <a:lnTo>
                    <a:pt x="402" y="259"/>
                  </a:lnTo>
                  <a:lnTo>
                    <a:pt x="383" y="291"/>
                  </a:lnTo>
                  <a:lnTo>
                    <a:pt x="358" y="321"/>
                  </a:lnTo>
                  <a:lnTo>
                    <a:pt x="331" y="345"/>
                  </a:lnTo>
                  <a:lnTo>
                    <a:pt x="301" y="366"/>
                  </a:lnTo>
                  <a:lnTo>
                    <a:pt x="269" y="382"/>
                  </a:lnTo>
                  <a:lnTo>
                    <a:pt x="0" y="433"/>
                  </a:lnTo>
                  <a:lnTo>
                    <a:pt x="0" y="37"/>
                  </a:lnTo>
                  <a:lnTo>
                    <a:pt x="266" y="6"/>
                  </a:lnTo>
                  <a:lnTo>
                    <a:pt x="293" y="1"/>
                  </a:lnTo>
                  <a:lnTo>
                    <a:pt x="3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20"/>
            <p:cNvSpPr>
              <a:spLocks/>
            </p:cNvSpPr>
            <p:nvPr/>
          </p:nvSpPr>
          <p:spPr bwMode="auto">
            <a:xfrm>
              <a:off x="865" y="291"/>
              <a:ext cx="245" cy="420"/>
            </a:xfrm>
            <a:custGeom>
              <a:avLst/>
              <a:gdLst>
                <a:gd name="T0" fmla="*/ 1304 w 1472"/>
                <a:gd name="T1" fmla="*/ 0 h 2521"/>
                <a:gd name="T2" fmla="*/ 1363 w 1472"/>
                <a:gd name="T3" fmla="*/ 12 h 2521"/>
                <a:gd name="T4" fmla="*/ 1412 w 1472"/>
                <a:gd name="T5" fmla="*/ 40 h 2521"/>
                <a:gd name="T6" fmla="*/ 1449 w 1472"/>
                <a:gd name="T7" fmla="*/ 85 h 2521"/>
                <a:gd name="T8" fmla="*/ 1469 w 1472"/>
                <a:gd name="T9" fmla="*/ 140 h 2521"/>
                <a:gd name="T10" fmla="*/ 1472 w 1472"/>
                <a:gd name="T11" fmla="*/ 2351 h 2521"/>
                <a:gd name="T12" fmla="*/ 1461 w 1472"/>
                <a:gd name="T13" fmla="*/ 2411 h 2521"/>
                <a:gd name="T14" fmla="*/ 1432 w 1472"/>
                <a:gd name="T15" fmla="*/ 2461 h 2521"/>
                <a:gd name="T16" fmla="*/ 1388 w 1472"/>
                <a:gd name="T17" fmla="*/ 2498 h 2521"/>
                <a:gd name="T18" fmla="*/ 1334 w 1472"/>
                <a:gd name="T19" fmla="*/ 2519 h 2521"/>
                <a:gd name="T20" fmla="*/ 947 w 1472"/>
                <a:gd name="T21" fmla="*/ 2521 h 2521"/>
                <a:gd name="T22" fmla="*/ 955 w 1472"/>
                <a:gd name="T23" fmla="*/ 2488 h 2521"/>
                <a:gd name="T24" fmla="*/ 961 w 1472"/>
                <a:gd name="T25" fmla="*/ 2467 h 2521"/>
                <a:gd name="T26" fmla="*/ 977 w 1472"/>
                <a:gd name="T27" fmla="*/ 2383 h 2521"/>
                <a:gd name="T28" fmla="*/ 823 w 1472"/>
                <a:gd name="T29" fmla="*/ 2367 h 2521"/>
                <a:gd name="T30" fmla="*/ 838 w 1472"/>
                <a:gd name="T31" fmla="*/ 2330 h 2521"/>
                <a:gd name="T32" fmla="*/ 837 w 1472"/>
                <a:gd name="T33" fmla="*/ 2286 h 2521"/>
                <a:gd name="T34" fmla="*/ 816 w 1472"/>
                <a:gd name="T35" fmla="*/ 2244 h 2521"/>
                <a:gd name="T36" fmla="*/ 780 w 1472"/>
                <a:gd name="T37" fmla="*/ 2215 h 2521"/>
                <a:gd name="T38" fmla="*/ 733 w 1472"/>
                <a:gd name="T39" fmla="*/ 2203 h 2521"/>
                <a:gd name="T40" fmla="*/ 686 w 1472"/>
                <a:gd name="T41" fmla="*/ 2215 h 2521"/>
                <a:gd name="T42" fmla="*/ 650 w 1472"/>
                <a:gd name="T43" fmla="*/ 2244 h 2521"/>
                <a:gd name="T44" fmla="*/ 630 w 1472"/>
                <a:gd name="T45" fmla="*/ 2286 h 2521"/>
                <a:gd name="T46" fmla="*/ 629 w 1472"/>
                <a:gd name="T47" fmla="*/ 2330 h 2521"/>
                <a:gd name="T48" fmla="*/ 643 w 1472"/>
                <a:gd name="T49" fmla="*/ 2367 h 2521"/>
                <a:gd name="T50" fmla="*/ 360 w 1472"/>
                <a:gd name="T51" fmla="*/ 2383 h 2521"/>
                <a:gd name="T52" fmla="*/ 363 w 1472"/>
                <a:gd name="T53" fmla="*/ 2374 h 2521"/>
                <a:gd name="T54" fmla="*/ 369 w 1472"/>
                <a:gd name="T55" fmla="*/ 2356 h 2521"/>
                <a:gd name="T56" fmla="*/ 372 w 1472"/>
                <a:gd name="T57" fmla="*/ 2054 h 2521"/>
                <a:gd name="T58" fmla="*/ 1212 w 1472"/>
                <a:gd name="T59" fmla="*/ 2051 h 2521"/>
                <a:gd name="T60" fmla="*/ 1236 w 1472"/>
                <a:gd name="T61" fmla="*/ 2034 h 2521"/>
                <a:gd name="T62" fmla="*/ 1244 w 1472"/>
                <a:gd name="T63" fmla="*/ 2006 h 2521"/>
                <a:gd name="T64" fmla="*/ 1242 w 1472"/>
                <a:gd name="T65" fmla="*/ 313 h 2521"/>
                <a:gd name="T66" fmla="*/ 1226 w 1472"/>
                <a:gd name="T67" fmla="*/ 290 h 2521"/>
                <a:gd name="T68" fmla="*/ 1198 w 1472"/>
                <a:gd name="T69" fmla="*/ 281 h 2521"/>
                <a:gd name="T70" fmla="*/ 259 w 1472"/>
                <a:gd name="T71" fmla="*/ 284 h 2521"/>
                <a:gd name="T72" fmla="*/ 237 w 1472"/>
                <a:gd name="T73" fmla="*/ 300 h 2521"/>
                <a:gd name="T74" fmla="*/ 228 w 1472"/>
                <a:gd name="T75" fmla="*/ 328 h 2521"/>
                <a:gd name="T76" fmla="*/ 0 w 1472"/>
                <a:gd name="T77" fmla="*/ 1459 h 2521"/>
                <a:gd name="T78" fmla="*/ 3 w 1472"/>
                <a:gd name="T79" fmla="*/ 140 h 2521"/>
                <a:gd name="T80" fmla="*/ 23 w 1472"/>
                <a:gd name="T81" fmla="*/ 85 h 2521"/>
                <a:gd name="T82" fmla="*/ 60 w 1472"/>
                <a:gd name="T83" fmla="*/ 40 h 2521"/>
                <a:gd name="T84" fmla="*/ 110 w 1472"/>
                <a:gd name="T85" fmla="*/ 12 h 2521"/>
                <a:gd name="T86" fmla="*/ 169 w 1472"/>
                <a:gd name="T87" fmla="*/ 0 h 2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72" h="2521">
                  <a:moveTo>
                    <a:pt x="169" y="0"/>
                  </a:moveTo>
                  <a:lnTo>
                    <a:pt x="1304" y="0"/>
                  </a:lnTo>
                  <a:lnTo>
                    <a:pt x="1334" y="3"/>
                  </a:lnTo>
                  <a:lnTo>
                    <a:pt x="1363" y="12"/>
                  </a:lnTo>
                  <a:lnTo>
                    <a:pt x="1388" y="24"/>
                  </a:lnTo>
                  <a:lnTo>
                    <a:pt x="1412" y="40"/>
                  </a:lnTo>
                  <a:lnTo>
                    <a:pt x="1432" y="61"/>
                  </a:lnTo>
                  <a:lnTo>
                    <a:pt x="1449" y="85"/>
                  </a:lnTo>
                  <a:lnTo>
                    <a:pt x="1461" y="112"/>
                  </a:lnTo>
                  <a:lnTo>
                    <a:pt x="1469" y="140"/>
                  </a:lnTo>
                  <a:lnTo>
                    <a:pt x="1472" y="170"/>
                  </a:lnTo>
                  <a:lnTo>
                    <a:pt x="1472" y="2351"/>
                  </a:lnTo>
                  <a:lnTo>
                    <a:pt x="1469" y="2382"/>
                  </a:lnTo>
                  <a:lnTo>
                    <a:pt x="1461" y="2411"/>
                  </a:lnTo>
                  <a:lnTo>
                    <a:pt x="1449" y="2437"/>
                  </a:lnTo>
                  <a:lnTo>
                    <a:pt x="1432" y="2461"/>
                  </a:lnTo>
                  <a:lnTo>
                    <a:pt x="1412" y="2482"/>
                  </a:lnTo>
                  <a:lnTo>
                    <a:pt x="1388" y="2498"/>
                  </a:lnTo>
                  <a:lnTo>
                    <a:pt x="1363" y="2511"/>
                  </a:lnTo>
                  <a:lnTo>
                    <a:pt x="1334" y="2519"/>
                  </a:lnTo>
                  <a:lnTo>
                    <a:pt x="1304" y="2521"/>
                  </a:lnTo>
                  <a:lnTo>
                    <a:pt x="947" y="2521"/>
                  </a:lnTo>
                  <a:lnTo>
                    <a:pt x="952" y="2503"/>
                  </a:lnTo>
                  <a:lnTo>
                    <a:pt x="955" y="2488"/>
                  </a:lnTo>
                  <a:lnTo>
                    <a:pt x="959" y="2476"/>
                  </a:lnTo>
                  <a:lnTo>
                    <a:pt x="961" y="2467"/>
                  </a:lnTo>
                  <a:lnTo>
                    <a:pt x="961" y="2463"/>
                  </a:lnTo>
                  <a:lnTo>
                    <a:pt x="977" y="2383"/>
                  </a:lnTo>
                  <a:lnTo>
                    <a:pt x="811" y="2383"/>
                  </a:lnTo>
                  <a:lnTo>
                    <a:pt x="823" y="2367"/>
                  </a:lnTo>
                  <a:lnTo>
                    <a:pt x="832" y="2350"/>
                  </a:lnTo>
                  <a:lnTo>
                    <a:pt x="838" y="2330"/>
                  </a:lnTo>
                  <a:lnTo>
                    <a:pt x="840" y="2311"/>
                  </a:lnTo>
                  <a:lnTo>
                    <a:pt x="837" y="2286"/>
                  </a:lnTo>
                  <a:lnTo>
                    <a:pt x="829" y="2263"/>
                  </a:lnTo>
                  <a:lnTo>
                    <a:pt x="816" y="2244"/>
                  </a:lnTo>
                  <a:lnTo>
                    <a:pt x="800" y="2227"/>
                  </a:lnTo>
                  <a:lnTo>
                    <a:pt x="780" y="2215"/>
                  </a:lnTo>
                  <a:lnTo>
                    <a:pt x="758" y="2206"/>
                  </a:lnTo>
                  <a:lnTo>
                    <a:pt x="733" y="2203"/>
                  </a:lnTo>
                  <a:lnTo>
                    <a:pt x="709" y="2206"/>
                  </a:lnTo>
                  <a:lnTo>
                    <a:pt x="686" y="2215"/>
                  </a:lnTo>
                  <a:lnTo>
                    <a:pt x="667" y="2227"/>
                  </a:lnTo>
                  <a:lnTo>
                    <a:pt x="650" y="2244"/>
                  </a:lnTo>
                  <a:lnTo>
                    <a:pt x="638" y="2263"/>
                  </a:lnTo>
                  <a:lnTo>
                    <a:pt x="630" y="2286"/>
                  </a:lnTo>
                  <a:lnTo>
                    <a:pt x="627" y="2311"/>
                  </a:lnTo>
                  <a:lnTo>
                    <a:pt x="629" y="2330"/>
                  </a:lnTo>
                  <a:lnTo>
                    <a:pt x="635" y="2350"/>
                  </a:lnTo>
                  <a:lnTo>
                    <a:pt x="643" y="2367"/>
                  </a:lnTo>
                  <a:lnTo>
                    <a:pt x="656" y="2383"/>
                  </a:lnTo>
                  <a:lnTo>
                    <a:pt x="360" y="2383"/>
                  </a:lnTo>
                  <a:lnTo>
                    <a:pt x="361" y="2381"/>
                  </a:lnTo>
                  <a:lnTo>
                    <a:pt x="363" y="2374"/>
                  </a:lnTo>
                  <a:lnTo>
                    <a:pt x="365" y="2366"/>
                  </a:lnTo>
                  <a:lnTo>
                    <a:pt x="369" y="2356"/>
                  </a:lnTo>
                  <a:lnTo>
                    <a:pt x="372" y="2345"/>
                  </a:lnTo>
                  <a:lnTo>
                    <a:pt x="372" y="2054"/>
                  </a:lnTo>
                  <a:lnTo>
                    <a:pt x="1198" y="2054"/>
                  </a:lnTo>
                  <a:lnTo>
                    <a:pt x="1212" y="2051"/>
                  </a:lnTo>
                  <a:lnTo>
                    <a:pt x="1226" y="2044"/>
                  </a:lnTo>
                  <a:lnTo>
                    <a:pt x="1236" y="2034"/>
                  </a:lnTo>
                  <a:lnTo>
                    <a:pt x="1242" y="2022"/>
                  </a:lnTo>
                  <a:lnTo>
                    <a:pt x="1244" y="2006"/>
                  </a:lnTo>
                  <a:lnTo>
                    <a:pt x="1244" y="328"/>
                  </a:lnTo>
                  <a:lnTo>
                    <a:pt x="1242" y="313"/>
                  </a:lnTo>
                  <a:lnTo>
                    <a:pt x="1236" y="300"/>
                  </a:lnTo>
                  <a:lnTo>
                    <a:pt x="1226" y="290"/>
                  </a:lnTo>
                  <a:lnTo>
                    <a:pt x="1212" y="284"/>
                  </a:lnTo>
                  <a:lnTo>
                    <a:pt x="1198" y="281"/>
                  </a:lnTo>
                  <a:lnTo>
                    <a:pt x="275" y="281"/>
                  </a:lnTo>
                  <a:lnTo>
                    <a:pt x="259" y="284"/>
                  </a:lnTo>
                  <a:lnTo>
                    <a:pt x="247" y="290"/>
                  </a:lnTo>
                  <a:lnTo>
                    <a:pt x="237" y="300"/>
                  </a:lnTo>
                  <a:lnTo>
                    <a:pt x="231" y="313"/>
                  </a:lnTo>
                  <a:lnTo>
                    <a:pt x="228" y="328"/>
                  </a:lnTo>
                  <a:lnTo>
                    <a:pt x="228" y="1459"/>
                  </a:lnTo>
                  <a:lnTo>
                    <a:pt x="0" y="1459"/>
                  </a:lnTo>
                  <a:lnTo>
                    <a:pt x="0" y="170"/>
                  </a:lnTo>
                  <a:lnTo>
                    <a:pt x="3" y="140"/>
                  </a:lnTo>
                  <a:lnTo>
                    <a:pt x="11" y="112"/>
                  </a:lnTo>
                  <a:lnTo>
                    <a:pt x="23" y="85"/>
                  </a:lnTo>
                  <a:lnTo>
                    <a:pt x="40" y="61"/>
                  </a:lnTo>
                  <a:lnTo>
                    <a:pt x="60" y="40"/>
                  </a:lnTo>
                  <a:lnTo>
                    <a:pt x="83" y="24"/>
                  </a:lnTo>
                  <a:lnTo>
                    <a:pt x="110" y="12"/>
                  </a:lnTo>
                  <a:lnTo>
                    <a:pt x="139" y="3"/>
                  </a:lnTo>
                  <a:lnTo>
                    <a:pt x="1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Freeform 21"/>
            <p:cNvSpPr>
              <a:spLocks/>
            </p:cNvSpPr>
            <p:nvPr/>
          </p:nvSpPr>
          <p:spPr bwMode="auto">
            <a:xfrm>
              <a:off x="638" y="439"/>
              <a:ext cx="403" cy="390"/>
            </a:xfrm>
            <a:custGeom>
              <a:avLst/>
              <a:gdLst>
                <a:gd name="T0" fmla="*/ 1252 w 2416"/>
                <a:gd name="T1" fmla="*/ 666 h 2337"/>
                <a:gd name="T2" fmla="*/ 2225 w 2416"/>
                <a:gd name="T3" fmla="*/ 669 h 2337"/>
                <a:gd name="T4" fmla="*/ 2293 w 2416"/>
                <a:gd name="T5" fmla="*/ 689 h 2337"/>
                <a:gd name="T6" fmla="*/ 2349 w 2416"/>
                <a:gd name="T7" fmla="*/ 727 h 2337"/>
                <a:gd name="T8" fmla="*/ 2390 w 2416"/>
                <a:gd name="T9" fmla="*/ 780 h 2337"/>
                <a:gd name="T10" fmla="*/ 2413 w 2416"/>
                <a:gd name="T11" fmla="*/ 843 h 2337"/>
                <a:gd name="T12" fmla="*/ 2413 w 2416"/>
                <a:gd name="T13" fmla="*/ 912 h 2337"/>
                <a:gd name="T14" fmla="*/ 2390 w 2416"/>
                <a:gd name="T15" fmla="*/ 976 h 2337"/>
                <a:gd name="T16" fmla="*/ 2349 w 2416"/>
                <a:gd name="T17" fmla="*/ 1029 h 2337"/>
                <a:gd name="T18" fmla="*/ 2293 w 2416"/>
                <a:gd name="T19" fmla="*/ 1067 h 2337"/>
                <a:gd name="T20" fmla="*/ 2225 w 2416"/>
                <a:gd name="T21" fmla="*/ 1087 h 2337"/>
                <a:gd name="T22" fmla="*/ 1616 w 2416"/>
                <a:gd name="T23" fmla="*/ 1090 h 2337"/>
                <a:gd name="T24" fmla="*/ 1604 w 2416"/>
                <a:gd name="T25" fmla="*/ 1504 h 2337"/>
                <a:gd name="T26" fmla="*/ 1572 w 2416"/>
                <a:gd name="T27" fmla="*/ 1577 h 2337"/>
                <a:gd name="T28" fmla="*/ 1532 w 2416"/>
                <a:gd name="T29" fmla="*/ 1647 h 2337"/>
                <a:gd name="T30" fmla="*/ 1489 w 2416"/>
                <a:gd name="T31" fmla="*/ 1714 h 2337"/>
                <a:gd name="T32" fmla="*/ 1443 w 2416"/>
                <a:gd name="T33" fmla="*/ 1775 h 2337"/>
                <a:gd name="T34" fmla="*/ 1400 w 2416"/>
                <a:gd name="T35" fmla="*/ 1829 h 2337"/>
                <a:gd name="T36" fmla="*/ 1360 w 2416"/>
                <a:gd name="T37" fmla="*/ 1873 h 2337"/>
                <a:gd name="T38" fmla="*/ 1329 w 2416"/>
                <a:gd name="T39" fmla="*/ 1907 h 2337"/>
                <a:gd name="T40" fmla="*/ 1307 w 2416"/>
                <a:gd name="T41" fmla="*/ 1929 h 2337"/>
                <a:gd name="T42" fmla="*/ 1298 w 2416"/>
                <a:gd name="T43" fmla="*/ 1937 h 2337"/>
                <a:gd name="T44" fmla="*/ 1280 w 2416"/>
                <a:gd name="T45" fmla="*/ 1968 h 2337"/>
                <a:gd name="T46" fmla="*/ 1279 w 2416"/>
                <a:gd name="T47" fmla="*/ 2002 h 2337"/>
                <a:gd name="T48" fmla="*/ 1295 w 2416"/>
                <a:gd name="T49" fmla="*/ 2034 h 2337"/>
                <a:gd name="T50" fmla="*/ 1327 w 2416"/>
                <a:gd name="T51" fmla="*/ 2053 h 2337"/>
                <a:gd name="T52" fmla="*/ 1360 w 2416"/>
                <a:gd name="T53" fmla="*/ 2054 h 2337"/>
                <a:gd name="T54" fmla="*/ 1390 w 2416"/>
                <a:gd name="T55" fmla="*/ 2037 h 2337"/>
                <a:gd name="T56" fmla="*/ 1401 w 2416"/>
                <a:gd name="T57" fmla="*/ 2026 h 2337"/>
                <a:gd name="T58" fmla="*/ 1427 w 2416"/>
                <a:gd name="T59" fmla="*/ 2001 h 2337"/>
                <a:gd name="T60" fmla="*/ 1463 w 2416"/>
                <a:gd name="T61" fmla="*/ 1963 h 2337"/>
                <a:gd name="T62" fmla="*/ 1506 w 2416"/>
                <a:gd name="T63" fmla="*/ 1913 h 2337"/>
                <a:gd name="T64" fmla="*/ 1554 w 2416"/>
                <a:gd name="T65" fmla="*/ 1855 h 2337"/>
                <a:gd name="T66" fmla="*/ 1603 w 2416"/>
                <a:gd name="T67" fmla="*/ 1787 h 2337"/>
                <a:gd name="T68" fmla="*/ 1651 w 2416"/>
                <a:gd name="T69" fmla="*/ 1712 h 2337"/>
                <a:gd name="T70" fmla="*/ 1695 w 2416"/>
                <a:gd name="T71" fmla="*/ 1633 h 2337"/>
                <a:gd name="T72" fmla="*/ 2205 w 2416"/>
                <a:gd name="T73" fmla="*/ 1592 h 2337"/>
                <a:gd name="T74" fmla="*/ 2203 w 2416"/>
                <a:gd name="T75" fmla="*/ 1604 h 2337"/>
                <a:gd name="T76" fmla="*/ 2195 w 2416"/>
                <a:gd name="T77" fmla="*/ 1637 h 2337"/>
                <a:gd name="T78" fmla="*/ 2181 w 2416"/>
                <a:gd name="T79" fmla="*/ 1686 h 2337"/>
                <a:gd name="T80" fmla="*/ 2161 w 2416"/>
                <a:gd name="T81" fmla="*/ 1746 h 2337"/>
                <a:gd name="T82" fmla="*/ 2134 w 2416"/>
                <a:gd name="T83" fmla="*/ 1814 h 2337"/>
                <a:gd name="T84" fmla="*/ 2102 w 2416"/>
                <a:gd name="T85" fmla="*/ 1886 h 2337"/>
                <a:gd name="T86" fmla="*/ 2061 w 2416"/>
                <a:gd name="T87" fmla="*/ 1955 h 2337"/>
                <a:gd name="T88" fmla="*/ 2011 w 2416"/>
                <a:gd name="T89" fmla="*/ 2017 h 2337"/>
                <a:gd name="T90" fmla="*/ 1954 w 2416"/>
                <a:gd name="T91" fmla="*/ 2068 h 2337"/>
                <a:gd name="T92" fmla="*/ 1829 w 2416"/>
                <a:gd name="T93" fmla="*/ 2148 h 2337"/>
                <a:gd name="T94" fmla="*/ 1705 w 2416"/>
                <a:gd name="T95" fmla="*/ 2212 h 2337"/>
                <a:gd name="T96" fmla="*/ 1596 w 2416"/>
                <a:gd name="T97" fmla="*/ 2265 h 2337"/>
                <a:gd name="T98" fmla="*/ 1539 w 2416"/>
                <a:gd name="T99" fmla="*/ 2291 h 2337"/>
                <a:gd name="T100" fmla="*/ 1474 w 2416"/>
                <a:gd name="T101" fmla="*/ 2314 h 2337"/>
                <a:gd name="T102" fmla="*/ 1408 w 2416"/>
                <a:gd name="T103" fmla="*/ 2331 h 2337"/>
                <a:gd name="T104" fmla="*/ 1346 w 2416"/>
                <a:gd name="T105" fmla="*/ 2337 h 2337"/>
                <a:gd name="T106" fmla="*/ 73 w 2416"/>
                <a:gd name="T107" fmla="*/ 2335 h 2337"/>
                <a:gd name="T108" fmla="*/ 35 w 2416"/>
                <a:gd name="T109" fmla="*/ 2320 h 2337"/>
                <a:gd name="T110" fmla="*/ 9 w 2416"/>
                <a:gd name="T111" fmla="*/ 2292 h 2337"/>
                <a:gd name="T112" fmla="*/ 0 w 2416"/>
                <a:gd name="T113" fmla="*/ 2255 h 2337"/>
                <a:gd name="T114" fmla="*/ 8 w 2416"/>
                <a:gd name="T115" fmla="*/ 2211 h 2337"/>
                <a:gd name="T116" fmla="*/ 623 w 2416"/>
                <a:gd name="T117" fmla="*/ 542 h 2337"/>
                <a:gd name="T118" fmla="*/ 674 w 2416"/>
                <a:gd name="T119" fmla="*/ 458 h 2337"/>
                <a:gd name="T120" fmla="*/ 738 w 2416"/>
                <a:gd name="T121" fmla="*/ 377 h 2337"/>
                <a:gd name="T122" fmla="*/ 810 w 2416"/>
                <a:gd name="T123" fmla="*/ 306 h 2337"/>
                <a:gd name="T124" fmla="*/ 882 w 2416"/>
                <a:gd name="T125" fmla="*/ 251 h 2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16" h="2337">
                  <a:moveTo>
                    <a:pt x="1252" y="0"/>
                  </a:moveTo>
                  <a:lnTo>
                    <a:pt x="1252" y="666"/>
                  </a:lnTo>
                  <a:lnTo>
                    <a:pt x="2189" y="666"/>
                  </a:lnTo>
                  <a:lnTo>
                    <a:pt x="2225" y="669"/>
                  </a:lnTo>
                  <a:lnTo>
                    <a:pt x="2260" y="676"/>
                  </a:lnTo>
                  <a:lnTo>
                    <a:pt x="2293" y="689"/>
                  </a:lnTo>
                  <a:lnTo>
                    <a:pt x="2323" y="707"/>
                  </a:lnTo>
                  <a:lnTo>
                    <a:pt x="2349" y="727"/>
                  </a:lnTo>
                  <a:lnTo>
                    <a:pt x="2372" y="752"/>
                  </a:lnTo>
                  <a:lnTo>
                    <a:pt x="2390" y="780"/>
                  </a:lnTo>
                  <a:lnTo>
                    <a:pt x="2403" y="811"/>
                  </a:lnTo>
                  <a:lnTo>
                    <a:pt x="2413" y="843"/>
                  </a:lnTo>
                  <a:lnTo>
                    <a:pt x="2416" y="878"/>
                  </a:lnTo>
                  <a:lnTo>
                    <a:pt x="2413" y="912"/>
                  </a:lnTo>
                  <a:lnTo>
                    <a:pt x="2403" y="945"/>
                  </a:lnTo>
                  <a:lnTo>
                    <a:pt x="2390" y="976"/>
                  </a:lnTo>
                  <a:lnTo>
                    <a:pt x="2372" y="1004"/>
                  </a:lnTo>
                  <a:lnTo>
                    <a:pt x="2349" y="1029"/>
                  </a:lnTo>
                  <a:lnTo>
                    <a:pt x="2323" y="1049"/>
                  </a:lnTo>
                  <a:lnTo>
                    <a:pt x="2293" y="1067"/>
                  </a:lnTo>
                  <a:lnTo>
                    <a:pt x="2260" y="1080"/>
                  </a:lnTo>
                  <a:lnTo>
                    <a:pt x="2225" y="1087"/>
                  </a:lnTo>
                  <a:lnTo>
                    <a:pt x="2189" y="1090"/>
                  </a:lnTo>
                  <a:lnTo>
                    <a:pt x="1616" y="1090"/>
                  </a:lnTo>
                  <a:lnTo>
                    <a:pt x="1616" y="1467"/>
                  </a:lnTo>
                  <a:lnTo>
                    <a:pt x="1604" y="1504"/>
                  </a:lnTo>
                  <a:lnTo>
                    <a:pt x="1589" y="1541"/>
                  </a:lnTo>
                  <a:lnTo>
                    <a:pt x="1572" y="1577"/>
                  </a:lnTo>
                  <a:lnTo>
                    <a:pt x="1553" y="1613"/>
                  </a:lnTo>
                  <a:lnTo>
                    <a:pt x="1532" y="1647"/>
                  </a:lnTo>
                  <a:lnTo>
                    <a:pt x="1511" y="1681"/>
                  </a:lnTo>
                  <a:lnTo>
                    <a:pt x="1489" y="1714"/>
                  </a:lnTo>
                  <a:lnTo>
                    <a:pt x="1466" y="1745"/>
                  </a:lnTo>
                  <a:lnTo>
                    <a:pt x="1443" y="1775"/>
                  </a:lnTo>
                  <a:lnTo>
                    <a:pt x="1422" y="1803"/>
                  </a:lnTo>
                  <a:lnTo>
                    <a:pt x="1400" y="1829"/>
                  </a:lnTo>
                  <a:lnTo>
                    <a:pt x="1380" y="1853"/>
                  </a:lnTo>
                  <a:lnTo>
                    <a:pt x="1360" y="1873"/>
                  </a:lnTo>
                  <a:lnTo>
                    <a:pt x="1343" y="1892"/>
                  </a:lnTo>
                  <a:lnTo>
                    <a:pt x="1329" y="1907"/>
                  </a:lnTo>
                  <a:lnTo>
                    <a:pt x="1316" y="1920"/>
                  </a:lnTo>
                  <a:lnTo>
                    <a:pt x="1307" y="1929"/>
                  </a:lnTo>
                  <a:lnTo>
                    <a:pt x="1301" y="1935"/>
                  </a:lnTo>
                  <a:lnTo>
                    <a:pt x="1298" y="1937"/>
                  </a:lnTo>
                  <a:lnTo>
                    <a:pt x="1287" y="1952"/>
                  </a:lnTo>
                  <a:lnTo>
                    <a:pt x="1280" y="1968"/>
                  </a:lnTo>
                  <a:lnTo>
                    <a:pt x="1276" y="1985"/>
                  </a:lnTo>
                  <a:lnTo>
                    <a:pt x="1279" y="2002"/>
                  </a:lnTo>
                  <a:lnTo>
                    <a:pt x="1285" y="2019"/>
                  </a:lnTo>
                  <a:lnTo>
                    <a:pt x="1295" y="2034"/>
                  </a:lnTo>
                  <a:lnTo>
                    <a:pt x="1309" y="2046"/>
                  </a:lnTo>
                  <a:lnTo>
                    <a:pt x="1327" y="2053"/>
                  </a:lnTo>
                  <a:lnTo>
                    <a:pt x="1344" y="2056"/>
                  </a:lnTo>
                  <a:lnTo>
                    <a:pt x="1360" y="2054"/>
                  </a:lnTo>
                  <a:lnTo>
                    <a:pt x="1376" y="2048"/>
                  </a:lnTo>
                  <a:lnTo>
                    <a:pt x="1390" y="2037"/>
                  </a:lnTo>
                  <a:lnTo>
                    <a:pt x="1394" y="2034"/>
                  </a:lnTo>
                  <a:lnTo>
                    <a:pt x="1401" y="2026"/>
                  </a:lnTo>
                  <a:lnTo>
                    <a:pt x="1413" y="2016"/>
                  </a:lnTo>
                  <a:lnTo>
                    <a:pt x="1427" y="2001"/>
                  </a:lnTo>
                  <a:lnTo>
                    <a:pt x="1443" y="1984"/>
                  </a:lnTo>
                  <a:lnTo>
                    <a:pt x="1463" y="1963"/>
                  </a:lnTo>
                  <a:lnTo>
                    <a:pt x="1483" y="1939"/>
                  </a:lnTo>
                  <a:lnTo>
                    <a:pt x="1506" y="1913"/>
                  </a:lnTo>
                  <a:lnTo>
                    <a:pt x="1529" y="1885"/>
                  </a:lnTo>
                  <a:lnTo>
                    <a:pt x="1554" y="1855"/>
                  </a:lnTo>
                  <a:lnTo>
                    <a:pt x="1578" y="1822"/>
                  </a:lnTo>
                  <a:lnTo>
                    <a:pt x="1603" y="1787"/>
                  </a:lnTo>
                  <a:lnTo>
                    <a:pt x="1628" y="1751"/>
                  </a:lnTo>
                  <a:lnTo>
                    <a:pt x="1651" y="1712"/>
                  </a:lnTo>
                  <a:lnTo>
                    <a:pt x="1674" y="1673"/>
                  </a:lnTo>
                  <a:lnTo>
                    <a:pt x="1695" y="1633"/>
                  </a:lnTo>
                  <a:lnTo>
                    <a:pt x="1714" y="1592"/>
                  </a:lnTo>
                  <a:lnTo>
                    <a:pt x="2205" y="1592"/>
                  </a:lnTo>
                  <a:lnTo>
                    <a:pt x="2204" y="1595"/>
                  </a:lnTo>
                  <a:lnTo>
                    <a:pt x="2203" y="1604"/>
                  </a:lnTo>
                  <a:lnTo>
                    <a:pt x="2199" y="1619"/>
                  </a:lnTo>
                  <a:lnTo>
                    <a:pt x="2195" y="1637"/>
                  </a:lnTo>
                  <a:lnTo>
                    <a:pt x="2189" y="1660"/>
                  </a:lnTo>
                  <a:lnTo>
                    <a:pt x="2181" y="1686"/>
                  </a:lnTo>
                  <a:lnTo>
                    <a:pt x="2172" y="1715"/>
                  </a:lnTo>
                  <a:lnTo>
                    <a:pt x="2161" y="1746"/>
                  </a:lnTo>
                  <a:lnTo>
                    <a:pt x="2149" y="1780"/>
                  </a:lnTo>
                  <a:lnTo>
                    <a:pt x="2134" y="1814"/>
                  </a:lnTo>
                  <a:lnTo>
                    <a:pt x="2119" y="1851"/>
                  </a:lnTo>
                  <a:lnTo>
                    <a:pt x="2102" y="1886"/>
                  </a:lnTo>
                  <a:lnTo>
                    <a:pt x="2082" y="1921"/>
                  </a:lnTo>
                  <a:lnTo>
                    <a:pt x="2061" y="1955"/>
                  </a:lnTo>
                  <a:lnTo>
                    <a:pt x="2037" y="1987"/>
                  </a:lnTo>
                  <a:lnTo>
                    <a:pt x="2011" y="2017"/>
                  </a:lnTo>
                  <a:lnTo>
                    <a:pt x="1984" y="2044"/>
                  </a:lnTo>
                  <a:lnTo>
                    <a:pt x="1954" y="2068"/>
                  </a:lnTo>
                  <a:lnTo>
                    <a:pt x="1893" y="2110"/>
                  </a:lnTo>
                  <a:lnTo>
                    <a:pt x="1829" y="2148"/>
                  </a:lnTo>
                  <a:lnTo>
                    <a:pt x="1766" y="2182"/>
                  </a:lnTo>
                  <a:lnTo>
                    <a:pt x="1705" y="2212"/>
                  </a:lnTo>
                  <a:lnTo>
                    <a:pt x="1648" y="2239"/>
                  </a:lnTo>
                  <a:lnTo>
                    <a:pt x="1596" y="2265"/>
                  </a:lnTo>
                  <a:lnTo>
                    <a:pt x="1568" y="2279"/>
                  </a:lnTo>
                  <a:lnTo>
                    <a:pt x="1539" y="2291"/>
                  </a:lnTo>
                  <a:lnTo>
                    <a:pt x="1507" y="2303"/>
                  </a:lnTo>
                  <a:lnTo>
                    <a:pt x="1474" y="2314"/>
                  </a:lnTo>
                  <a:lnTo>
                    <a:pt x="1440" y="2324"/>
                  </a:lnTo>
                  <a:lnTo>
                    <a:pt x="1408" y="2331"/>
                  </a:lnTo>
                  <a:lnTo>
                    <a:pt x="1376" y="2336"/>
                  </a:lnTo>
                  <a:lnTo>
                    <a:pt x="1346" y="2337"/>
                  </a:lnTo>
                  <a:lnTo>
                    <a:pt x="96" y="2337"/>
                  </a:lnTo>
                  <a:lnTo>
                    <a:pt x="73" y="2335"/>
                  </a:lnTo>
                  <a:lnTo>
                    <a:pt x="52" y="2330"/>
                  </a:lnTo>
                  <a:lnTo>
                    <a:pt x="35" y="2320"/>
                  </a:lnTo>
                  <a:lnTo>
                    <a:pt x="20" y="2307"/>
                  </a:lnTo>
                  <a:lnTo>
                    <a:pt x="9" y="2292"/>
                  </a:lnTo>
                  <a:lnTo>
                    <a:pt x="3" y="2274"/>
                  </a:lnTo>
                  <a:lnTo>
                    <a:pt x="0" y="2255"/>
                  </a:lnTo>
                  <a:lnTo>
                    <a:pt x="2" y="2233"/>
                  </a:lnTo>
                  <a:lnTo>
                    <a:pt x="8" y="2211"/>
                  </a:lnTo>
                  <a:lnTo>
                    <a:pt x="605" y="582"/>
                  </a:lnTo>
                  <a:lnTo>
                    <a:pt x="623" y="542"/>
                  </a:lnTo>
                  <a:lnTo>
                    <a:pt x="646" y="500"/>
                  </a:lnTo>
                  <a:lnTo>
                    <a:pt x="674" y="458"/>
                  </a:lnTo>
                  <a:lnTo>
                    <a:pt x="704" y="417"/>
                  </a:lnTo>
                  <a:lnTo>
                    <a:pt x="738" y="377"/>
                  </a:lnTo>
                  <a:lnTo>
                    <a:pt x="773" y="340"/>
                  </a:lnTo>
                  <a:lnTo>
                    <a:pt x="810" y="306"/>
                  </a:lnTo>
                  <a:lnTo>
                    <a:pt x="847" y="276"/>
                  </a:lnTo>
                  <a:lnTo>
                    <a:pt x="882" y="251"/>
                  </a:lnTo>
                  <a:lnTo>
                    <a:pt x="12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68" name="Freeform 26"/>
          <p:cNvSpPr>
            <a:spLocks noEditPoints="1"/>
          </p:cNvSpPr>
          <p:nvPr/>
        </p:nvSpPr>
        <p:spPr bwMode="auto">
          <a:xfrm>
            <a:off x="6549005" y="3730542"/>
            <a:ext cx="355600" cy="695325"/>
          </a:xfrm>
          <a:custGeom>
            <a:avLst/>
            <a:gdLst>
              <a:gd name="T0" fmla="*/ 765 w 1790"/>
              <a:gd name="T1" fmla="*/ 1570 h 3502"/>
              <a:gd name="T2" fmla="*/ 778 w 1790"/>
              <a:gd name="T3" fmla="*/ 1793 h 3502"/>
              <a:gd name="T4" fmla="*/ 871 w 1790"/>
              <a:gd name="T5" fmla="*/ 1683 h 3502"/>
              <a:gd name="T6" fmla="*/ 1004 w 1790"/>
              <a:gd name="T7" fmla="*/ 1655 h 3502"/>
              <a:gd name="T8" fmla="*/ 1083 w 1790"/>
              <a:gd name="T9" fmla="*/ 1817 h 3502"/>
              <a:gd name="T10" fmla="*/ 1132 w 1790"/>
              <a:gd name="T11" fmla="*/ 1601 h 3502"/>
              <a:gd name="T12" fmla="*/ 942 w 1790"/>
              <a:gd name="T13" fmla="*/ 1469 h 3502"/>
              <a:gd name="T14" fmla="*/ 660 w 1790"/>
              <a:gd name="T15" fmla="*/ 1357 h 3502"/>
              <a:gd name="T16" fmla="*/ 517 w 1790"/>
              <a:gd name="T17" fmla="*/ 1673 h 3502"/>
              <a:gd name="T18" fmla="*/ 667 w 1790"/>
              <a:gd name="T19" fmla="*/ 1992 h 3502"/>
              <a:gd name="T20" fmla="*/ 775 w 1790"/>
              <a:gd name="T21" fmla="*/ 1920 h 3502"/>
              <a:gd name="T22" fmla="*/ 640 w 1790"/>
              <a:gd name="T23" fmla="*/ 1673 h 3502"/>
              <a:gd name="T24" fmla="*/ 777 w 1790"/>
              <a:gd name="T25" fmla="*/ 1421 h 3502"/>
              <a:gd name="T26" fmla="*/ 1068 w 1790"/>
              <a:gd name="T27" fmla="*/ 1401 h 3502"/>
              <a:gd name="T28" fmla="*/ 1239 w 1790"/>
              <a:gd name="T29" fmla="*/ 1629 h 3502"/>
              <a:gd name="T30" fmla="*/ 1133 w 1790"/>
              <a:gd name="T31" fmla="*/ 1903 h 3502"/>
              <a:gd name="T32" fmla="*/ 1228 w 1790"/>
              <a:gd name="T33" fmla="*/ 1980 h 3502"/>
              <a:gd name="T34" fmla="*/ 1365 w 1790"/>
              <a:gd name="T35" fmla="*/ 1673 h 3502"/>
              <a:gd name="T36" fmla="*/ 1223 w 1790"/>
              <a:gd name="T37" fmla="*/ 1357 h 3502"/>
              <a:gd name="T38" fmla="*/ 942 w 1790"/>
              <a:gd name="T39" fmla="*/ 1203 h 3502"/>
              <a:gd name="T40" fmla="*/ 1276 w 1790"/>
              <a:gd name="T41" fmla="*/ 1340 h 3502"/>
              <a:gd name="T42" fmla="*/ 1414 w 1790"/>
              <a:gd name="T43" fmla="*/ 1673 h 3502"/>
              <a:gd name="T44" fmla="*/ 1279 w 1790"/>
              <a:gd name="T45" fmla="*/ 2000 h 3502"/>
              <a:gd name="T46" fmla="*/ 1090 w 1790"/>
              <a:gd name="T47" fmla="*/ 2385 h 3502"/>
              <a:gd name="T48" fmla="*/ 1166 w 1790"/>
              <a:gd name="T49" fmla="*/ 2179 h 3502"/>
              <a:gd name="T50" fmla="*/ 1288 w 1790"/>
              <a:gd name="T51" fmla="*/ 2232 h 3502"/>
              <a:gd name="T52" fmla="*/ 1346 w 1790"/>
              <a:gd name="T53" fmla="*/ 2232 h 3502"/>
              <a:gd name="T54" fmla="*/ 1468 w 1790"/>
              <a:gd name="T55" fmla="*/ 2179 h 3502"/>
              <a:gd name="T56" fmla="*/ 1543 w 1790"/>
              <a:gd name="T57" fmla="*/ 2385 h 3502"/>
              <a:gd name="T58" fmla="*/ 1637 w 1790"/>
              <a:gd name="T59" fmla="*/ 2187 h 3502"/>
              <a:gd name="T60" fmla="*/ 1768 w 1790"/>
              <a:gd name="T61" fmla="*/ 2213 h 3502"/>
              <a:gd name="T62" fmla="*/ 1789 w 1790"/>
              <a:gd name="T63" fmla="*/ 3085 h 3502"/>
              <a:gd name="T64" fmla="*/ 1779 w 1790"/>
              <a:gd name="T65" fmla="*/ 3164 h 3502"/>
              <a:gd name="T66" fmla="*/ 1707 w 1790"/>
              <a:gd name="T67" fmla="*/ 3330 h 3502"/>
              <a:gd name="T68" fmla="*/ 1511 w 1790"/>
              <a:gd name="T69" fmla="*/ 3473 h 3502"/>
              <a:gd name="T70" fmla="*/ 1163 w 1790"/>
              <a:gd name="T71" fmla="*/ 3487 h 3502"/>
              <a:gd name="T72" fmla="*/ 934 w 1790"/>
              <a:gd name="T73" fmla="*/ 3373 h 3502"/>
              <a:gd name="T74" fmla="*/ 858 w 1790"/>
              <a:gd name="T75" fmla="*/ 3263 h 3502"/>
              <a:gd name="T76" fmla="*/ 768 w 1790"/>
              <a:gd name="T77" fmla="*/ 3106 h 3502"/>
              <a:gd name="T78" fmla="*/ 630 w 1790"/>
              <a:gd name="T79" fmla="*/ 2864 h 3502"/>
              <a:gd name="T80" fmla="*/ 521 w 1790"/>
              <a:gd name="T81" fmla="*/ 2667 h 3502"/>
              <a:gd name="T82" fmla="*/ 507 w 1790"/>
              <a:gd name="T83" fmla="*/ 2517 h 3502"/>
              <a:gd name="T84" fmla="*/ 636 w 1790"/>
              <a:gd name="T85" fmla="*/ 2496 h 3502"/>
              <a:gd name="T86" fmla="*/ 816 w 1790"/>
              <a:gd name="T87" fmla="*/ 2700 h 3502"/>
              <a:gd name="T88" fmla="*/ 615 w 1790"/>
              <a:gd name="T89" fmla="*/ 2011 h 3502"/>
              <a:gd name="T90" fmla="*/ 469 w 1790"/>
              <a:gd name="T91" fmla="*/ 1673 h 3502"/>
              <a:gd name="T92" fmla="*/ 608 w 1790"/>
              <a:gd name="T93" fmla="*/ 1340 h 3502"/>
              <a:gd name="T94" fmla="*/ 942 w 1790"/>
              <a:gd name="T95" fmla="*/ 1203 h 3502"/>
              <a:gd name="T96" fmla="*/ 639 w 1790"/>
              <a:gd name="T97" fmla="*/ 188 h 3502"/>
              <a:gd name="T98" fmla="*/ 1056 w 1790"/>
              <a:gd name="T99" fmla="*/ 141 h 3502"/>
              <a:gd name="T100" fmla="*/ 1625 w 1790"/>
              <a:gd name="T101" fmla="*/ 46 h 3502"/>
              <a:gd name="T102" fmla="*/ 1558 w 1790"/>
              <a:gd name="T103" fmla="*/ 2034 h 3502"/>
              <a:gd name="T104" fmla="*/ 161 w 1790"/>
              <a:gd name="T105" fmla="*/ 2902 h 3502"/>
              <a:gd name="T106" fmla="*/ 3 w 1790"/>
              <a:gd name="T107" fmla="*/ 2744 h 3502"/>
              <a:gd name="T108" fmla="*/ 71 w 1790"/>
              <a:gd name="T109" fmla="*/ 46 h 3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90" h="3502">
                <a:moveTo>
                  <a:pt x="942" y="1469"/>
                </a:moveTo>
                <a:lnTo>
                  <a:pt x="904" y="1472"/>
                </a:lnTo>
                <a:lnTo>
                  <a:pt x="870" y="1482"/>
                </a:lnTo>
                <a:lnTo>
                  <a:pt x="839" y="1498"/>
                </a:lnTo>
                <a:lnTo>
                  <a:pt x="810" y="1518"/>
                </a:lnTo>
                <a:lnTo>
                  <a:pt x="786" y="1542"/>
                </a:lnTo>
                <a:lnTo>
                  <a:pt x="765" y="1570"/>
                </a:lnTo>
                <a:lnTo>
                  <a:pt x="751" y="1602"/>
                </a:lnTo>
                <a:lnTo>
                  <a:pt x="741" y="1636"/>
                </a:lnTo>
                <a:lnTo>
                  <a:pt x="737" y="1673"/>
                </a:lnTo>
                <a:lnTo>
                  <a:pt x="741" y="1706"/>
                </a:lnTo>
                <a:lnTo>
                  <a:pt x="748" y="1737"/>
                </a:lnTo>
                <a:lnTo>
                  <a:pt x="761" y="1766"/>
                </a:lnTo>
                <a:lnTo>
                  <a:pt x="778" y="1793"/>
                </a:lnTo>
                <a:lnTo>
                  <a:pt x="798" y="1816"/>
                </a:lnTo>
                <a:lnTo>
                  <a:pt x="822" y="1837"/>
                </a:lnTo>
                <a:lnTo>
                  <a:pt x="850" y="1852"/>
                </a:lnTo>
                <a:lnTo>
                  <a:pt x="850" y="1744"/>
                </a:lnTo>
                <a:lnTo>
                  <a:pt x="852" y="1721"/>
                </a:lnTo>
                <a:lnTo>
                  <a:pt x="860" y="1700"/>
                </a:lnTo>
                <a:lnTo>
                  <a:pt x="871" y="1683"/>
                </a:lnTo>
                <a:lnTo>
                  <a:pt x="887" y="1667"/>
                </a:lnTo>
                <a:lnTo>
                  <a:pt x="905" y="1655"/>
                </a:lnTo>
                <a:lnTo>
                  <a:pt x="926" y="1649"/>
                </a:lnTo>
                <a:lnTo>
                  <a:pt x="950" y="1645"/>
                </a:lnTo>
                <a:lnTo>
                  <a:pt x="960" y="1645"/>
                </a:lnTo>
                <a:lnTo>
                  <a:pt x="983" y="1649"/>
                </a:lnTo>
                <a:lnTo>
                  <a:pt x="1004" y="1655"/>
                </a:lnTo>
                <a:lnTo>
                  <a:pt x="1021" y="1667"/>
                </a:lnTo>
                <a:lnTo>
                  <a:pt x="1037" y="1683"/>
                </a:lnTo>
                <a:lnTo>
                  <a:pt x="1049" y="1701"/>
                </a:lnTo>
                <a:lnTo>
                  <a:pt x="1056" y="1721"/>
                </a:lnTo>
                <a:lnTo>
                  <a:pt x="1059" y="1744"/>
                </a:lnTo>
                <a:lnTo>
                  <a:pt x="1059" y="1838"/>
                </a:lnTo>
                <a:lnTo>
                  <a:pt x="1083" y="1817"/>
                </a:lnTo>
                <a:lnTo>
                  <a:pt x="1104" y="1794"/>
                </a:lnTo>
                <a:lnTo>
                  <a:pt x="1122" y="1766"/>
                </a:lnTo>
                <a:lnTo>
                  <a:pt x="1134" y="1738"/>
                </a:lnTo>
                <a:lnTo>
                  <a:pt x="1142" y="1706"/>
                </a:lnTo>
                <a:lnTo>
                  <a:pt x="1145" y="1673"/>
                </a:lnTo>
                <a:lnTo>
                  <a:pt x="1142" y="1636"/>
                </a:lnTo>
                <a:lnTo>
                  <a:pt x="1132" y="1601"/>
                </a:lnTo>
                <a:lnTo>
                  <a:pt x="1118" y="1570"/>
                </a:lnTo>
                <a:lnTo>
                  <a:pt x="1098" y="1542"/>
                </a:lnTo>
                <a:lnTo>
                  <a:pt x="1072" y="1518"/>
                </a:lnTo>
                <a:lnTo>
                  <a:pt x="1045" y="1498"/>
                </a:lnTo>
                <a:lnTo>
                  <a:pt x="1013" y="1482"/>
                </a:lnTo>
                <a:lnTo>
                  <a:pt x="978" y="1472"/>
                </a:lnTo>
                <a:lnTo>
                  <a:pt x="942" y="1469"/>
                </a:lnTo>
                <a:close/>
                <a:moveTo>
                  <a:pt x="942" y="1251"/>
                </a:moveTo>
                <a:lnTo>
                  <a:pt x="889" y="1254"/>
                </a:lnTo>
                <a:lnTo>
                  <a:pt x="837" y="1263"/>
                </a:lnTo>
                <a:lnTo>
                  <a:pt x="788" y="1279"/>
                </a:lnTo>
                <a:lnTo>
                  <a:pt x="743" y="1300"/>
                </a:lnTo>
                <a:lnTo>
                  <a:pt x="700" y="1326"/>
                </a:lnTo>
                <a:lnTo>
                  <a:pt x="660" y="1357"/>
                </a:lnTo>
                <a:lnTo>
                  <a:pt x="625" y="1392"/>
                </a:lnTo>
                <a:lnTo>
                  <a:pt x="594" y="1432"/>
                </a:lnTo>
                <a:lnTo>
                  <a:pt x="567" y="1475"/>
                </a:lnTo>
                <a:lnTo>
                  <a:pt x="546" y="1520"/>
                </a:lnTo>
                <a:lnTo>
                  <a:pt x="531" y="1569"/>
                </a:lnTo>
                <a:lnTo>
                  <a:pt x="521" y="1620"/>
                </a:lnTo>
                <a:lnTo>
                  <a:pt x="517" y="1673"/>
                </a:lnTo>
                <a:lnTo>
                  <a:pt x="522" y="1727"/>
                </a:lnTo>
                <a:lnTo>
                  <a:pt x="532" y="1778"/>
                </a:lnTo>
                <a:lnTo>
                  <a:pt x="547" y="1828"/>
                </a:lnTo>
                <a:lnTo>
                  <a:pt x="569" y="1874"/>
                </a:lnTo>
                <a:lnTo>
                  <a:pt x="597" y="1917"/>
                </a:lnTo>
                <a:lnTo>
                  <a:pt x="629" y="1957"/>
                </a:lnTo>
                <a:lnTo>
                  <a:pt x="667" y="1992"/>
                </a:lnTo>
                <a:lnTo>
                  <a:pt x="707" y="2023"/>
                </a:lnTo>
                <a:lnTo>
                  <a:pt x="752" y="2049"/>
                </a:lnTo>
                <a:lnTo>
                  <a:pt x="799" y="2069"/>
                </a:lnTo>
                <a:lnTo>
                  <a:pt x="850" y="2083"/>
                </a:lnTo>
                <a:lnTo>
                  <a:pt x="850" y="1957"/>
                </a:lnTo>
                <a:lnTo>
                  <a:pt x="810" y="1941"/>
                </a:lnTo>
                <a:lnTo>
                  <a:pt x="775" y="1920"/>
                </a:lnTo>
                <a:lnTo>
                  <a:pt x="742" y="1895"/>
                </a:lnTo>
                <a:lnTo>
                  <a:pt x="713" y="1866"/>
                </a:lnTo>
                <a:lnTo>
                  <a:pt x="688" y="1833"/>
                </a:lnTo>
                <a:lnTo>
                  <a:pt x="668" y="1797"/>
                </a:lnTo>
                <a:lnTo>
                  <a:pt x="653" y="1757"/>
                </a:lnTo>
                <a:lnTo>
                  <a:pt x="643" y="1716"/>
                </a:lnTo>
                <a:lnTo>
                  <a:pt x="640" y="1673"/>
                </a:lnTo>
                <a:lnTo>
                  <a:pt x="643" y="1629"/>
                </a:lnTo>
                <a:lnTo>
                  <a:pt x="653" y="1586"/>
                </a:lnTo>
                <a:lnTo>
                  <a:pt x="669" y="1546"/>
                </a:lnTo>
                <a:lnTo>
                  <a:pt x="689" y="1510"/>
                </a:lnTo>
                <a:lnTo>
                  <a:pt x="714" y="1476"/>
                </a:lnTo>
                <a:lnTo>
                  <a:pt x="744" y="1446"/>
                </a:lnTo>
                <a:lnTo>
                  <a:pt x="777" y="1421"/>
                </a:lnTo>
                <a:lnTo>
                  <a:pt x="815" y="1401"/>
                </a:lnTo>
                <a:lnTo>
                  <a:pt x="855" y="1385"/>
                </a:lnTo>
                <a:lnTo>
                  <a:pt x="897" y="1376"/>
                </a:lnTo>
                <a:lnTo>
                  <a:pt x="942" y="1372"/>
                </a:lnTo>
                <a:lnTo>
                  <a:pt x="986" y="1376"/>
                </a:lnTo>
                <a:lnTo>
                  <a:pt x="1028" y="1385"/>
                </a:lnTo>
                <a:lnTo>
                  <a:pt x="1068" y="1401"/>
                </a:lnTo>
                <a:lnTo>
                  <a:pt x="1105" y="1421"/>
                </a:lnTo>
                <a:lnTo>
                  <a:pt x="1139" y="1446"/>
                </a:lnTo>
                <a:lnTo>
                  <a:pt x="1168" y="1476"/>
                </a:lnTo>
                <a:lnTo>
                  <a:pt x="1194" y="1510"/>
                </a:lnTo>
                <a:lnTo>
                  <a:pt x="1215" y="1546"/>
                </a:lnTo>
                <a:lnTo>
                  <a:pt x="1230" y="1586"/>
                </a:lnTo>
                <a:lnTo>
                  <a:pt x="1239" y="1629"/>
                </a:lnTo>
                <a:lnTo>
                  <a:pt x="1243" y="1673"/>
                </a:lnTo>
                <a:lnTo>
                  <a:pt x="1239" y="1718"/>
                </a:lnTo>
                <a:lnTo>
                  <a:pt x="1229" y="1761"/>
                </a:lnTo>
                <a:lnTo>
                  <a:pt x="1213" y="1801"/>
                </a:lnTo>
                <a:lnTo>
                  <a:pt x="1192" y="1840"/>
                </a:lnTo>
                <a:lnTo>
                  <a:pt x="1164" y="1873"/>
                </a:lnTo>
                <a:lnTo>
                  <a:pt x="1133" y="1903"/>
                </a:lnTo>
                <a:lnTo>
                  <a:pt x="1098" y="1928"/>
                </a:lnTo>
                <a:lnTo>
                  <a:pt x="1059" y="1948"/>
                </a:lnTo>
                <a:lnTo>
                  <a:pt x="1059" y="2076"/>
                </a:lnTo>
                <a:lnTo>
                  <a:pt x="1105" y="2059"/>
                </a:lnTo>
                <a:lnTo>
                  <a:pt x="1150" y="2037"/>
                </a:lnTo>
                <a:lnTo>
                  <a:pt x="1191" y="2011"/>
                </a:lnTo>
                <a:lnTo>
                  <a:pt x="1228" y="1980"/>
                </a:lnTo>
                <a:lnTo>
                  <a:pt x="1262" y="1946"/>
                </a:lnTo>
                <a:lnTo>
                  <a:pt x="1292" y="1907"/>
                </a:lnTo>
                <a:lnTo>
                  <a:pt x="1318" y="1865"/>
                </a:lnTo>
                <a:lnTo>
                  <a:pt x="1338" y="1820"/>
                </a:lnTo>
                <a:lnTo>
                  <a:pt x="1353" y="1773"/>
                </a:lnTo>
                <a:lnTo>
                  <a:pt x="1362" y="1723"/>
                </a:lnTo>
                <a:lnTo>
                  <a:pt x="1365" y="1673"/>
                </a:lnTo>
                <a:lnTo>
                  <a:pt x="1362" y="1620"/>
                </a:lnTo>
                <a:lnTo>
                  <a:pt x="1352" y="1569"/>
                </a:lnTo>
                <a:lnTo>
                  <a:pt x="1336" y="1520"/>
                </a:lnTo>
                <a:lnTo>
                  <a:pt x="1315" y="1475"/>
                </a:lnTo>
                <a:lnTo>
                  <a:pt x="1289" y="1432"/>
                </a:lnTo>
                <a:lnTo>
                  <a:pt x="1258" y="1392"/>
                </a:lnTo>
                <a:lnTo>
                  <a:pt x="1223" y="1357"/>
                </a:lnTo>
                <a:lnTo>
                  <a:pt x="1184" y="1326"/>
                </a:lnTo>
                <a:lnTo>
                  <a:pt x="1141" y="1300"/>
                </a:lnTo>
                <a:lnTo>
                  <a:pt x="1094" y="1279"/>
                </a:lnTo>
                <a:lnTo>
                  <a:pt x="1046" y="1263"/>
                </a:lnTo>
                <a:lnTo>
                  <a:pt x="995" y="1254"/>
                </a:lnTo>
                <a:lnTo>
                  <a:pt x="942" y="1251"/>
                </a:lnTo>
                <a:close/>
                <a:moveTo>
                  <a:pt x="942" y="1203"/>
                </a:moveTo>
                <a:lnTo>
                  <a:pt x="996" y="1206"/>
                </a:lnTo>
                <a:lnTo>
                  <a:pt x="1049" y="1215"/>
                </a:lnTo>
                <a:lnTo>
                  <a:pt x="1101" y="1230"/>
                </a:lnTo>
                <a:lnTo>
                  <a:pt x="1149" y="1250"/>
                </a:lnTo>
                <a:lnTo>
                  <a:pt x="1194" y="1275"/>
                </a:lnTo>
                <a:lnTo>
                  <a:pt x="1237" y="1306"/>
                </a:lnTo>
                <a:lnTo>
                  <a:pt x="1276" y="1340"/>
                </a:lnTo>
                <a:lnTo>
                  <a:pt x="1310" y="1379"/>
                </a:lnTo>
                <a:lnTo>
                  <a:pt x="1340" y="1421"/>
                </a:lnTo>
                <a:lnTo>
                  <a:pt x="1365" y="1466"/>
                </a:lnTo>
                <a:lnTo>
                  <a:pt x="1386" y="1514"/>
                </a:lnTo>
                <a:lnTo>
                  <a:pt x="1401" y="1565"/>
                </a:lnTo>
                <a:lnTo>
                  <a:pt x="1411" y="1618"/>
                </a:lnTo>
                <a:lnTo>
                  <a:pt x="1414" y="1673"/>
                </a:lnTo>
                <a:lnTo>
                  <a:pt x="1411" y="1727"/>
                </a:lnTo>
                <a:lnTo>
                  <a:pt x="1402" y="1778"/>
                </a:lnTo>
                <a:lnTo>
                  <a:pt x="1386" y="1828"/>
                </a:lnTo>
                <a:lnTo>
                  <a:pt x="1366" y="1875"/>
                </a:lnTo>
                <a:lnTo>
                  <a:pt x="1342" y="1920"/>
                </a:lnTo>
                <a:lnTo>
                  <a:pt x="1312" y="1961"/>
                </a:lnTo>
                <a:lnTo>
                  <a:pt x="1279" y="2000"/>
                </a:lnTo>
                <a:lnTo>
                  <a:pt x="1241" y="2034"/>
                </a:lnTo>
                <a:lnTo>
                  <a:pt x="1201" y="2063"/>
                </a:lnTo>
                <a:lnTo>
                  <a:pt x="1155" y="2090"/>
                </a:lnTo>
                <a:lnTo>
                  <a:pt x="1109" y="2111"/>
                </a:lnTo>
                <a:lnTo>
                  <a:pt x="1059" y="2126"/>
                </a:lnTo>
                <a:lnTo>
                  <a:pt x="1059" y="2385"/>
                </a:lnTo>
                <a:lnTo>
                  <a:pt x="1090" y="2385"/>
                </a:lnTo>
                <a:lnTo>
                  <a:pt x="1090" y="2275"/>
                </a:lnTo>
                <a:lnTo>
                  <a:pt x="1093" y="2252"/>
                </a:lnTo>
                <a:lnTo>
                  <a:pt x="1100" y="2232"/>
                </a:lnTo>
                <a:lnTo>
                  <a:pt x="1112" y="2213"/>
                </a:lnTo>
                <a:lnTo>
                  <a:pt x="1128" y="2198"/>
                </a:lnTo>
                <a:lnTo>
                  <a:pt x="1145" y="2187"/>
                </a:lnTo>
                <a:lnTo>
                  <a:pt x="1166" y="2179"/>
                </a:lnTo>
                <a:lnTo>
                  <a:pt x="1188" y="2177"/>
                </a:lnTo>
                <a:lnTo>
                  <a:pt x="1199" y="2177"/>
                </a:lnTo>
                <a:lnTo>
                  <a:pt x="1222" y="2179"/>
                </a:lnTo>
                <a:lnTo>
                  <a:pt x="1243" y="2187"/>
                </a:lnTo>
                <a:lnTo>
                  <a:pt x="1261" y="2198"/>
                </a:lnTo>
                <a:lnTo>
                  <a:pt x="1276" y="2213"/>
                </a:lnTo>
                <a:lnTo>
                  <a:pt x="1288" y="2232"/>
                </a:lnTo>
                <a:lnTo>
                  <a:pt x="1296" y="2252"/>
                </a:lnTo>
                <a:lnTo>
                  <a:pt x="1298" y="2275"/>
                </a:lnTo>
                <a:lnTo>
                  <a:pt x="1298" y="2385"/>
                </a:lnTo>
                <a:lnTo>
                  <a:pt x="1336" y="2385"/>
                </a:lnTo>
                <a:lnTo>
                  <a:pt x="1336" y="2275"/>
                </a:lnTo>
                <a:lnTo>
                  <a:pt x="1339" y="2252"/>
                </a:lnTo>
                <a:lnTo>
                  <a:pt x="1346" y="2232"/>
                </a:lnTo>
                <a:lnTo>
                  <a:pt x="1357" y="2213"/>
                </a:lnTo>
                <a:lnTo>
                  <a:pt x="1373" y="2198"/>
                </a:lnTo>
                <a:lnTo>
                  <a:pt x="1391" y="2187"/>
                </a:lnTo>
                <a:lnTo>
                  <a:pt x="1412" y="2179"/>
                </a:lnTo>
                <a:lnTo>
                  <a:pt x="1435" y="2177"/>
                </a:lnTo>
                <a:lnTo>
                  <a:pt x="1446" y="2177"/>
                </a:lnTo>
                <a:lnTo>
                  <a:pt x="1468" y="2179"/>
                </a:lnTo>
                <a:lnTo>
                  <a:pt x="1489" y="2187"/>
                </a:lnTo>
                <a:lnTo>
                  <a:pt x="1507" y="2198"/>
                </a:lnTo>
                <a:lnTo>
                  <a:pt x="1522" y="2213"/>
                </a:lnTo>
                <a:lnTo>
                  <a:pt x="1533" y="2232"/>
                </a:lnTo>
                <a:lnTo>
                  <a:pt x="1541" y="2252"/>
                </a:lnTo>
                <a:lnTo>
                  <a:pt x="1543" y="2275"/>
                </a:lnTo>
                <a:lnTo>
                  <a:pt x="1543" y="2385"/>
                </a:lnTo>
                <a:lnTo>
                  <a:pt x="1582" y="2385"/>
                </a:lnTo>
                <a:lnTo>
                  <a:pt x="1582" y="2275"/>
                </a:lnTo>
                <a:lnTo>
                  <a:pt x="1584" y="2252"/>
                </a:lnTo>
                <a:lnTo>
                  <a:pt x="1592" y="2232"/>
                </a:lnTo>
                <a:lnTo>
                  <a:pt x="1603" y="2213"/>
                </a:lnTo>
                <a:lnTo>
                  <a:pt x="1618" y="2198"/>
                </a:lnTo>
                <a:lnTo>
                  <a:pt x="1637" y="2187"/>
                </a:lnTo>
                <a:lnTo>
                  <a:pt x="1657" y="2179"/>
                </a:lnTo>
                <a:lnTo>
                  <a:pt x="1680" y="2177"/>
                </a:lnTo>
                <a:lnTo>
                  <a:pt x="1690" y="2177"/>
                </a:lnTo>
                <a:lnTo>
                  <a:pt x="1713" y="2179"/>
                </a:lnTo>
                <a:lnTo>
                  <a:pt x="1734" y="2187"/>
                </a:lnTo>
                <a:lnTo>
                  <a:pt x="1752" y="2198"/>
                </a:lnTo>
                <a:lnTo>
                  <a:pt x="1768" y="2213"/>
                </a:lnTo>
                <a:lnTo>
                  <a:pt x="1780" y="2232"/>
                </a:lnTo>
                <a:lnTo>
                  <a:pt x="1786" y="2252"/>
                </a:lnTo>
                <a:lnTo>
                  <a:pt x="1790" y="2275"/>
                </a:lnTo>
                <a:lnTo>
                  <a:pt x="1790" y="2482"/>
                </a:lnTo>
                <a:lnTo>
                  <a:pt x="1789" y="2482"/>
                </a:lnTo>
                <a:lnTo>
                  <a:pt x="1789" y="2483"/>
                </a:lnTo>
                <a:lnTo>
                  <a:pt x="1789" y="3085"/>
                </a:lnTo>
                <a:lnTo>
                  <a:pt x="1789" y="3087"/>
                </a:lnTo>
                <a:lnTo>
                  <a:pt x="1789" y="3093"/>
                </a:lnTo>
                <a:lnTo>
                  <a:pt x="1788" y="3101"/>
                </a:lnTo>
                <a:lnTo>
                  <a:pt x="1786" y="3113"/>
                </a:lnTo>
                <a:lnTo>
                  <a:pt x="1785" y="3128"/>
                </a:lnTo>
                <a:lnTo>
                  <a:pt x="1782" y="3145"/>
                </a:lnTo>
                <a:lnTo>
                  <a:pt x="1779" y="3164"/>
                </a:lnTo>
                <a:lnTo>
                  <a:pt x="1773" y="3186"/>
                </a:lnTo>
                <a:lnTo>
                  <a:pt x="1767" y="3208"/>
                </a:lnTo>
                <a:lnTo>
                  <a:pt x="1759" y="3231"/>
                </a:lnTo>
                <a:lnTo>
                  <a:pt x="1749" y="3256"/>
                </a:lnTo>
                <a:lnTo>
                  <a:pt x="1737" y="3281"/>
                </a:lnTo>
                <a:lnTo>
                  <a:pt x="1723" y="3306"/>
                </a:lnTo>
                <a:lnTo>
                  <a:pt x="1707" y="3330"/>
                </a:lnTo>
                <a:lnTo>
                  <a:pt x="1688" y="3356"/>
                </a:lnTo>
                <a:lnTo>
                  <a:pt x="1666" y="3379"/>
                </a:lnTo>
                <a:lnTo>
                  <a:pt x="1642" y="3401"/>
                </a:lnTo>
                <a:lnTo>
                  <a:pt x="1614" y="3422"/>
                </a:lnTo>
                <a:lnTo>
                  <a:pt x="1583" y="3441"/>
                </a:lnTo>
                <a:lnTo>
                  <a:pt x="1549" y="3459"/>
                </a:lnTo>
                <a:lnTo>
                  <a:pt x="1511" y="3473"/>
                </a:lnTo>
                <a:lnTo>
                  <a:pt x="1469" y="3485"/>
                </a:lnTo>
                <a:lnTo>
                  <a:pt x="1424" y="3494"/>
                </a:lnTo>
                <a:lnTo>
                  <a:pt x="1374" y="3500"/>
                </a:lnTo>
                <a:lnTo>
                  <a:pt x="1320" y="3502"/>
                </a:lnTo>
                <a:lnTo>
                  <a:pt x="1264" y="3500"/>
                </a:lnTo>
                <a:lnTo>
                  <a:pt x="1212" y="3495"/>
                </a:lnTo>
                <a:lnTo>
                  <a:pt x="1163" y="3487"/>
                </a:lnTo>
                <a:lnTo>
                  <a:pt x="1120" y="3477"/>
                </a:lnTo>
                <a:lnTo>
                  <a:pt x="1080" y="3463"/>
                </a:lnTo>
                <a:lnTo>
                  <a:pt x="1044" y="3448"/>
                </a:lnTo>
                <a:lnTo>
                  <a:pt x="1011" y="3431"/>
                </a:lnTo>
                <a:lnTo>
                  <a:pt x="983" y="3413"/>
                </a:lnTo>
                <a:lnTo>
                  <a:pt x="956" y="3394"/>
                </a:lnTo>
                <a:lnTo>
                  <a:pt x="934" y="3373"/>
                </a:lnTo>
                <a:lnTo>
                  <a:pt x="914" y="3353"/>
                </a:lnTo>
                <a:lnTo>
                  <a:pt x="898" y="3332"/>
                </a:lnTo>
                <a:lnTo>
                  <a:pt x="884" y="3312"/>
                </a:lnTo>
                <a:lnTo>
                  <a:pt x="873" y="3292"/>
                </a:lnTo>
                <a:lnTo>
                  <a:pt x="864" y="3273"/>
                </a:lnTo>
                <a:lnTo>
                  <a:pt x="862" y="3270"/>
                </a:lnTo>
                <a:lnTo>
                  <a:pt x="858" y="3263"/>
                </a:lnTo>
                <a:lnTo>
                  <a:pt x="851" y="3251"/>
                </a:lnTo>
                <a:lnTo>
                  <a:pt x="842" y="3234"/>
                </a:lnTo>
                <a:lnTo>
                  <a:pt x="830" y="3215"/>
                </a:lnTo>
                <a:lnTo>
                  <a:pt x="817" y="3192"/>
                </a:lnTo>
                <a:lnTo>
                  <a:pt x="803" y="3165"/>
                </a:lnTo>
                <a:lnTo>
                  <a:pt x="786" y="3137"/>
                </a:lnTo>
                <a:lnTo>
                  <a:pt x="768" y="3106"/>
                </a:lnTo>
                <a:lnTo>
                  <a:pt x="749" y="3074"/>
                </a:lnTo>
                <a:lnTo>
                  <a:pt x="731" y="3040"/>
                </a:lnTo>
                <a:lnTo>
                  <a:pt x="711" y="3004"/>
                </a:lnTo>
                <a:lnTo>
                  <a:pt x="691" y="2969"/>
                </a:lnTo>
                <a:lnTo>
                  <a:pt x="670" y="2934"/>
                </a:lnTo>
                <a:lnTo>
                  <a:pt x="650" y="2898"/>
                </a:lnTo>
                <a:lnTo>
                  <a:pt x="630" y="2864"/>
                </a:lnTo>
                <a:lnTo>
                  <a:pt x="611" y="2829"/>
                </a:lnTo>
                <a:lnTo>
                  <a:pt x="593" y="2796"/>
                </a:lnTo>
                <a:lnTo>
                  <a:pt x="575" y="2766"/>
                </a:lnTo>
                <a:lnTo>
                  <a:pt x="559" y="2737"/>
                </a:lnTo>
                <a:lnTo>
                  <a:pt x="545" y="2711"/>
                </a:lnTo>
                <a:lnTo>
                  <a:pt x="532" y="2686"/>
                </a:lnTo>
                <a:lnTo>
                  <a:pt x="521" y="2667"/>
                </a:lnTo>
                <a:lnTo>
                  <a:pt x="512" y="2650"/>
                </a:lnTo>
                <a:lnTo>
                  <a:pt x="500" y="2621"/>
                </a:lnTo>
                <a:lnTo>
                  <a:pt x="492" y="2596"/>
                </a:lnTo>
                <a:lnTo>
                  <a:pt x="490" y="2572"/>
                </a:lnTo>
                <a:lnTo>
                  <a:pt x="492" y="2551"/>
                </a:lnTo>
                <a:lnTo>
                  <a:pt x="497" y="2532"/>
                </a:lnTo>
                <a:lnTo>
                  <a:pt x="507" y="2517"/>
                </a:lnTo>
                <a:lnTo>
                  <a:pt x="520" y="2504"/>
                </a:lnTo>
                <a:lnTo>
                  <a:pt x="534" y="2494"/>
                </a:lnTo>
                <a:lnTo>
                  <a:pt x="552" y="2487"/>
                </a:lnTo>
                <a:lnTo>
                  <a:pt x="572" y="2484"/>
                </a:lnTo>
                <a:lnTo>
                  <a:pt x="591" y="2483"/>
                </a:lnTo>
                <a:lnTo>
                  <a:pt x="614" y="2486"/>
                </a:lnTo>
                <a:lnTo>
                  <a:pt x="636" y="2496"/>
                </a:lnTo>
                <a:lnTo>
                  <a:pt x="659" y="2511"/>
                </a:lnTo>
                <a:lnTo>
                  <a:pt x="681" y="2533"/>
                </a:lnTo>
                <a:lnTo>
                  <a:pt x="705" y="2561"/>
                </a:lnTo>
                <a:lnTo>
                  <a:pt x="731" y="2592"/>
                </a:lnTo>
                <a:lnTo>
                  <a:pt x="757" y="2626"/>
                </a:lnTo>
                <a:lnTo>
                  <a:pt x="785" y="2662"/>
                </a:lnTo>
                <a:lnTo>
                  <a:pt x="816" y="2700"/>
                </a:lnTo>
                <a:lnTo>
                  <a:pt x="850" y="2737"/>
                </a:lnTo>
                <a:lnTo>
                  <a:pt x="850" y="2133"/>
                </a:lnTo>
                <a:lnTo>
                  <a:pt x="797" y="2120"/>
                </a:lnTo>
                <a:lnTo>
                  <a:pt x="746" y="2100"/>
                </a:lnTo>
                <a:lnTo>
                  <a:pt x="699" y="2076"/>
                </a:lnTo>
                <a:lnTo>
                  <a:pt x="654" y="2046"/>
                </a:lnTo>
                <a:lnTo>
                  <a:pt x="615" y="2011"/>
                </a:lnTo>
                <a:lnTo>
                  <a:pt x="578" y="1972"/>
                </a:lnTo>
                <a:lnTo>
                  <a:pt x="546" y="1930"/>
                </a:lnTo>
                <a:lnTo>
                  <a:pt x="520" y="1884"/>
                </a:lnTo>
                <a:lnTo>
                  <a:pt x="499" y="1835"/>
                </a:lnTo>
                <a:lnTo>
                  <a:pt x="482" y="1783"/>
                </a:lnTo>
                <a:lnTo>
                  <a:pt x="473" y="1729"/>
                </a:lnTo>
                <a:lnTo>
                  <a:pt x="469" y="1673"/>
                </a:lnTo>
                <a:lnTo>
                  <a:pt x="472" y="1618"/>
                </a:lnTo>
                <a:lnTo>
                  <a:pt x="482" y="1565"/>
                </a:lnTo>
                <a:lnTo>
                  <a:pt x="496" y="1514"/>
                </a:lnTo>
                <a:lnTo>
                  <a:pt x="517" y="1466"/>
                </a:lnTo>
                <a:lnTo>
                  <a:pt x="543" y="1421"/>
                </a:lnTo>
                <a:lnTo>
                  <a:pt x="573" y="1379"/>
                </a:lnTo>
                <a:lnTo>
                  <a:pt x="608" y="1340"/>
                </a:lnTo>
                <a:lnTo>
                  <a:pt x="647" y="1306"/>
                </a:lnTo>
                <a:lnTo>
                  <a:pt x="689" y="1275"/>
                </a:lnTo>
                <a:lnTo>
                  <a:pt x="734" y="1250"/>
                </a:lnTo>
                <a:lnTo>
                  <a:pt x="783" y="1230"/>
                </a:lnTo>
                <a:lnTo>
                  <a:pt x="834" y="1215"/>
                </a:lnTo>
                <a:lnTo>
                  <a:pt x="887" y="1206"/>
                </a:lnTo>
                <a:lnTo>
                  <a:pt x="942" y="1203"/>
                </a:lnTo>
                <a:close/>
                <a:moveTo>
                  <a:pt x="639" y="141"/>
                </a:moveTo>
                <a:lnTo>
                  <a:pt x="628" y="144"/>
                </a:lnTo>
                <a:lnTo>
                  <a:pt x="619" y="153"/>
                </a:lnTo>
                <a:lnTo>
                  <a:pt x="616" y="165"/>
                </a:lnTo>
                <a:lnTo>
                  <a:pt x="619" y="177"/>
                </a:lnTo>
                <a:lnTo>
                  <a:pt x="628" y="185"/>
                </a:lnTo>
                <a:lnTo>
                  <a:pt x="639" y="188"/>
                </a:lnTo>
                <a:lnTo>
                  <a:pt x="1056" y="188"/>
                </a:lnTo>
                <a:lnTo>
                  <a:pt x="1068" y="185"/>
                </a:lnTo>
                <a:lnTo>
                  <a:pt x="1077" y="177"/>
                </a:lnTo>
                <a:lnTo>
                  <a:pt x="1080" y="165"/>
                </a:lnTo>
                <a:lnTo>
                  <a:pt x="1077" y="153"/>
                </a:lnTo>
                <a:lnTo>
                  <a:pt x="1068" y="144"/>
                </a:lnTo>
                <a:lnTo>
                  <a:pt x="1056" y="141"/>
                </a:lnTo>
                <a:lnTo>
                  <a:pt x="639" y="141"/>
                </a:lnTo>
                <a:close/>
                <a:moveTo>
                  <a:pt x="197" y="0"/>
                </a:moveTo>
                <a:lnTo>
                  <a:pt x="1498" y="0"/>
                </a:lnTo>
                <a:lnTo>
                  <a:pt x="1533" y="2"/>
                </a:lnTo>
                <a:lnTo>
                  <a:pt x="1566" y="12"/>
                </a:lnTo>
                <a:lnTo>
                  <a:pt x="1597" y="26"/>
                </a:lnTo>
                <a:lnTo>
                  <a:pt x="1625" y="46"/>
                </a:lnTo>
                <a:lnTo>
                  <a:pt x="1648" y="69"/>
                </a:lnTo>
                <a:lnTo>
                  <a:pt x="1668" y="97"/>
                </a:lnTo>
                <a:lnTo>
                  <a:pt x="1683" y="127"/>
                </a:lnTo>
                <a:lnTo>
                  <a:pt x="1692" y="160"/>
                </a:lnTo>
                <a:lnTo>
                  <a:pt x="1696" y="196"/>
                </a:lnTo>
                <a:lnTo>
                  <a:pt x="1696" y="2034"/>
                </a:lnTo>
                <a:lnTo>
                  <a:pt x="1558" y="2034"/>
                </a:lnTo>
                <a:lnTo>
                  <a:pt x="1558" y="310"/>
                </a:lnTo>
                <a:lnTo>
                  <a:pt x="137" y="310"/>
                </a:lnTo>
                <a:lnTo>
                  <a:pt x="137" y="2542"/>
                </a:lnTo>
                <a:lnTo>
                  <a:pt x="356" y="2542"/>
                </a:lnTo>
                <a:lnTo>
                  <a:pt x="551" y="2905"/>
                </a:lnTo>
                <a:lnTo>
                  <a:pt x="197" y="2905"/>
                </a:lnTo>
                <a:lnTo>
                  <a:pt x="161" y="2902"/>
                </a:lnTo>
                <a:lnTo>
                  <a:pt x="128" y="2892"/>
                </a:lnTo>
                <a:lnTo>
                  <a:pt x="98" y="2878"/>
                </a:lnTo>
                <a:lnTo>
                  <a:pt x="71" y="2858"/>
                </a:lnTo>
                <a:lnTo>
                  <a:pt x="46" y="2835"/>
                </a:lnTo>
                <a:lnTo>
                  <a:pt x="27" y="2807"/>
                </a:lnTo>
                <a:lnTo>
                  <a:pt x="12" y="2777"/>
                </a:lnTo>
                <a:lnTo>
                  <a:pt x="3" y="2744"/>
                </a:lnTo>
                <a:lnTo>
                  <a:pt x="0" y="2708"/>
                </a:lnTo>
                <a:lnTo>
                  <a:pt x="0" y="196"/>
                </a:lnTo>
                <a:lnTo>
                  <a:pt x="3" y="160"/>
                </a:lnTo>
                <a:lnTo>
                  <a:pt x="12" y="127"/>
                </a:lnTo>
                <a:lnTo>
                  <a:pt x="27" y="97"/>
                </a:lnTo>
                <a:lnTo>
                  <a:pt x="46" y="69"/>
                </a:lnTo>
                <a:lnTo>
                  <a:pt x="71" y="46"/>
                </a:lnTo>
                <a:lnTo>
                  <a:pt x="98" y="26"/>
                </a:lnTo>
                <a:lnTo>
                  <a:pt x="128" y="12"/>
                </a:lnTo>
                <a:lnTo>
                  <a:pt x="161" y="2"/>
                </a:lnTo>
                <a:lnTo>
                  <a:pt x="19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836" y="4226"/>
            <a:ext cx="1343005" cy="707886"/>
          </a:xfrm>
          <a:prstGeom prst="rect">
            <a:avLst/>
          </a:prstGeom>
        </p:spPr>
      </p:pic>
      <p:sp>
        <p:nvSpPr>
          <p:cNvPr id="5" name="Slide Number Placeholder 4"/>
          <p:cNvSpPr>
            <a:spLocks noGrp="1"/>
          </p:cNvSpPr>
          <p:nvPr>
            <p:ph type="sldNum" sz="quarter" idx="12"/>
          </p:nvPr>
        </p:nvSpPr>
        <p:spPr/>
        <p:txBody>
          <a:bodyPr/>
          <a:lstStyle/>
          <a:p>
            <a:fld id="{38A635C9-4A98-4745-BD96-9D0E32025E69}" type="slidenum">
              <a:rPr lang="en-IN" smtClean="0"/>
              <a:t>4</a:t>
            </a:fld>
            <a:endParaRPr lang="en-IN" dirty="0"/>
          </a:p>
        </p:txBody>
      </p:sp>
      <p:pic>
        <p:nvPicPr>
          <p:cNvPr id="7" name="Picture 6">
            <a:extLst>
              <a:ext uri="{FF2B5EF4-FFF2-40B4-BE49-F238E27FC236}">
                <a16:creationId xmlns:a16="http://schemas.microsoft.com/office/drawing/2014/main" id="{D53FE5FB-BF5B-D6AC-1B17-F722853EC755}"/>
              </a:ext>
            </a:extLst>
          </p:cNvPr>
          <p:cNvPicPr>
            <a:picLocks noChangeAspect="1"/>
          </p:cNvPicPr>
          <p:nvPr/>
        </p:nvPicPr>
        <p:blipFill>
          <a:blip r:embed="rId3"/>
          <a:stretch>
            <a:fillRect/>
          </a:stretch>
        </p:blipFill>
        <p:spPr>
          <a:xfrm>
            <a:off x="104191" y="776034"/>
            <a:ext cx="5143946" cy="5255798"/>
          </a:xfrm>
          <a:prstGeom prst="rect">
            <a:avLst/>
          </a:prstGeom>
        </p:spPr>
      </p:pic>
      <p:pic>
        <p:nvPicPr>
          <p:cNvPr id="9" name="Picture 8">
            <a:extLst>
              <a:ext uri="{FF2B5EF4-FFF2-40B4-BE49-F238E27FC236}">
                <a16:creationId xmlns:a16="http://schemas.microsoft.com/office/drawing/2014/main" id="{77436B32-E057-909C-0563-758A07A5A660}"/>
              </a:ext>
            </a:extLst>
          </p:cNvPr>
          <p:cNvPicPr>
            <a:picLocks noChangeAspect="1"/>
          </p:cNvPicPr>
          <p:nvPr/>
        </p:nvPicPr>
        <p:blipFill>
          <a:blip r:embed="rId4"/>
          <a:stretch>
            <a:fillRect/>
          </a:stretch>
        </p:blipFill>
        <p:spPr>
          <a:xfrm>
            <a:off x="5432491" y="802708"/>
            <a:ext cx="6569009" cy="3035143"/>
          </a:xfrm>
          <a:prstGeom prst="rect">
            <a:avLst/>
          </a:prstGeom>
        </p:spPr>
      </p:pic>
      <p:pic>
        <p:nvPicPr>
          <p:cNvPr id="11" name="Picture 10">
            <a:extLst>
              <a:ext uri="{FF2B5EF4-FFF2-40B4-BE49-F238E27FC236}">
                <a16:creationId xmlns:a16="http://schemas.microsoft.com/office/drawing/2014/main" id="{842AF2B5-8BB3-608A-9C61-DB8DE1181F17}"/>
              </a:ext>
            </a:extLst>
          </p:cNvPr>
          <p:cNvPicPr>
            <a:picLocks noChangeAspect="1"/>
          </p:cNvPicPr>
          <p:nvPr/>
        </p:nvPicPr>
        <p:blipFill>
          <a:blip r:embed="rId5"/>
          <a:stretch>
            <a:fillRect/>
          </a:stretch>
        </p:blipFill>
        <p:spPr>
          <a:xfrm>
            <a:off x="5467384" y="3837851"/>
            <a:ext cx="5882405" cy="2308037"/>
          </a:xfrm>
          <a:prstGeom prst="rect">
            <a:avLst/>
          </a:prstGeom>
        </p:spPr>
      </p:pic>
    </p:spTree>
    <p:extLst>
      <p:ext uri="{BB962C8B-B14F-4D97-AF65-F5344CB8AC3E}">
        <p14:creationId xmlns:p14="http://schemas.microsoft.com/office/powerpoint/2010/main" val="2813660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p:cNvGrpSpPr/>
          <p:nvPr/>
        </p:nvGrpSpPr>
        <p:grpSpPr>
          <a:xfrm>
            <a:off x="-1" y="6408002"/>
            <a:ext cx="12192000" cy="476250"/>
            <a:chOff x="0" y="6381750"/>
            <a:chExt cx="12192000" cy="476250"/>
          </a:xfrm>
          <a:solidFill>
            <a:srgbClr val="C00000"/>
          </a:solidFill>
        </p:grpSpPr>
        <p:sp>
          <p:nvSpPr>
            <p:cNvPr id="86" name="Rectangle 85">
              <a:extLst>
                <a:ext uri="{FF2B5EF4-FFF2-40B4-BE49-F238E27FC236}">
                  <a16:creationId xmlns:a16="http://schemas.microsoft.com/office/drawing/2014/main" id="{0F5B2E5E-F1FB-4B49-A15E-DFC13B08436B}"/>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88" name="Group 87">
              <a:extLst>
                <a:ext uri="{FF2B5EF4-FFF2-40B4-BE49-F238E27FC236}">
                  <a16:creationId xmlns:a16="http://schemas.microsoft.com/office/drawing/2014/main" id="{565E93E9-4624-4300-9736-8AD2206DEEDC}"/>
                </a:ext>
              </a:extLst>
            </p:cNvPr>
            <p:cNvGrpSpPr/>
            <p:nvPr/>
          </p:nvGrpSpPr>
          <p:grpSpPr>
            <a:xfrm>
              <a:off x="160089" y="6467143"/>
              <a:ext cx="4087748" cy="273466"/>
              <a:chOff x="4366684" y="2926127"/>
              <a:chExt cx="3278335" cy="2571063"/>
            </a:xfrm>
            <a:grpFill/>
          </p:grpSpPr>
          <p:sp>
            <p:nvSpPr>
              <p:cNvPr id="89" name="Freeform: Shape 4">
                <a:extLst>
                  <a:ext uri="{FF2B5EF4-FFF2-40B4-BE49-F238E27FC236}">
                    <a16:creationId xmlns:a16="http://schemas.microsoft.com/office/drawing/2014/main" id="{C028FEAF-D49A-46B9-89E4-097BE7C65526}"/>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0" name="Freeform: Shape 5">
                <a:extLst>
                  <a:ext uri="{FF2B5EF4-FFF2-40B4-BE49-F238E27FC236}">
                    <a16:creationId xmlns:a16="http://schemas.microsoft.com/office/drawing/2014/main" id="{3D876396-B2E8-4260-95F0-7F807CEBB33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1" name="Freeform: Shape 6">
                <a:extLst>
                  <a:ext uri="{FF2B5EF4-FFF2-40B4-BE49-F238E27FC236}">
                    <a16:creationId xmlns:a16="http://schemas.microsoft.com/office/drawing/2014/main" id="{E54FF9D1-6089-4D74-8D8E-6D1177695082}"/>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2" name="Freeform: Shape 7">
                <a:extLst>
                  <a:ext uri="{FF2B5EF4-FFF2-40B4-BE49-F238E27FC236}">
                    <a16:creationId xmlns:a16="http://schemas.microsoft.com/office/drawing/2014/main" id="{C588BD84-AC78-42E3-8E80-878DF5182085}"/>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3" name="Freeform: Shape 8">
                <a:extLst>
                  <a:ext uri="{FF2B5EF4-FFF2-40B4-BE49-F238E27FC236}">
                    <a16:creationId xmlns:a16="http://schemas.microsoft.com/office/drawing/2014/main" id="{ED1FACAF-51FC-4BC7-B86A-37A0AE818A30}"/>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4" name="Freeform: Shape 9">
                <a:extLst>
                  <a:ext uri="{FF2B5EF4-FFF2-40B4-BE49-F238E27FC236}">
                    <a16:creationId xmlns:a16="http://schemas.microsoft.com/office/drawing/2014/main" id="{A1F696F5-C936-4257-ABAE-CFB663A4F5B9}"/>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5" name="Freeform: Shape 10">
                <a:extLst>
                  <a:ext uri="{FF2B5EF4-FFF2-40B4-BE49-F238E27FC236}">
                    <a16:creationId xmlns:a16="http://schemas.microsoft.com/office/drawing/2014/main" id="{2E7360DC-5C0F-466D-84A8-E0EE6E3AB0F1}"/>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6" name="Freeform: Shape 11">
                <a:extLst>
                  <a:ext uri="{FF2B5EF4-FFF2-40B4-BE49-F238E27FC236}">
                    <a16:creationId xmlns:a16="http://schemas.microsoft.com/office/drawing/2014/main" id="{08DE8446-7C37-470B-9371-440B4896B7B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7" name="Freeform: Shape 12">
                <a:extLst>
                  <a:ext uri="{FF2B5EF4-FFF2-40B4-BE49-F238E27FC236}">
                    <a16:creationId xmlns:a16="http://schemas.microsoft.com/office/drawing/2014/main" id="{79F2E292-A6A3-445D-9144-E683946C0A17}"/>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8" name="Freeform: Shape 13">
                <a:extLst>
                  <a:ext uri="{FF2B5EF4-FFF2-40B4-BE49-F238E27FC236}">
                    <a16:creationId xmlns:a16="http://schemas.microsoft.com/office/drawing/2014/main" id="{E1355B59-DD0D-4CAB-945D-A12DD9E80FEC}"/>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9" name="Freeform: Shape 14">
                <a:extLst>
                  <a:ext uri="{FF2B5EF4-FFF2-40B4-BE49-F238E27FC236}">
                    <a16:creationId xmlns:a16="http://schemas.microsoft.com/office/drawing/2014/main" id="{791E57E2-15BD-41FF-A3AD-FEF3ACD07BAD}"/>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0" name="Freeform: Shape 15">
                <a:extLst>
                  <a:ext uri="{FF2B5EF4-FFF2-40B4-BE49-F238E27FC236}">
                    <a16:creationId xmlns:a16="http://schemas.microsoft.com/office/drawing/2014/main" id="{ACC6ABAB-5C29-44A4-B49A-A3C7C7F7BCBE}"/>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1" name="Freeform: Shape 16">
                <a:extLst>
                  <a:ext uri="{FF2B5EF4-FFF2-40B4-BE49-F238E27FC236}">
                    <a16:creationId xmlns:a16="http://schemas.microsoft.com/office/drawing/2014/main" id="{4A71DD83-8022-4143-A93D-17DDAFFAB864}"/>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2" name="Freeform: Shape 17">
                <a:extLst>
                  <a:ext uri="{FF2B5EF4-FFF2-40B4-BE49-F238E27FC236}">
                    <a16:creationId xmlns:a16="http://schemas.microsoft.com/office/drawing/2014/main" id="{01418661-1F77-4FAD-B4FD-28B2B041E7F8}"/>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3" name="Freeform: Shape 18">
                <a:extLst>
                  <a:ext uri="{FF2B5EF4-FFF2-40B4-BE49-F238E27FC236}">
                    <a16:creationId xmlns:a16="http://schemas.microsoft.com/office/drawing/2014/main" id="{D05CCC8A-C19B-40FE-BEEF-912A84A1EF92}"/>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4" name="Freeform: Shape 19">
                <a:extLst>
                  <a:ext uri="{FF2B5EF4-FFF2-40B4-BE49-F238E27FC236}">
                    <a16:creationId xmlns:a16="http://schemas.microsoft.com/office/drawing/2014/main" id="{95FBCACE-24A6-48D1-B13B-8F9FE1203886}"/>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5" name="Freeform: Shape 20">
                <a:extLst>
                  <a:ext uri="{FF2B5EF4-FFF2-40B4-BE49-F238E27FC236}">
                    <a16:creationId xmlns:a16="http://schemas.microsoft.com/office/drawing/2014/main" id="{12CB76F8-C735-44B5-9A98-9F2B9379252C}"/>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6" name="Freeform: Shape 21">
                <a:extLst>
                  <a:ext uri="{FF2B5EF4-FFF2-40B4-BE49-F238E27FC236}">
                    <a16:creationId xmlns:a16="http://schemas.microsoft.com/office/drawing/2014/main" id="{555127DA-3EE1-42DE-BA8E-69E101C286EB}"/>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7" name="Freeform: Shape 22">
                <a:extLst>
                  <a:ext uri="{FF2B5EF4-FFF2-40B4-BE49-F238E27FC236}">
                    <a16:creationId xmlns:a16="http://schemas.microsoft.com/office/drawing/2014/main" id="{C2C10520-9F80-4BE2-B993-5B905B809DE6}"/>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8" name="Freeform: Shape 23">
                <a:extLst>
                  <a:ext uri="{FF2B5EF4-FFF2-40B4-BE49-F238E27FC236}">
                    <a16:creationId xmlns:a16="http://schemas.microsoft.com/office/drawing/2014/main" id="{EDB92882-0CF1-413E-8743-7A1E01EF2B8A}"/>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9" name="Freeform: Shape 24">
                <a:extLst>
                  <a:ext uri="{FF2B5EF4-FFF2-40B4-BE49-F238E27FC236}">
                    <a16:creationId xmlns:a16="http://schemas.microsoft.com/office/drawing/2014/main" id="{0932F542-36CC-4138-A432-576700346F8C}"/>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0" name="Freeform: Shape 25">
                <a:extLst>
                  <a:ext uri="{FF2B5EF4-FFF2-40B4-BE49-F238E27FC236}">
                    <a16:creationId xmlns:a16="http://schemas.microsoft.com/office/drawing/2014/main" id="{3B6B041A-5F1A-40C1-9584-D5563AB6A193}"/>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1" name="Freeform: Shape 26">
                <a:extLst>
                  <a:ext uri="{FF2B5EF4-FFF2-40B4-BE49-F238E27FC236}">
                    <a16:creationId xmlns:a16="http://schemas.microsoft.com/office/drawing/2014/main" id="{3C697974-1EFD-497C-8F1B-DEAA82EB7A7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2" name="Freeform: Shape 27">
                <a:extLst>
                  <a:ext uri="{FF2B5EF4-FFF2-40B4-BE49-F238E27FC236}">
                    <a16:creationId xmlns:a16="http://schemas.microsoft.com/office/drawing/2014/main" id="{C5C2CAB8-8604-4E04-9F23-99A720B6CD62}"/>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3" name="Freeform: Shape 28">
                <a:extLst>
                  <a:ext uri="{FF2B5EF4-FFF2-40B4-BE49-F238E27FC236}">
                    <a16:creationId xmlns:a16="http://schemas.microsoft.com/office/drawing/2014/main" id="{78959DD7-B4AB-4F69-BB5B-9840CF94E3CA}"/>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4" name="Freeform: Shape 29">
                <a:extLst>
                  <a:ext uri="{FF2B5EF4-FFF2-40B4-BE49-F238E27FC236}">
                    <a16:creationId xmlns:a16="http://schemas.microsoft.com/office/drawing/2014/main" id="{A7EB0FDD-9AD7-4386-8559-CE3745BCEC8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5" name="Freeform: Shape 30">
                <a:extLst>
                  <a:ext uri="{FF2B5EF4-FFF2-40B4-BE49-F238E27FC236}">
                    <a16:creationId xmlns:a16="http://schemas.microsoft.com/office/drawing/2014/main" id="{EABA9570-C479-4F46-AD41-88F10E265791}"/>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6" name="Freeform: Shape 31">
                <a:extLst>
                  <a:ext uri="{FF2B5EF4-FFF2-40B4-BE49-F238E27FC236}">
                    <a16:creationId xmlns:a16="http://schemas.microsoft.com/office/drawing/2014/main" id="{696970B8-F5CB-412E-8251-9AF0578354D0}"/>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7" name="Freeform: Shape 32">
                <a:extLst>
                  <a:ext uri="{FF2B5EF4-FFF2-40B4-BE49-F238E27FC236}">
                    <a16:creationId xmlns:a16="http://schemas.microsoft.com/office/drawing/2014/main" id="{3D00D20E-2B63-4792-A233-43481FD84B2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8" name="Freeform: Shape 33">
                <a:extLst>
                  <a:ext uri="{FF2B5EF4-FFF2-40B4-BE49-F238E27FC236}">
                    <a16:creationId xmlns:a16="http://schemas.microsoft.com/office/drawing/2014/main" id="{7873ECCA-6F31-4A69-856A-82645EA1C11F}"/>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9" name="Freeform: Shape 34">
                <a:extLst>
                  <a:ext uri="{FF2B5EF4-FFF2-40B4-BE49-F238E27FC236}">
                    <a16:creationId xmlns:a16="http://schemas.microsoft.com/office/drawing/2014/main" id="{2821AFFC-1334-4BF1-A96A-FBE5CE0E32B4}"/>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0" name="Freeform: Shape 35">
                <a:extLst>
                  <a:ext uri="{FF2B5EF4-FFF2-40B4-BE49-F238E27FC236}">
                    <a16:creationId xmlns:a16="http://schemas.microsoft.com/office/drawing/2014/main" id="{DFA386D3-FCFC-4630-B8F1-3144BCEA5BF3}"/>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1" name="Freeform: Shape 36">
                <a:extLst>
                  <a:ext uri="{FF2B5EF4-FFF2-40B4-BE49-F238E27FC236}">
                    <a16:creationId xmlns:a16="http://schemas.microsoft.com/office/drawing/2014/main" id="{53EF3BC0-98DA-4218-B9E8-F47FA1C11F36}"/>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2" name="Freeform: Shape 37">
                <a:extLst>
                  <a:ext uri="{FF2B5EF4-FFF2-40B4-BE49-F238E27FC236}">
                    <a16:creationId xmlns:a16="http://schemas.microsoft.com/office/drawing/2014/main" id="{67645674-65CD-4C60-AE13-2D7A5DFAF5C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3" name="Freeform: Shape 38">
                <a:extLst>
                  <a:ext uri="{FF2B5EF4-FFF2-40B4-BE49-F238E27FC236}">
                    <a16:creationId xmlns:a16="http://schemas.microsoft.com/office/drawing/2014/main" id="{91FC57F3-C93D-4A02-AA2A-37F81573623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grpSp>
        <p:nvGrpSpPr>
          <p:cNvPr id="124" name="Group 123">
            <a:extLst>
              <a:ext uri="{FF2B5EF4-FFF2-40B4-BE49-F238E27FC236}">
                <a16:creationId xmlns:a16="http://schemas.microsoft.com/office/drawing/2014/main" id="{565E93E9-4624-4300-9736-8AD2206DEEDC}"/>
              </a:ext>
            </a:extLst>
          </p:cNvPr>
          <p:cNvGrpSpPr/>
          <p:nvPr/>
        </p:nvGrpSpPr>
        <p:grpSpPr>
          <a:xfrm>
            <a:off x="166248" y="6490548"/>
            <a:ext cx="4247655" cy="273466"/>
            <a:chOff x="4366684" y="2926127"/>
            <a:chExt cx="3278335" cy="2571063"/>
          </a:xfrm>
        </p:grpSpPr>
        <p:sp>
          <p:nvSpPr>
            <p:cNvPr id="125" name="Freeform: Shape 4">
              <a:extLst>
                <a:ext uri="{FF2B5EF4-FFF2-40B4-BE49-F238E27FC236}">
                  <a16:creationId xmlns:a16="http://schemas.microsoft.com/office/drawing/2014/main" id="{C028FEAF-D49A-46B9-89E4-097BE7C65526}"/>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6" name="Freeform: Shape 5">
              <a:extLst>
                <a:ext uri="{FF2B5EF4-FFF2-40B4-BE49-F238E27FC236}">
                  <a16:creationId xmlns:a16="http://schemas.microsoft.com/office/drawing/2014/main" id="{3D876396-B2E8-4260-95F0-7F807CEBB33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7" name="Freeform: Shape 6">
              <a:extLst>
                <a:ext uri="{FF2B5EF4-FFF2-40B4-BE49-F238E27FC236}">
                  <a16:creationId xmlns:a16="http://schemas.microsoft.com/office/drawing/2014/main" id="{E54FF9D1-6089-4D74-8D8E-6D1177695082}"/>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8" name="Freeform: Shape 7">
              <a:extLst>
                <a:ext uri="{FF2B5EF4-FFF2-40B4-BE49-F238E27FC236}">
                  <a16:creationId xmlns:a16="http://schemas.microsoft.com/office/drawing/2014/main" id="{C588BD84-AC78-42E3-8E80-878DF5182085}"/>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9" name="Freeform: Shape 8">
              <a:extLst>
                <a:ext uri="{FF2B5EF4-FFF2-40B4-BE49-F238E27FC236}">
                  <a16:creationId xmlns:a16="http://schemas.microsoft.com/office/drawing/2014/main" id="{ED1FACAF-51FC-4BC7-B86A-37A0AE818A30}"/>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0" name="Freeform: Shape 9">
              <a:extLst>
                <a:ext uri="{FF2B5EF4-FFF2-40B4-BE49-F238E27FC236}">
                  <a16:creationId xmlns:a16="http://schemas.microsoft.com/office/drawing/2014/main" id="{A1F696F5-C936-4257-ABAE-CFB663A4F5B9}"/>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1" name="Freeform: Shape 10">
              <a:extLst>
                <a:ext uri="{FF2B5EF4-FFF2-40B4-BE49-F238E27FC236}">
                  <a16:creationId xmlns:a16="http://schemas.microsoft.com/office/drawing/2014/main" id="{2E7360DC-5C0F-466D-84A8-E0EE6E3AB0F1}"/>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2" name="Freeform: Shape 11">
              <a:extLst>
                <a:ext uri="{FF2B5EF4-FFF2-40B4-BE49-F238E27FC236}">
                  <a16:creationId xmlns:a16="http://schemas.microsoft.com/office/drawing/2014/main" id="{08DE8446-7C37-470B-9371-440B4896B7B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3" name="Freeform: Shape 12">
              <a:extLst>
                <a:ext uri="{FF2B5EF4-FFF2-40B4-BE49-F238E27FC236}">
                  <a16:creationId xmlns:a16="http://schemas.microsoft.com/office/drawing/2014/main" id="{79F2E292-A6A3-445D-9144-E683946C0A17}"/>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4" name="Freeform: Shape 13">
              <a:extLst>
                <a:ext uri="{FF2B5EF4-FFF2-40B4-BE49-F238E27FC236}">
                  <a16:creationId xmlns:a16="http://schemas.microsoft.com/office/drawing/2014/main" id="{E1355B59-DD0D-4CAB-945D-A12DD9E80FEC}"/>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5" name="Freeform: Shape 14">
              <a:extLst>
                <a:ext uri="{FF2B5EF4-FFF2-40B4-BE49-F238E27FC236}">
                  <a16:creationId xmlns:a16="http://schemas.microsoft.com/office/drawing/2014/main" id="{791E57E2-15BD-41FF-A3AD-FEF3ACD07BAD}"/>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6" name="Freeform: Shape 15">
              <a:extLst>
                <a:ext uri="{FF2B5EF4-FFF2-40B4-BE49-F238E27FC236}">
                  <a16:creationId xmlns:a16="http://schemas.microsoft.com/office/drawing/2014/main" id="{ACC6ABAB-5C29-44A4-B49A-A3C7C7F7BCBE}"/>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7" name="Freeform: Shape 16">
              <a:extLst>
                <a:ext uri="{FF2B5EF4-FFF2-40B4-BE49-F238E27FC236}">
                  <a16:creationId xmlns:a16="http://schemas.microsoft.com/office/drawing/2014/main" id="{4A71DD83-8022-4143-A93D-17DDAFFAB864}"/>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8" name="Freeform: Shape 17">
              <a:extLst>
                <a:ext uri="{FF2B5EF4-FFF2-40B4-BE49-F238E27FC236}">
                  <a16:creationId xmlns:a16="http://schemas.microsoft.com/office/drawing/2014/main" id="{01418661-1F77-4FAD-B4FD-28B2B041E7F8}"/>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9" name="Freeform: Shape 18">
              <a:extLst>
                <a:ext uri="{FF2B5EF4-FFF2-40B4-BE49-F238E27FC236}">
                  <a16:creationId xmlns:a16="http://schemas.microsoft.com/office/drawing/2014/main" id="{D05CCC8A-C19B-40FE-BEEF-912A84A1EF92}"/>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0" name="Freeform: Shape 19">
              <a:extLst>
                <a:ext uri="{FF2B5EF4-FFF2-40B4-BE49-F238E27FC236}">
                  <a16:creationId xmlns:a16="http://schemas.microsoft.com/office/drawing/2014/main" id="{95FBCACE-24A6-48D1-B13B-8F9FE1203886}"/>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1" name="Freeform: Shape 20">
              <a:extLst>
                <a:ext uri="{FF2B5EF4-FFF2-40B4-BE49-F238E27FC236}">
                  <a16:creationId xmlns:a16="http://schemas.microsoft.com/office/drawing/2014/main" id="{12CB76F8-C735-44B5-9A98-9F2B9379252C}"/>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2" name="Freeform: Shape 21">
              <a:extLst>
                <a:ext uri="{FF2B5EF4-FFF2-40B4-BE49-F238E27FC236}">
                  <a16:creationId xmlns:a16="http://schemas.microsoft.com/office/drawing/2014/main" id="{555127DA-3EE1-42DE-BA8E-69E101C286EB}"/>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3" name="Freeform: Shape 22">
              <a:extLst>
                <a:ext uri="{FF2B5EF4-FFF2-40B4-BE49-F238E27FC236}">
                  <a16:creationId xmlns:a16="http://schemas.microsoft.com/office/drawing/2014/main" id="{C2C10520-9F80-4BE2-B993-5B905B809DE6}"/>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4" name="Freeform: Shape 23">
              <a:extLst>
                <a:ext uri="{FF2B5EF4-FFF2-40B4-BE49-F238E27FC236}">
                  <a16:creationId xmlns:a16="http://schemas.microsoft.com/office/drawing/2014/main" id="{EDB92882-0CF1-413E-8743-7A1E01EF2B8A}"/>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5" name="Freeform: Shape 24">
              <a:extLst>
                <a:ext uri="{FF2B5EF4-FFF2-40B4-BE49-F238E27FC236}">
                  <a16:creationId xmlns:a16="http://schemas.microsoft.com/office/drawing/2014/main" id="{0932F542-36CC-4138-A432-576700346F8C}"/>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6" name="Freeform: Shape 25">
              <a:extLst>
                <a:ext uri="{FF2B5EF4-FFF2-40B4-BE49-F238E27FC236}">
                  <a16:creationId xmlns:a16="http://schemas.microsoft.com/office/drawing/2014/main" id="{3B6B041A-5F1A-40C1-9584-D5563AB6A193}"/>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7" name="Freeform: Shape 26">
              <a:extLst>
                <a:ext uri="{FF2B5EF4-FFF2-40B4-BE49-F238E27FC236}">
                  <a16:creationId xmlns:a16="http://schemas.microsoft.com/office/drawing/2014/main" id="{3C697974-1EFD-497C-8F1B-DEAA82EB7A7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8" name="Freeform: Shape 27">
              <a:extLst>
                <a:ext uri="{FF2B5EF4-FFF2-40B4-BE49-F238E27FC236}">
                  <a16:creationId xmlns:a16="http://schemas.microsoft.com/office/drawing/2014/main" id="{C5C2CAB8-8604-4E04-9F23-99A720B6CD62}"/>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9" name="Freeform: Shape 28">
              <a:extLst>
                <a:ext uri="{FF2B5EF4-FFF2-40B4-BE49-F238E27FC236}">
                  <a16:creationId xmlns:a16="http://schemas.microsoft.com/office/drawing/2014/main" id="{78959DD7-B4AB-4F69-BB5B-9840CF94E3CA}"/>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0" name="Freeform: Shape 29">
              <a:extLst>
                <a:ext uri="{FF2B5EF4-FFF2-40B4-BE49-F238E27FC236}">
                  <a16:creationId xmlns:a16="http://schemas.microsoft.com/office/drawing/2014/main" id="{A7EB0FDD-9AD7-4386-8559-CE3745BCEC8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1" name="Freeform: Shape 30">
              <a:extLst>
                <a:ext uri="{FF2B5EF4-FFF2-40B4-BE49-F238E27FC236}">
                  <a16:creationId xmlns:a16="http://schemas.microsoft.com/office/drawing/2014/main" id="{EABA9570-C479-4F46-AD41-88F10E265791}"/>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2" name="Freeform: Shape 31">
              <a:extLst>
                <a:ext uri="{FF2B5EF4-FFF2-40B4-BE49-F238E27FC236}">
                  <a16:creationId xmlns:a16="http://schemas.microsoft.com/office/drawing/2014/main" id="{696970B8-F5CB-412E-8251-9AF0578354D0}"/>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3" name="Freeform: Shape 32">
              <a:extLst>
                <a:ext uri="{FF2B5EF4-FFF2-40B4-BE49-F238E27FC236}">
                  <a16:creationId xmlns:a16="http://schemas.microsoft.com/office/drawing/2014/main" id="{3D00D20E-2B63-4792-A233-43481FD84B2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4" name="Freeform: Shape 33">
              <a:extLst>
                <a:ext uri="{FF2B5EF4-FFF2-40B4-BE49-F238E27FC236}">
                  <a16:creationId xmlns:a16="http://schemas.microsoft.com/office/drawing/2014/main" id="{7873ECCA-6F31-4A69-856A-82645EA1C11F}"/>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5" name="Freeform: Shape 34">
              <a:extLst>
                <a:ext uri="{FF2B5EF4-FFF2-40B4-BE49-F238E27FC236}">
                  <a16:creationId xmlns:a16="http://schemas.microsoft.com/office/drawing/2014/main" id="{2821AFFC-1334-4BF1-A96A-FBE5CE0E32B4}"/>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6" name="Freeform: Shape 35">
              <a:extLst>
                <a:ext uri="{FF2B5EF4-FFF2-40B4-BE49-F238E27FC236}">
                  <a16:creationId xmlns:a16="http://schemas.microsoft.com/office/drawing/2014/main" id="{DFA386D3-FCFC-4630-B8F1-3144BCEA5BF3}"/>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7" name="Freeform: Shape 36">
              <a:extLst>
                <a:ext uri="{FF2B5EF4-FFF2-40B4-BE49-F238E27FC236}">
                  <a16:creationId xmlns:a16="http://schemas.microsoft.com/office/drawing/2014/main" id="{53EF3BC0-98DA-4218-B9E8-F47FA1C11F36}"/>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8" name="Freeform: Shape 37">
              <a:extLst>
                <a:ext uri="{FF2B5EF4-FFF2-40B4-BE49-F238E27FC236}">
                  <a16:creationId xmlns:a16="http://schemas.microsoft.com/office/drawing/2014/main" id="{67645674-65CD-4C60-AE13-2D7A5DFAF5C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9" name="Freeform: Shape 38">
              <a:extLst>
                <a:ext uri="{FF2B5EF4-FFF2-40B4-BE49-F238E27FC236}">
                  <a16:creationId xmlns:a16="http://schemas.microsoft.com/office/drawing/2014/main" id="{91FC57F3-C93D-4A02-AA2A-37F81573623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2" name="Rectangle 1"/>
          <p:cNvSpPr/>
          <p:nvPr/>
        </p:nvSpPr>
        <p:spPr>
          <a:xfrm>
            <a:off x="10515" y="19993"/>
            <a:ext cx="12191999" cy="646331"/>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gn="ctr"/>
            <a:r>
              <a:rPr lang="en-US" altLang="ko-KR" sz="3600" dirty="0">
                <a:solidFill>
                  <a:srgbClr val="000099"/>
                </a:solidFill>
                <a:latin typeface="Times New Roman" pitchFamily="18" charset="0"/>
                <a:cs typeface="Times New Roman" pitchFamily="18" charset="0"/>
              </a:rPr>
              <a:t> USES OF DISTRIBUTED SYSTEM </a:t>
            </a:r>
            <a:endParaRPr lang="ko-KR" altLang="en-US" sz="3600" dirty="0">
              <a:solidFill>
                <a:srgbClr val="000099"/>
              </a:solidFill>
              <a:latin typeface="Times New Roman" pitchFamily="18" charset="0"/>
              <a:cs typeface="Times New Roman" pitchFamily="18" charset="0"/>
            </a:endParaRPr>
          </a:p>
        </p:txBody>
      </p:sp>
      <p:sp>
        <p:nvSpPr>
          <p:cNvPr id="352" name="TextBox 351"/>
          <p:cNvSpPr txBox="1"/>
          <p:nvPr/>
        </p:nvSpPr>
        <p:spPr>
          <a:xfrm>
            <a:off x="7483294" y="2282149"/>
            <a:ext cx="1280161"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2</a:t>
            </a:r>
          </a:p>
        </p:txBody>
      </p:sp>
      <p:sp>
        <p:nvSpPr>
          <p:cNvPr id="353" name="TextBox 352"/>
          <p:cNvSpPr txBox="1"/>
          <p:nvPr/>
        </p:nvSpPr>
        <p:spPr>
          <a:xfrm>
            <a:off x="6095999" y="4927086"/>
            <a:ext cx="1280161"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3</a:t>
            </a:r>
          </a:p>
        </p:txBody>
      </p:sp>
      <p:sp>
        <p:nvSpPr>
          <p:cNvPr id="355" name="Rectangle 354"/>
          <p:cNvSpPr/>
          <p:nvPr/>
        </p:nvSpPr>
        <p:spPr>
          <a:xfrm>
            <a:off x="6318076" y="990172"/>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0000"/>
              </a:solidFill>
              <a:latin typeface="Arial" panose="020B0604020202020204" pitchFamily="34" charset="0"/>
              <a:cs typeface="Arial" panose="020B0604020202020204" pitchFamily="34" charset="0"/>
            </a:endParaRPr>
          </a:p>
        </p:txBody>
      </p:sp>
      <p:sp>
        <p:nvSpPr>
          <p:cNvPr id="356" name="Rectangle 355"/>
          <p:cNvSpPr/>
          <p:nvPr/>
        </p:nvSpPr>
        <p:spPr>
          <a:xfrm>
            <a:off x="7788323" y="3758972"/>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57" name="Rectangle 356"/>
          <p:cNvSpPr/>
          <p:nvPr/>
        </p:nvSpPr>
        <p:spPr>
          <a:xfrm>
            <a:off x="1960267" y="4958610"/>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B050"/>
              </a:solidFill>
              <a:latin typeface="Arial" panose="020B0604020202020204" pitchFamily="34" charset="0"/>
              <a:cs typeface="Arial" panose="020B0604020202020204" pitchFamily="34" charset="0"/>
            </a:endParaRPr>
          </a:p>
        </p:txBody>
      </p:sp>
      <p:sp>
        <p:nvSpPr>
          <p:cNvPr id="358" name="Rectangle 357"/>
          <p:cNvSpPr/>
          <p:nvPr/>
        </p:nvSpPr>
        <p:spPr>
          <a:xfrm>
            <a:off x="832619" y="2041403"/>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accent2">
                  <a:lumMod val="75000"/>
                </a:schemeClr>
              </a:solidFill>
              <a:latin typeface="Arial" panose="020B0604020202020204" pitchFamily="34" charset="0"/>
              <a:cs typeface="Arial" panose="020B0604020202020204" pitchFamily="34" charset="0"/>
            </a:endParaRPr>
          </a:p>
        </p:txBody>
      </p:sp>
      <p:grpSp>
        <p:nvGrpSpPr>
          <p:cNvPr id="361" name="Group 14"/>
          <p:cNvGrpSpPr>
            <a:grpSpLocks noChangeAspect="1"/>
          </p:cNvGrpSpPr>
          <p:nvPr/>
        </p:nvGrpSpPr>
        <p:grpSpPr bwMode="auto">
          <a:xfrm>
            <a:off x="6345373" y="2438267"/>
            <a:ext cx="713404" cy="692800"/>
            <a:chOff x="638" y="291"/>
            <a:chExt cx="554" cy="538"/>
          </a:xfrm>
          <a:solidFill>
            <a:schemeClr val="bg1"/>
          </a:solidFill>
        </p:grpSpPr>
        <p:sp>
          <p:nvSpPr>
            <p:cNvPr id="362" name="Freeform 16"/>
            <p:cNvSpPr>
              <a:spLocks/>
            </p:cNvSpPr>
            <p:nvPr/>
          </p:nvSpPr>
          <p:spPr bwMode="auto">
            <a:xfrm>
              <a:off x="1120" y="444"/>
              <a:ext cx="57" cy="62"/>
            </a:xfrm>
            <a:custGeom>
              <a:avLst/>
              <a:gdLst>
                <a:gd name="T0" fmla="*/ 0 w 341"/>
                <a:gd name="T1" fmla="*/ 0 h 371"/>
                <a:gd name="T2" fmla="*/ 171 w 341"/>
                <a:gd name="T3" fmla="*/ 0 h 371"/>
                <a:gd name="T4" fmla="*/ 201 w 341"/>
                <a:gd name="T5" fmla="*/ 3 h 371"/>
                <a:gd name="T6" fmla="*/ 230 w 341"/>
                <a:gd name="T7" fmla="*/ 11 h 371"/>
                <a:gd name="T8" fmla="*/ 257 w 341"/>
                <a:gd name="T9" fmla="*/ 24 h 371"/>
                <a:gd name="T10" fmla="*/ 280 w 341"/>
                <a:gd name="T11" fmla="*/ 40 h 371"/>
                <a:gd name="T12" fmla="*/ 301 w 341"/>
                <a:gd name="T13" fmla="*/ 61 h 371"/>
                <a:gd name="T14" fmla="*/ 317 w 341"/>
                <a:gd name="T15" fmla="*/ 86 h 371"/>
                <a:gd name="T16" fmla="*/ 330 w 341"/>
                <a:gd name="T17" fmla="*/ 111 h 371"/>
                <a:gd name="T18" fmla="*/ 338 w 341"/>
                <a:gd name="T19" fmla="*/ 141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1 h 371"/>
                <a:gd name="T32" fmla="*/ 280 w 341"/>
                <a:gd name="T33" fmla="*/ 331 h 371"/>
                <a:gd name="T34" fmla="*/ 257 w 341"/>
                <a:gd name="T35" fmla="*/ 349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1"/>
                  </a:lnTo>
                  <a:lnTo>
                    <a:pt x="257" y="24"/>
                  </a:lnTo>
                  <a:lnTo>
                    <a:pt x="280" y="40"/>
                  </a:lnTo>
                  <a:lnTo>
                    <a:pt x="301" y="61"/>
                  </a:lnTo>
                  <a:lnTo>
                    <a:pt x="317" y="86"/>
                  </a:lnTo>
                  <a:lnTo>
                    <a:pt x="330" y="111"/>
                  </a:lnTo>
                  <a:lnTo>
                    <a:pt x="338" y="141"/>
                  </a:lnTo>
                  <a:lnTo>
                    <a:pt x="341" y="171"/>
                  </a:lnTo>
                  <a:lnTo>
                    <a:pt x="341" y="200"/>
                  </a:lnTo>
                  <a:lnTo>
                    <a:pt x="338" y="231"/>
                  </a:lnTo>
                  <a:lnTo>
                    <a:pt x="330" y="260"/>
                  </a:lnTo>
                  <a:lnTo>
                    <a:pt x="317" y="287"/>
                  </a:lnTo>
                  <a:lnTo>
                    <a:pt x="301" y="311"/>
                  </a:lnTo>
                  <a:lnTo>
                    <a:pt x="280" y="331"/>
                  </a:lnTo>
                  <a:lnTo>
                    <a:pt x="257" y="349"/>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Freeform 17"/>
            <p:cNvSpPr>
              <a:spLocks/>
            </p:cNvSpPr>
            <p:nvPr/>
          </p:nvSpPr>
          <p:spPr bwMode="auto">
            <a:xfrm>
              <a:off x="1120" y="517"/>
              <a:ext cx="57" cy="62"/>
            </a:xfrm>
            <a:custGeom>
              <a:avLst/>
              <a:gdLst>
                <a:gd name="T0" fmla="*/ 0 w 341"/>
                <a:gd name="T1" fmla="*/ 0 h 372"/>
                <a:gd name="T2" fmla="*/ 171 w 341"/>
                <a:gd name="T3" fmla="*/ 0 h 372"/>
                <a:gd name="T4" fmla="*/ 201 w 341"/>
                <a:gd name="T5" fmla="*/ 4 h 372"/>
                <a:gd name="T6" fmla="*/ 230 w 341"/>
                <a:gd name="T7" fmla="*/ 11 h 372"/>
                <a:gd name="T8" fmla="*/ 257 w 341"/>
                <a:gd name="T9" fmla="*/ 24 h 372"/>
                <a:gd name="T10" fmla="*/ 280 w 341"/>
                <a:gd name="T11" fmla="*/ 41 h 372"/>
                <a:gd name="T12" fmla="*/ 301 w 341"/>
                <a:gd name="T13" fmla="*/ 61 h 372"/>
                <a:gd name="T14" fmla="*/ 317 w 341"/>
                <a:gd name="T15" fmla="*/ 85 h 372"/>
                <a:gd name="T16" fmla="*/ 330 w 341"/>
                <a:gd name="T17" fmla="*/ 112 h 372"/>
                <a:gd name="T18" fmla="*/ 338 w 341"/>
                <a:gd name="T19" fmla="*/ 141 h 372"/>
                <a:gd name="T20" fmla="*/ 341 w 341"/>
                <a:gd name="T21" fmla="*/ 172 h 372"/>
                <a:gd name="T22" fmla="*/ 341 w 341"/>
                <a:gd name="T23" fmla="*/ 201 h 372"/>
                <a:gd name="T24" fmla="*/ 338 w 341"/>
                <a:gd name="T25" fmla="*/ 231 h 372"/>
                <a:gd name="T26" fmla="*/ 330 w 341"/>
                <a:gd name="T27" fmla="*/ 260 h 372"/>
                <a:gd name="T28" fmla="*/ 317 w 341"/>
                <a:gd name="T29" fmla="*/ 287 h 372"/>
                <a:gd name="T30" fmla="*/ 301 w 341"/>
                <a:gd name="T31" fmla="*/ 311 h 372"/>
                <a:gd name="T32" fmla="*/ 280 w 341"/>
                <a:gd name="T33" fmla="*/ 332 h 372"/>
                <a:gd name="T34" fmla="*/ 257 w 341"/>
                <a:gd name="T35" fmla="*/ 349 h 372"/>
                <a:gd name="T36" fmla="*/ 230 w 341"/>
                <a:gd name="T37" fmla="*/ 361 h 372"/>
                <a:gd name="T38" fmla="*/ 201 w 341"/>
                <a:gd name="T39" fmla="*/ 370 h 372"/>
                <a:gd name="T40" fmla="*/ 171 w 341"/>
                <a:gd name="T41" fmla="*/ 372 h 372"/>
                <a:gd name="T42" fmla="*/ 0 w 341"/>
                <a:gd name="T43" fmla="*/ 372 h 372"/>
                <a:gd name="T44" fmla="*/ 0 w 341"/>
                <a:gd name="T4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2">
                  <a:moveTo>
                    <a:pt x="0" y="0"/>
                  </a:moveTo>
                  <a:lnTo>
                    <a:pt x="171" y="0"/>
                  </a:lnTo>
                  <a:lnTo>
                    <a:pt x="201" y="4"/>
                  </a:lnTo>
                  <a:lnTo>
                    <a:pt x="230" y="11"/>
                  </a:lnTo>
                  <a:lnTo>
                    <a:pt x="257" y="24"/>
                  </a:lnTo>
                  <a:lnTo>
                    <a:pt x="280" y="41"/>
                  </a:lnTo>
                  <a:lnTo>
                    <a:pt x="301" y="61"/>
                  </a:lnTo>
                  <a:lnTo>
                    <a:pt x="317" y="85"/>
                  </a:lnTo>
                  <a:lnTo>
                    <a:pt x="330" y="112"/>
                  </a:lnTo>
                  <a:lnTo>
                    <a:pt x="338" y="141"/>
                  </a:lnTo>
                  <a:lnTo>
                    <a:pt x="341" y="172"/>
                  </a:lnTo>
                  <a:lnTo>
                    <a:pt x="341" y="201"/>
                  </a:lnTo>
                  <a:lnTo>
                    <a:pt x="338" y="231"/>
                  </a:lnTo>
                  <a:lnTo>
                    <a:pt x="330" y="260"/>
                  </a:lnTo>
                  <a:lnTo>
                    <a:pt x="317" y="287"/>
                  </a:lnTo>
                  <a:lnTo>
                    <a:pt x="301" y="311"/>
                  </a:lnTo>
                  <a:lnTo>
                    <a:pt x="280" y="332"/>
                  </a:lnTo>
                  <a:lnTo>
                    <a:pt x="257" y="349"/>
                  </a:lnTo>
                  <a:lnTo>
                    <a:pt x="230" y="361"/>
                  </a:lnTo>
                  <a:lnTo>
                    <a:pt x="201" y="370"/>
                  </a:lnTo>
                  <a:lnTo>
                    <a:pt x="171" y="372"/>
                  </a:lnTo>
                  <a:lnTo>
                    <a:pt x="0" y="37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18"/>
            <p:cNvSpPr>
              <a:spLocks/>
            </p:cNvSpPr>
            <p:nvPr/>
          </p:nvSpPr>
          <p:spPr bwMode="auto">
            <a:xfrm>
              <a:off x="1120" y="590"/>
              <a:ext cx="57" cy="62"/>
            </a:xfrm>
            <a:custGeom>
              <a:avLst/>
              <a:gdLst>
                <a:gd name="T0" fmla="*/ 0 w 341"/>
                <a:gd name="T1" fmla="*/ 0 h 371"/>
                <a:gd name="T2" fmla="*/ 171 w 341"/>
                <a:gd name="T3" fmla="*/ 0 h 371"/>
                <a:gd name="T4" fmla="*/ 201 w 341"/>
                <a:gd name="T5" fmla="*/ 3 h 371"/>
                <a:gd name="T6" fmla="*/ 230 w 341"/>
                <a:gd name="T7" fmla="*/ 10 h 371"/>
                <a:gd name="T8" fmla="*/ 257 w 341"/>
                <a:gd name="T9" fmla="*/ 24 h 371"/>
                <a:gd name="T10" fmla="*/ 280 w 341"/>
                <a:gd name="T11" fmla="*/ 40 h 371"/>
                <a:gd name="T12" fmla="*/ 301 w 341"/>
                <a:gd name="T13" fmla="*/ 61 h 371"/>
                <a:gd name="T14" fmla="*/ 317 w 341"/>
                <a:gd name="T15" fmla="*/ 84 h 371"/>
                <a:gd name="T16" fmla="*/ 330 w 341"/>
                <a:gd name="T17" fmla="*/ 111 h 371"/>
                <a:gd name="T18" fmla="*/ 338 w 341"/>
                <a:gd name="T19" fmla="*/ 140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0 h 371"/>
                <a:gd name="T32" fmla="*/ 280 w 341"/>
                <a:gd name="T33" fmla="*/ 331 h 371"/>
                <a:gd name="T34" fmla="*/ 257 w 341"/>
                <a:gd name="T35" fmla="*/ 348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0"/>
                  </a:lnTo>
                  <a:lnTo>
                    <a:pt x="257" y="24"/>
                  </a:lnTo>
                  <a:lnTo>
                    <a:pt x="280" y="40"/>
                  </a:lnTo>
                  <a:lnTo>
                    <a:pt x="301" y="61"/>
                  </a:lnTo>
                  <a:lnTo>
                    <a:pt x="317" y="84"/>
                  </a:lnTo>
                  <a:lnTo>
                    <a:pt x="330" y="111"/>
                  </a:lnTo>
                  <a:lnTo>
                    <a:pt x="338" y="140"/>
                  </a:lnTo>
                  <a:lnTo>
                    <a:pt x="341" y="171"/>
                  </a:lnTo>
                  <a:lnTo>
                    <a:pt x="341" y="200"/>
                  </a:lnTo>
                  <a:lnTo>
                    <a:pt x="338" y="231"/>
                  </a:lnTo>
                  <a:lnTo>
                    <a:pt x="330" y="260"/>
                  </a:lnTo>
                  <a:lnTo>
                    <a:pt x="317" y="287"/>
                  </a:lnTo>
                  <a:lnTo>
                    <a:pt x="301" y="310"/>
                  </a:lnTo>
                  <a:lnTo>
                    <a:pt x="280" y="331"/>
                  </a:lnTo>
                  <a:lnTo>
                    <a:pt x="257" y="348"/>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Freeform 19"/>
            <p:cNvSpPr>
              <a:spLocks/>
            </p:cNvSpPr>
            <p:nvPr/>
          </p:nvSpPr>
          <p:spPr bwMode="auto">
            <a:xfrm>
              <a:off x="1120" y="339"/>
              <a:ext cx="72" cy="72"/>
            </a:xfrm>
            <a:custGeom>
              <a:avLst/>
              <a:gdLst>
                <a:gd name="T0" fmla="*/ 317 w 430"/>
                <a:gd name="T1" fmla="*/ 0 h 433"/>
                <a:gd name="T2" fmla="*/ 341 w 430"/>
                <a:gd name="T3" fmla="*/ 3 h 433"/>
                <a:gd name="T4" fmla="*/ 362 w 430"/>
                <a:gd name="T5" fmla="*/ 10 h 433"/>
                <a:gd name="T6" fmla="*/ 382 w 430"/>
                <a:gd name="T7" fmla="*/ 22 h 433"/>
                <a:gd name="T8" fmla="*/ 398 w 430"/>
                <a:gd name="T9" fmla="*/ 37 h 433"/>
                <a:gd name="T10" fmla="*/ 411 w 430"/>
                <a:gd name="T11" fmla="*/ 56 h 433"/>
                <a:gd name="T12" fmla="*/ 421 w 430"/>
                <a:gd name="T13" fmla="*/ 77 h 433"/>
                <a:gd name="T14" fmla="*/ 427 w 430"/>
                <a:gd name="T15" fmla="*/ 102 h 433"/>
                <a:gd name="T16" fmla="*/ 430 w 430"/>
                <a:gd name="T17" fmla="*/ 129 h 433"/>
                <a:gd name="T18" fmla="*/ 430 w 430"/>
                <a:gd name="T19" fmla="*/ 153 h 433"/>
                <a:gd name="T20" fmla="*/ 426 w 430"/>
                <a:gd name="T21" fmla="*/ 189 h 433"/>
                <a:gd name="T22" fmla="*/ 416 w 430"/>
                <a:gd name="T23" fmla="*/ 225 h 433"/>
                <a:gd name="T24" fmla="*/ 402 w 430"/>
                <a:gd name="T25" fmla="*/ 259 h 433"/>
                <a:gd name="T26" fmla="*/ 383 w 430"/>
                <a:gd name="T27" fmla="*/ 291 h 433"/>
                <a:gd name="T28" fmla="*/ 358 w 430"/>
                <a:gd name="T29" fmla="*/ 321 h 433"/>
                <a:gd name="T30" fmla="*/ 331 w 430"/>
                <a:gd name="T31" fmla="*/ 345 h 433"/>
                <a:gd name="T32" fmla="*/ 301 w 430"/>
                <a:gd name="T33" fmla="*/ 366 h 433"/>
                <a:gd name="T34" fmla="*/ 269 w 430"/>
                <a:gd name="T35" fmla="*/ 382 h 433"/>
                <a:gd name="T36" fmla="*/ 0 w 430"/>
                <a:gd name="T37" fmla="*/ 433 h 433"/>
                <a:gd name="T38" fmla="*/ 0 w 430"/>
                <a:gd name="T39" fmla="*/ 37 h 433"/>
                <a:gd name="T40" fmla="*/ 266 w 430"/>
                <a:gd name="T41" fmla="*/ 6 h 433"/>
                <a:gd name="T42" fmla="*/ 293 w 430"/>
                <a:gd name="T43" fmla="*/ 1 h 433"/>
                <a:gd name="T44" fmla="*/ 317 w 430"/>
                <a:gd name="T4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0" h="433">
                  <a:moveTo>
                    <a:pt x="317" y="0"/>
                  </a:moveTo>
                  <a:lnTo>
                    <a:pt x="341" y="3"/>
                  </a:lnTo>
                  <a:lnTo>
                    <a:pt x="362" y="10"/>
                  </a:lnTo>
                  <a:lnTo>
                    <a:pt x="382" y="22"/>
                  </a:lnTo>
                  <a:lnTo>
                    <a:pt x="398" y="37"/>
                  </a:lnTo>
                  <a:lnTo>
                    <a:pt x="411" y="56"/>
                  </a:lnTo>
                  <a:lnTo>
                    <a:pt x="421" y="77"/>
                  </a:lnTo>
                  <a:lnTo>
                    <a:pt x="427" y="102"/>
                  </a:lnTo>
                  <a:lnTo>
                    <a:pt x="430" y="129"/>
                  </a:lnTo>
                  <a:lnTo>
                    <a:pt x="430" y="153"/>
                  </a:lnTo>
                  <a:lnTo>
                    <a:pt x="426" y="189"/>
                  </a:lnTo>
                  <a:lnTo>
                    <a:pt x="416" y="225"/>
                  </a:lnTo>
                  <a:lnTo>
                    <a:pt x="402" y="259"/>
                  </a:lnTo>
                  <a:lnTo>
                    <a:pt x="383" y="291"/>
                  </a:lnTo>
                  <a:lnTo>
                    <a:pt x="358" y="321"/>
                  </a:lnTo>
                  <a:lnTo>
                    <a:pt x="331" y="345"/>
                  </a:lnTo>
                  <a:lnTo>
                    <a:pt x="301" y="366"/>
                  </a:lnTo>
                  <a:lnTo>
                    <a:pt x="269" y="382"/>
                  </a:lnTo>
                  <a:lnTo>
                    <a:pt x="0" y="433"/>
                  </a:lnTo>
                  <a:lnTo>
                    <a:pt x="0" y="37"/>
                  </a:lnTo>
                  <a:lnTo>
                    <a:pt x="266" y="6"/>
                  </a:lnTo>
                  <a:lnTo>
                    <a:pt x="293" y="1"/>
                  </a:lnTo>
                  <a:lnTo>
                    <a:pt x="3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20"/>
            <p:cNvSpPr>
              <a:spLocks/>
            </p:cNvSpPr>
            <p:nvPr/>
          </p:nvSpPr>
          <p:spPr bwMode="auto">
            <a:xfrm>
              <a:off x="865" y="291"/>
              <a:ext cx="245" cy="420"/>
            </a:xfrm>
            <a:custGeom>
              <a:avLst/>
              <a:gdLst>
                <a:gd name="T0" fmla="*/ 1304 w 1472"/>
                <a:gd name="T1" fmla="*/ 0 h 2521"/>
                <a:gd name="T2" fmla="*/ 1363 w 1472"/>
                <a:gd name="T3" fmla="*/ 12 h 2521"/>
                <a:gd name="T4" fmla="*/ 1412 w 1472"/>
                <a:gd name="T5" fmla="*/ 40 h 2521"/>
                <a:gd name="T6" fmla="*/ 1449 w 1472"/>
                <a:gd name="T7" fmla="*/ 85 h 2521"/>
                <a:gd name="T8" fmla="*/ 1469 w 1472"/>
                <a:gd name="T9" fmla="*/ 140 h 2521"/>
                <a:gd name="T10" fmla="*/ 1472 w 1472"/>
                <a:gd name="T11" fmla="*/ 2351 h 2521"/>
                <a:gd name="T12" fmla="*/ 1461 w 1472"/>
                <a:gd name="T13" fmla="*/ 2411 h 2521"/>
                <a:gd name="T14" fmla="*/ 1432 w 1472"/>
                <a:gd name="T15" fmla="*/ 2461 h 2521"/>
                <a:gd name="T16" fmla="*/ 1388 w 1472"/>
                <a:gd name="T17" fmla="*/ 2498 h 2521"/>
                <a:gd name="T18" fmla="*/ 1334 w 1472"/>
                <a:gd name="T19" fmla="*/ 2519 h 2521"/>
                <a:gd name="T20" fmla="*/ 947 w 1472"/>
                <a:gd name="T21" fmla="*/ 2521 h 2521"/>
                <a:gd name="T22" fmla="*/ 955 w 1472"/>
                <a:gd name="T23" fmla="*/ 2488 h 2521"/>
                <a:gd name="T24" fmla="*/ 961 w 1472"/>
                <a:gd name="T25" fmla="*/ 2467 h 2521"/>
                <a:gd name="T26" fmla="*/ 977 w 1472"/>
                <a:gd name="T27" fmla="*/ 2383 h 2521"/>
                <a:gd name="T28" fmla="*/ 823 w 1472"/>
                <a:gd name="T29" fmla="*/ 2367 h 2521"/>
                <a:gd name="T30" fmla="*/ 838 w 1472"/>
                <a:gd name="T31" fmla="*/ 2330 h 2521"/>
                <a:gd name="T32" fmla="*/ 837 w 1472"/>
                <a:gd name="T33" fmla="*/ 2286 h 2521"/>
                <a:gd name="T34" fmla="*/ 816 w 1472"/>
                <a:gd name="T35" fmla="*/ 2244 h 2521"/>
                <a:gd name="T36" fmla="*/ 780 w 1472"/>
                <a:gd name="T37" fmla="*/ 2215 h 2521"/>
                <a:gd name="T38" fmla="*/ 733 w 1472"/>
                <a:gd name="T39" fmla="*/ 2203 h 2521"/>
                <a:gd name="T40" fmla="*/ 686 w 1472"/>
                <a:gd name="T41" fmla="*/ 2215 h 2521"/>
                <a:gd name="T42" fmla="*/ 650 w 1472"/>
                <a:gd name="T43" fmla="*/ 2244 h 2521"/>
                <a:gd name="T44" fmla="*/ 630 w 1472"/>
                <a:gd name="T45" fmla="*/ 2286 h 2521"/>
                <a:gd name="T46" fmla="*/ 629 w 1472"/>
                <a:gd name="T47" fmla="*/ 2330 h 2521"/>
                <a:gd name="T48" fmla="*/ 643 w 1472"/>
                <a:gd name="T49" fmla="*/ 2367 h 2521"/>
                <a:gd name="T50" fmla="*/ 360 w 1472"/>
                <a:gd name="T51" fmla="*/ 2383 h 2521"/>
                <a:gd name="T52" fmla="*/ 363 w 1472"/>
                <a:gd name="T53" fmla="*/ 2374 h 2521"/>
                <a:gd name="T54" fmla="*/ 369 w 1472"/>
                <a:gd name="T55" fmla="*/ 2356 h 2521"/>
                <a:gd name="T56" fmla="*/ 372 w 1472"/>
                <a:gd name="T57" fmla="*/ 2054 h 2521"/>
                <a:gd name="T58" fmla="*/ 1212 w 1472"/>
                <a:gd name="T59" fmla="*/ 2051 h 2521"/>
                <a:gd name="T60" fmla="*/ 1236 w 1472"/>
                <a:gd name="T61" fmla="*/ 2034 h 2521"/>
                <a:gd name="T62" fmla="*/ 1244 w 1472"/>
                <a:gd name="T63" fmla="*/ 2006 h 2521"/>
                <a:gd name="T64" fmla="*/ 1242 w 1472"/>
                <a:gd name="T65" fmla="*/ 313 h 2521"/>
                <a:gd name="T66" fmla="*/ 1226 w 1472"/>
                <a:gd name="T67" fmla="*/ 290 h 2521"/>
                <a:gd name="T68" fmla="*/ 1198 w 1472"/>
                <a:gd name="T69" fmla="*/ 281 h 2521"/>
                <a:gd name="T70" fmla="*/ 259 w 1472"/>
                <a:gd name="T71" fmla="*/ 284 h 2521"/>
                <a:gd name="T72" fmla="*/ 237 w 1472"/>
                <a:gd name="T73" fmla="*/ 300 h 2521"/>
                <a:gd name="T74" fmla="*/ 228 w 1472"/>
                <a:gd name="T75" fmla="*/ 328 h 2521"/>
                <a:gd name="T76" fmla="*/ 0 w 1472"/>
                <a:gd name="T77" fmla="*/ 1459 h 2521"/>
                <a:gd name="T78" fmla="*/ 3 w 1472"/>
                <a:gd name="T79" fmla="*/ 140 h 2521"/>
                <a:gd name="T80" fmla="*/ 23 w 1472"/>
                <a:gd name="T81" fmla="*/ 85 h 2521"/>
                <a:gd name="T82" fmla="*/ 60 w 1472"/>
                <a:gd name="T83" fmla="*/ 40 h 2521"/>
                <a:gd name="T84" fmla="*/ 110 w 1472"/>
                <a:gd name="T85" fmla="*/ 12 h 2521"/>
                <a:gd name="T86" fmla="*/ 169 w 1472"/>
                <a:gd name="T87" fmla="*/ 0 h 2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72" h="2521">
                  <a:moveTo>
                    <a:pt x="169" y="0"/>
                  </a:moveTo>
                  <a:lnTo>
                    <a:pt x="1304" y="0"/>
                  </a:lnTo>
                  <a:lnTo>
                    <a:pt x="1334" y="3"/>
                  </a:lnTo>
                  <a:lnTo>
                    <a:pt x="1363" y="12"/>
                  </a:lnTo>
                  <a:lnTo>
                    <a:pt x="1388" y="24"/>
                  </a:lnTo>
                  <a:lnTo>
                    <a:pt x="1412" y="40"/>
                  </a:lnTo>
                  <a:lnTo>
                    <a:pt x="1432" y="61"/>
                  </a:lnTo>
                  <a:lnTo>
                    <a:pt x="1449" y="85"/>
                  </a:lnTo>
                  <a:lnTo>
                    <a:pt x="1461" y="112"/>
                  </a:lnTo>
                  <a:lnTo>
                    <a:pt x="1469" y="140"/>
                  </a:lnTo>
                  <a:lnTo>
                    <a:pt x="1472" y="170"/>
                  </a:lnTo>
                  <a:lnTo>
                    <a:pt x="1472" y="2351"/>
                  </a:lnTo>
                  <a:lnTo>
                    <a:pt x="1469" y="2382"/>
                  </a:lnTo>
                  <a:lnTo>
                    <a:pt x="1461" y="2411"/>
                  </a:lnTo>
                  <a:lnTo>
                    <a:pt x="1449" y="2437"/>
                  </a:lnTo>
                  <a:lnTo>
                    <a:pt x="1432" y="2461"/>
                  </a:lnTo>
                  <a:lnTo>
                    <a:pt x="1412" y="2482"/>
                  </a:lnTo>
                  <a:lnTo>
                    <a:pt x="1388" y="2498"/>
                  </a:lnTo>
                  <a:lnTo>
                    <a:pt x="1363" y="2511"/>
                  </a:lnTo>
                  <a:lnTo>
                    <a:pt x="1334" y="2519"/>
                  </a:lnTo>
                  <a:lnTo>
                    <a:pt x="1304" y="2521"/>
                  </a:lnTo>
                  <a:lnTo>
                    <a:pt x="947" y="2521"/>
                  </a:lnTo>
                  <a:lnTo>
                    <a:pt x="952" y="2503"/>
                  </a:lnTo>
                  <a:lnTo>
                    <a:pt x="955" y="2488"/>
                  </a:lnTo>
                  <a:lnTo>
                    <a:pt x="959" y="2476"/>
                  </a:lnTo>
                  <a:lnTo>
                    <a:pt x="961" y="2467"/>
                  </a:lnTo>
                  <a:lnTo>
                    <a:pt x="961" y="2463"/>
                  </a:lnTo>
                  <a:lnTo>
                    <a:pt x="977" y="2383"/>
                  </a:lnTo>
                  <a:lnTo>
                    <a:pt x="811" y="2383"/>
                  </a:lnTo>
                  <a:lnTo>
                    <a:pt x="823" y="2367"/>
                  </a:lnTo>
                  <a:lnTo>
                    <a:pt x="832" y="2350"/>
                  </a:lnTo>
                  <a:lnTo>
                    <a:pt x="838" y="2330"/>
                  </a:lnTo>
                  <a:lnTo>
                    <a:pt x="840" y="2311"/>
                  </a:lnTo>
                  <a:lnTo>
                    <a:pt x="837" y="2286"/>
                  </a:lnTo>
                  <a:lnTo>
                    <a:pt x="829" y="2263"/>
                  </a:lnTo>
                  <a:lnTo>
                    <a:pt x="816" y="2244"/>
                  </a:lnTo>
                  <a:lnTo>
                    <a:pt x="800" y="2227"/>
                  </a:lnTo>
                  <a:lnTo>
                    <a:pt x="780" y="2215"/>
                  </a:lnTo>
                  <a:lnTo>
                    <a:pt x="758" y="2206"/>
                  </a:lnTo>
                  <a:lnTo>
                    <a:pt x="733" y="2203"/>
                  </a:lnTo>
                  <a:lnTo>
                    <a:pt x="709" y="2206"/>
                  </a:lnTo>
                  <a:lnTo>
                    <a:pt x="686" y="2215"/>
                  </a:lnTo>
                  <a:lnTo>
                    <a:pt x="667" y="2227"/>
                  </a:lnTo>
                  <a:lnTo>
                    <a:pt x="650" y="2244"/>
                  </a:lnTo>
                  <a:lnTo>
                    <a:pt x="638" y="2263"/>
                  </a:lnTo>
                  <a:lnTo>
                    <a:pt x="630" y="2286"/>
                  </a:lnTo>
                  <a:lnTo>
                    <a:pt x="627" y="2311"/>
                  </a:lnTo>
                  <a:lnTo>
                    <a:pt x="629" y="2330"/>
                  </a:lnTo>
                  <a:lnTo>
                    <a:pt x="635" y="2350"/>
                  </a:lnTo>
                  <a:lnTo>
                    <a:pt x="643" y="2367"/>
                  </a:lnTo>
                  <a:lnTo>
                    <a:pt x="656" y="2383"/>
                  </a:lnTo>
                  <a:lnTo>
                    <a:pt x="360" y="2383"/>
                  </a:lnTo>
                  <a:lnTo>
                    <a:pt x="361" y="2381"/>
                  </a:lnTo>
                  <a:lnTo>
                    <a:pt x="363" y="2374"/>
                  </a:lnTo>
                  <a:lnTo>
                    <a:pt x="365" y="2366"/>
                  </a:lnTo>
                  <a:lnTo>
                    <a:pt x="369" y="2356"/>
                  </a:lnTo>
                  <a:lnTo>
                    <a:pt x="372" y="2345"/>
                  </a:lnTo>
                  <a:lnTo>
                    <a:pt x="372" y="2054"/>
                  </a:lnTo>
                  <a:lnTo>
                    <a:pt x="1198" y="2054"/>
                  </a:lnTo>
                  <a:lnTo>
                    <a:pt x="1212" y="2051"/>
                  </a:lnTo>
                  <a:lnTo>
                    <a:pt x="1226" y="2044"/>
                  </a:lnTo>
                  <a:lnTo>
                    <a:pt x="1236" y="2034"/>
                  </a:lnTo>
                  <a:lnTo>
                    <a:pt x="1242" y="2022"/>
                  </a:lnTo>
                  <a:lnTo>
                    <a:pt x="1244" y="2006"/>
                  </a:lnTo>
                  <a:lnTo>
                    <a:pt x="1244" y="328"/>
                  </a:lnTo>
                  <a:lnTo>
                    <a:pt x="1242" y="313"/>
                  </a:lnTo>
                  <a:lnTo>
                    <a:pt x="1236" y="300"/>
                  </a:lnTo>
                  <a:lnTo>
                    <a:pt x="1226" y="290"/>
                  </a:lnTo>
                  <a:lnTo>
                    <a:pt x="1212" y="284"/>
                  </a:lnTo>
                  <a:lnTo>
                    <a:pt x="1198" y="281"/>
                  </a:lnTo>
                  <a:lnTo>
                    <a:pt x="275" y="281"/>
                  </a:lnTo>
                  <a:lnTo>
                    <a:pt x="259" y="284"/>
                  </a:lnTo>
                  <a:lnTo>
                    <a:pt x="247" y="290"/>
                  </a:lnTo>
                  <a:lnTo>
                    <a:pt x="237" y="300"/>
                  </a:lnTo>
                  <a:lnTo>
                    <a:pt x="231" y="313"/>
                  </a:lnTo>
                  <a:lnTo>
                    <a:pt x="228" y="328"/>
                  </a:lnTo>
                  <a:lnTo>
                    <a:pt x="228" y="1459"/>
                  </a:lnTo>
                  <a:lnTo>
                    <a:pt x="0" y="1459"/>
                  </a:lnTo>
                  <a:lnTo>
                    <a:pt x="0" y="170"/>
                  </a:lnTo>
                  <a:lnTo>
                    <a:pt x="3" y="140"/>
                  </a:lnTo>
                  <a:lnTo>
                    <a:pt x="11" y="112"/>
                  </a:lnTo>
                  <a:lnTo>
                    <a:pt x="23" y="85"/>
                  </a:lnTo>
                  <a:lnTo>
                    <a:pt x="40" y="61"/>
                  </a:lnTo>
                  <a:lnTo>
                    <a:pt x="60" y="40"/>
                  </a:lnTo>
                  <a:lnTo>
                    <a:pt x="83" y="24"/>
                  </a:lnTo>
                  <a:lnTo>
                    <a:pt x="110" y="12"/>
                  </a:lnTo>
                  <a:lnTo>
                    <a:pt x="139" y="3"/>
                  </a:lnTo>
                  <a:lnTo>
                    <a:pt x="1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Freeform 21"/>
            <p:cNvSpPr>
              <a:spLocks/>
            </p:cNvSpPr>
            <p:nvPr/>
          </p:nvSpPr>
          <p:spPr bwMode="auto">
            <a:xfrm>
              <a:off x="638" y="439"/>
              <a:ext cx="403" cy="390"/>
            </a:xfrm>
            <a:custGeom>
              <a:avLst/>
              <a:gdLst>
                <a:gd name="T0" fmla="*/ 1252 w 2416"/>
                <a:gd name="T1" fmla="*/ 666 h 2337"/>
                <a:gd name="T2" fmla="*/ 2225 w 2416"/>
                <a:gd name="T3" fmla="*/ 669 h 2337"/>
                <a:gd name="T4" fmla="*/ 2293 w 2416"/>
                <a:gd name="T5" fmla="*/ 689 h 2337"/>
                <a:gd name="T6" fmla="*/ 2349 w 2416"/>
                <a:gd name="T7" fmla="*/ 727 h 2337"/>
                <a:gd name="T8" fmla="*/ 2390 w 2416"/>
                <a:gd name="T9" fmla="*/ 780 h 2337"/>
                <a:gd name="T10" fmla="*/ 2413 w 2416"/>
                <a:gd name="T11" fmla="*/ 843 h 2337"/>
                <a:gd name="T12" fmla="*/ 2413 w 2416"/>
                <a:gd name="T13" fmla="*/ 912 h 2337"/>
                <a:gd name="T14" fmla="*/ 2390 w 2416"/>
                <a:gd name="T15" fmla="*/ 976 h 2337"/>
                <a:gd name="T16" fmla="*/ 2349 w 2416"/>
                <a:gd name="T17" fmla="*/ 1029 h 2337"/>
                <a:gd name="T18" fmla="*/ 2293 w 2416"/>
                <a:gd name="T19" fmla="*/ 1067 h 2337"/>
                <a:gd name="T20" fmla="*/ 2225 w 2416"/>
                <a:gd name="T21" fmla="*/ 1087 h 2337"/>
                <a:gd name="T22" fmla="*/ 1616 w 2416"/>
                <a:gd name="T23" fmla="*/ 1090 h 2337"/>
                <a:gd name="T24" fmla="*/ 1604 w 2416"/>
                <a:gd name="T25" fmla="*/ 1504 h 2337"/>
                <a:gd name="T26" fmla="*/ 1572 w 2416"/>
                <a:gd name="T27" fmla="*/ 1577 h 2337"/>
                <a:gd name="T28" fmla="*/ 1532 w 2416"/>
                <a:gd name="T29" fmla="*/ 1647 h 2337"/>
                <a:gd name="T30" fmla="*/ 1489 w 2416"/>
                <a:gd name="T31" fmla="*/ 1714 h 2337"/>
                <a:gd name="T32" fmla="*/ 1443 w 2416"/>
                <a:gd name="T33" fmla="*/ 1775 h 2337"/>
                <a:gd name="T34" fmla="*/ 1400 w 2416"/>
                <a:gd name="T35" fmla="*/ 1829 h 2337"/>
                <a:gd name="T36" fmla="*/ 1360 w 2416"/>
                <a:gd name="T37" fmla="*/ 1873 h 2337"/>
                <a:gd name="T38" fmla="*/ 1329 w 2416"/>
                <a:gd name="T39" fmla="*/ 1907 h 2337"/>
                <a:gd name="T40" fmla="*/ 1307 w 2416"/>
                <a:gd name="T41" fmla="*/ 1929 h 2337"/>
                <a:gd name="T42" fmla="*/ 1298 w 2416"/>
                <a:gd name="T43" fmla="*/ 1937 h 2337"/>
                <a:gd name="T44" fmla="*/ 1280 w 2416"/>
                <a:gd name="T45" fmla="*/ 1968 h 2337"/>
                <a:gd name="T46" fmla="*/ 1279 w 2416"/>
                <a:gd name="T47" fmla="*/ 2002 h 2337"/>
                <a:gd name="T48" fmla="*/ 1295 w 2416"/>
                <a:gd name="T49" fmla="*/ 2034 h 2337"/>
                <a:gd name="T50" fmla="*/ 1327 w 2416"/>
                <a:gd name="T51" fmla="*/ 2053 h 2337"/>
                <a:gd name="T52" fmla="*/ 1360 w 2416"/>
                <a:gd name="T53" fmla="*/ 2054 h 2337"/>
                <a:gd name="T54" fmla="*/ 1390 w 2416"/>
                <a:gd name="T55" fmla="*/ 2037 h 2337"/>
                <a:gd name="T56" fmla="*/ 1401 w 2416"/>
                <a:gd name="T57" fmla="*/ 2026 h 2337"/>
                <a:gd name="T58" fmla="*/ 1427 w 2416"/>
                <a:gd name="T59" fmla="*/ 2001 h 2337"/>
                <a:gd name="T60" fmla="*/ 1463 w 2416"/>
                <a:gd name="T61" fmla="*/ 1963 h 2337"/>
                <a:gd name="T62" fmla="*/ 1506 w 2416"/>
                <a:gd name="T63" fmla="*/ 1913 h 2337"/>
                <a:gd name="T64" fmla="*/ 1554 w 2416"/>
                <a:gd name="T65" fmla="*/ 1855 h 2337"/>
                <a:gd name="T66" fmla="*/ 1603 w 2416"/>
                <a:gd name="T67" fmla="*/ 1787 h 2337"/>
                <a:gd name="T68" fmla="*/ 1651 w 2416"/>
                <a:gd name="T69" fmla="*/ 1712 h 2337"/>
                <a:gd name="T70" fmla="*/ 1695 w 2416"/>
                <a:gd name="T71" fmla="*/ 1633 h 2337"/>
                <a:gd name="T72" fmla="*/ 2205 w 2416"/>
                <a:gd name="T73" fmla="*/ 1592 h 2337"/>
                <a:gd name="T74" fmla="*/ 2203 w 2416"/>
                <a:gd name="T75" fmla="*/ 1604 h 2337"/>
                <a:gd name="T76" fmla="*/ 2195 w 2416"/>
                <a:gd name="T77" fmla="*/ 1637 h 2337"/>
                <a:gd name="T78" fmla="*/ 2181 w 2416"/>
                <a:gd name="T79" fmla="*/ 1686 h 2337"/>
                <a:gd name="T80" fmla="*/ 2161 w 2416"/>
                <a:gd name="T81" fmla="*/ 1746 h 2337"/>
                <a:gd name="T82" fmla="*/ 2134 w 2416"/>
                <a:gd name="T83" fmla="*/ 1814 h 2337"/>
                <a:gd name="T84" fmla="*/ 2102 w 2416"/>
                <a:gd name="T85" fmla="*/ 1886 h 2337"/>
                <a:gd name="T86" fmla="*/ 2061 w 2416"/>
                <a:gd name="T87" fmla="*/ 1955 h 2337"/>
                <a:gd name="T88" fmla="*/ 2011 w 2416"/>
                <a:gd name="T89" fmla="*/ 2017 h 2337"/>
                <a:gd name="T90" fmla="*/ 1954 w 2416"/>
                <a:gd name="T91" fmla="*/ 2068 h 2337"/>
                <a:gd name="T92" fmla="*/ 1829 w 2416"/>
                <a:gd name="T93" fmla="*/ 2148 h 2337"/>
                <a:gd name="T94" fmla="*/ 1705 w 2416"/>
                <a:gd name="T95" fmla="*/ 2212 h 2337"/>
                <a:gd name="T96" fmla="*/ 1596 w 2416"/>
                <a:gd name="T97" fmla="*/ 2265 h 2337"/>
                <a:gd name="T98" fmla="*/ 1539 w 2416"/>
                <a:gd name="T99" fmla="*/ 2291 h 2337"/>
                <a:gd name="T100" fmla="*/ 1474 w 2416"/>
                <a:gd name="T101" fmla="*/ 2314 h 2337"/>
                <a:gd name="T102" fmla="*/ 1408 w 2416"/>
                <a:gd name="T103" fmla="*/ 2331 h 2337"/>
                <a:gd name="T104" fmla="*/ 1346 w 2416"/>
                <a:gd name="T105" fmla="*/ 2337 h 2337"/>
                <a:gd name="T106" fmla="*/ 73 w 2416"/>
                <a:gd name="T107" fmla="*/ 2335 h 2337"/>
                <a:gd name="T108" fmla="*/ 35 w 2416"/>
                <a:gd name="T109" fmla="*/ 2320 h 2337"/>
                <a:gd name="T110" fmla="*/ 9 w 2416"/>
                <a:gd name="T111" fmla="*/ 2292 h 2337"/>
                <a:gd name="T112" fmla="*/ 0 w 2416"/>
                <a:gd name="T113" fmla="*/ 2255 h 2337"/>
                <a:gd name="T114" fmla="*/ 8 w 2416"/>
                <a:gd name="T115" fmla="*/ 2211 h 2337"/>
                <a:gd name="T116" fmla="*/ 623 w 2416"/>
                <a:gd name="T117" fmla="*/ 542 h 2337"/>
                <a:gd name="T118" fmla="*/ 674 w 2416"/>
                <a:gd name="T119" fmla="*/ 458 h 2337"/>
                <a:gd name="T120" fmla="*/ 738 w 2416"/>
                <a:gd name="T121" fmla="*/ 377 h 2337"/>
                <a:gd name="T122" fmla="*/ 810 w 2416"/>
                <a:gd name="T123" fmla="*/ 306 h 2337"/>
                <a:gd name="T124" fmla="*/ 882 w 2416"/>
                <a:gd name="T125" fmla="*/ 251 h 2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16" h="2337">
                  <a:moveTo>
                    <a:pt x="1252" y="0"/>
                  </a:moveTo>
                  <a:lnTo>
                    <a:pt x="1252" y="666"/>
                  </a:lnTo>
                  <a:lnTo>
                    <a:pt x="2189" y="666"/>
                  </a:lnTo>
                  <a:lnTo>
                    <a:pt x="2225" y="669"/>
                  </a:lnTo>
                  <a:lnTo>
                    <a:pt x="2260" y="676"/>
                  </a:lnTo>
                  <a:lnTo>
                    <a:pt x="2293" y="689"/>
                  </a:lnTo>
                  <a:lnTo>
                    <a:pt x="2323" y="707"/>
                  </a:lnTo>
                  <a:lnTo>
                    <a:pt x="2349" y="727"/>
                  </a:lnTo>
                  <a:lnTo>
                    <a:pt x="2372" y="752"/>
                  </a:lnTo>
                  <a:lnTo>
                    <a:pt x="2390" y="780"/>
                  </a:lnTo>
                  <a:lnTo>
                    <a:pt x="2403" y="811"/>
                  </a:lnTo>
                  <a:lnTo>
                    <a:pt x="2413" y="843"/>
                  </a:lnTo>
                  <a:lnTo>
                    <a:pt x="2416" y="878"/>
                  </a:lnTo>
                  <a:lnTo>
                    <a:pt x="2413" y="912"/>
                  </a:lnTo>
                  <a:lnTo>
                    <a:pt x="2403" y="945"/>
                  </a:lnTo>
                  <a:lnTo>
                    <a:pt x="2390" y="976"/>
                  </a:lnTo>
                  <a:lnTo>
                    <a:pt x="2372" y="1004"/>
                  </a:lnTo>
                  <a:lnTo>
                    <a:pt x="2349" y="1029"/>
                  </a:lnTo>
                  <a:lnTo>
                    <a:pt x="2323" y="1049"/>
                  </a:lnTo>
                  <a:lnTo>
                    <a:pt x="2293" y="1067"/>
                  </a:lnTo>
                  <a:lnTo>
                    <a:pt x="2260" y="1080"/>
                  </a:lnTo>
                  <a:lnTo>
                    <a:pt x="2225" y="1087"/>
                  </a:lnTo>
                  <a:lnTo>
                    <a:pt x="2189" y="1090"/>
                  </a:lnTo>
                  <a:lnTo>
                    <a:pt x="1616" y="1090"/>
                  </a:lnTo>
                  <a:lnTo>
                    <a:pt x="1616" y="1467"/>
                  </a:lnTo>
                  <a:lnTo>
                    <a:pt x="1604" y="1504"/>
                  </a:lnTo>
                  <a:lnTo>
                    <a:pt x="1589" y="1541"/>
                  </a:lnTo>
                  <a:lnTo>
                    <a:pt x="1572" y="1577"/>
                  </a:lnTo>
                  <a:lnTo>
                    <a:pt x="1553" y="1613"/>
                  </a:lnTo>
                  <a:lnTo>
                    <a:pt x="1532" y="1647"/>
                  </a:lnTo>
                  <a:lnTo>
                    <a:pt x="1511" y="1681"/>
                  </a:lnTo>
                  <a:lnTo>
                    <a:pt x="1489" y="1714"/>
                  </a:lnTo>
                  <a:lnTo>
                    <a:pt x="1466" y="1745"/>
                  </a:lnTo>
                  <a:lnTo>
                    <a:pt x="1443" y="1775"/>
                  </a:lnTo>
                  <a:lnTo>
                    <a:pt x="1422" y="1803"/>
                  </a:lnTo>
                  <a:lnTo>
                    <a:pt x="1400" y="1829"/>
                  </a:lnTo>
                  <a:lnTo>
                    <a:pt x="1380" y="1853"/>
                  </a:lnTo>
                  <a:lnTo>
                    <a:pt x="1360" y="1873"/>
                  </a:lnTo>
                  <a:lnTo>
                    <a:pt x="1343" y="1892"/>
                  </a:lnTo>
                  <a:lnTo>
                    <a:pt x="1329" y="1907"/>
                  </a:lnTo>
                  <a:lnTo>
                    <a:pt x="1316" y="1920"/>
                  </a:lnTo>
                  <a:lnTo>
                    <a:pt x="1307" y="1929"/>
                  </a:lnTo>
                  <a:lnTo>
                    <a:pt x="1301" y="1935"/>
                  </a:lnTo>
                  <a:lnTo>
                    <a:pt x="1298" y="1937"/>
                  </a:lnTo>
                  <a:lnTo>
                    <a:pt x="1287" y="1952"/>
                  </a:lnTo>
                  <a:lnTo>
                    <a:pt x="1280" y="1968"/>
                  </a:lnTo>
                  <a:lnTo>
                    <a:pt x="1276" y="1985"/>
                  </a:lnTo>
                  <a:lnTo>
                    <a:pt x="1279" y="2002"/>
                  </a:lnTo>
                  <a:lnTo>
                    <a:pt x="1285" y="2019"/>
                  </a:lnTo>
                  <a:lnTo>
                    <a:pt x="1295" y="2034"/>
                  </a:lnTo>
                  <a:lnTo>
                    <a:pt x="1309" y="2046"/>
                  </a:lnTo>
                  <a:lnTo>
                    <a:pt x="1327" y="2053"/>
                  </a:lnTo>
                  <a:lnTo>
                    <a:pt x="1344" y="2056"/>
                  </a:lnTo>
                  <a:lnTo>
                    <a:pt x="1360" y="2054"/>
                  </a:lnTo>
                  <a:lnTo>
                    <a:pt x="1376" y="2048"/>
                  </a:lnTo>
                  <a:lnTo>
                    <a:pt x="1390" y="2037"/>
                  </a:lnTo>
                  <a:lnTo>
                    <a:pt x="1394" y="2034"/>
                  </a:lnTo>
                  <a:lnTo>
                    <a:pt x="1401" y="2026"/>
                  </a:lnTo>
                  <a:lnTo>
                    <a:pt x="1413" y="2016"/>
                  </a:lnTo>
                  <a:lnTo>
                    <a:pt x="1427" y="2001"/>
                  </a:lnTo>
                  <a:lnTo>
                    <a:pt x="1443" y="1984"/>
                  </a:lnTo>
                  <a:lnTo>
                    <a:pt x="1463" y="1963"/>
                  </a:lnTo>
                  <a:lnTo>
                    <a:pt x="1483" y="1939"/>
                  </a:lnTo>
                  <a:lnTo>
                    <a:pt x="1506" y="1913"/>
                  </a:lnTo>
                  <a:lnTo>
                    <a:pt x="1529" y="1885"/>
                  </a:lnTo>
                  <a:lnTo>
                    <a:pt x="1554" y="1855"/>
                  </a:lnTo>
                  <a:lnTo>
                    <a:pt x="1578" y="1822"/>
                  </a:lnTo>
                  <a:lnTo>
                    <a:pt x="1603" y="1787"/>
                  </a:lnTo>
                  <a:lnTo>
                    <a:pt x="1628" y="1751"/>
                  </a:lnTo>
                  <a:lnTo>
                    <a:pt x="1651" y="1712"/>
                  </a:lnTo>
                  <a:lnTo>
                    <a:pt x="1674" y="1673"/>
                  </a:lnTo>
                  <a:lnTo>
                    <a:pt x="1695" y="1633"/>
                  </a:lnTo>
                  <a:lnTo>
                    <a:pt x="1714" y="1592"/>
                  </a:lnTo>
                  <a:lnTo>
                    <a:pt x="2205" y="1592"/>
                  </a:lnTo>
                  <a:lnTo>
                    <a:pt x="2204" y="1595"/>
                  </a:lnTo>
                  <a:lnTo>
                    <a:pt x="2203" y="1604"/>
                  </a:lnTo>
                  <a:lnTo>
                    <a:pt x="2199" y="1619"/>
                  </a:lnTo>
                  <a:lnTo>
                    <a:pt x="2195" y="1637"/>
                  </a:lnTo>
                  <a:lnTo>
                    <a:pt x="2189" y="1660"/>
                  </a:lnTo>
                  <a:lnTo>
                    <a:pt x="2181" y="1686"/>
                  </a:lnTo>
                  <a:lnTo>
                    <a:pt x="2172" y="1715"/>
                  </a:lnTo>
                  <a:lnTo>
                    <a:pt x="2161" y="1746"/>
                  </a:lnTo>
                  <a:lnTo>
                    <a:pt x="2149" y="1780"/>
                  </a:lnTo>
                  <a:lnTo>
                    <a:pt x="2134" y="1814"/>
                  </a:lnTo>
                  <a:lnTo>
                    <a:pt x="2119" y="1851"/>
                  </a:lnTo>
                  <a:lnTo>
                    <a:pt x="2102" y="1886"/>
                  </a:lnTo>
                  <a:lnTo>
                    <a:pt x="2082" y="1921"/>
                  </a:lnTo>
                  <a:lnTo>
                    <a:pt x="2061" y="1955"/>
                  </a:lnTo>
                  <a:lnTo>
                    <a:pt x="2037" y="1987"/>
                  </a:lnTo>
                  <a:lnTo>
                    <a:pt x="2011" y="2017"/>
                  </a:lnTo>
                  <a:lnTo>
                    <a:pt x="1984" y="2044"/>
                  </a:lnTo>
                  <a:lnTo>
                    <a:pt x="1954" y="2068"/>
                  </a:lnTo>
                  <a:lnTo>
                    <a:pt x="1893" y="2110"/>
                  </a:lnTo>
                  <a:lnTo>
                    <a:pt x="1829" y="2148"/>
                  </a:lnTo>
                  <a:lnTo>
                    <a:pt x="1766" y="2182"/>
                  </a:lnTo>
                  <a:lnTo>
                    <a:pt x="1705" y="2212"/>
                  </a:lnTo>
                  <a:lnTo>
                    <a:pt x="1648" y="2239"/>
                  </a:lnTo>
                  <a:lnTo>
                    <a:pt x="1596" y="2265"/>
                  </a:lnTo>
                  <a:lnTo>
                    <a:pt x="1568" y="2279"/>
                  </a:lnTo>
                  <a:lnTo>
                    <a:pt x="1539" y="2291"/>
                  </a:lnTo>
                  <a:lnTo>
                    <a:pt x="1507" y="2303"/>
                  </a:lnTo>
                  <a:lnTo>
                    <a:pt x="1474" y="2314"/>
                  </a:lnTo>
                  <a:lnTo>
                    <a:pt x="1440" y="2324"/>
                  </a:lnTo>
                  <a:lnTo>
                    <a:pt x="1408" y="2331"/>
                  </a:lnTo>
                  <a:lnTo>
                    <a:pt x="1376" y="2336"/>
                  </a:lnTo>
                  <a:lnTo>
                    <a:pt x="1346" y="2337"/>
                  </a:lnTo>
                  <a:lnTo>
                    <a:pt x="96" y="2337"/>
                  </a:lnTo>
                  <a:lnTo>
                    <a:pt x="73" y="2335"/>
                  </a:lnTo>
                  <a:lnTo>
                    <a:pt x="52" y="2330"/>
                  </a:lnTo>
                  <a:lnTo>
                    <a:pt x="35" y="2320"/>
                  </a:lnTo>
                  <a:lnTo>
                    <a:pt x="20" y="2307"/>
                  </a:lnTo>
                  <a:lnTo>
                    <a:pt x="9" y="2292"/>
                  </a:lnTo>
                  <a:lnTo>
                    <a:pt x="3" y="2274"/>
                  </a:lnTo>
                  <a:lnTo>
                    <a:pt x="0" y="2255"/>
                  </a:lnTo>
                  <a:lnTo>
                    <a:pt x="2" y="2233"/>
                  </a:lnTo>
                  <a:lnTo>
                    <a:pt x="8" y="2211"/>
                  </a:lnTo>
                  <a:lnTo>
                    <a:pt x="605" y="582"/>
                  </a:lnTo>
                  <a:lnTo>
                    <a:pt x="623" y="542"/>
                  </a:lnTo>
                  <a:lnTo>
                    <a:pt x="646" y="500"/>
                  </a:lnTo>
                  <a:lnTo>
                    <a:pt x="674" y="458"/>
                  </a:lnTo>
                  <a:lnTo>
                    <a:pt x="704" y="417"/>
                  </a:lnTo>
                  <a:lnTo>
                    <a:pt x="738" y="377"/>
                  </a:lnTo>
                  <a:lnTo>
                    <a:pt x="773" y="340"/>
                  </a:lnTo>
                  <a:lnTo>
                    <a:pt x="810" y="306"/>
                  </a:lnTo>
                  <a:lnTo>
                    <a:pt x="847" y="276"/>
                  </a:lnTo>
                  <a:lnTo>
                    <a:pt x="882" y="251"/>
                  </a:lnTo>
                  <a:lnTo>
                    <a:pt x="12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68" name="Freeform 26"/>
          <p:cNvSpPr>
            <a:spLocks noEditPoints="1"/>
          </p:cNvSpPr>
          <p:nvPr/>
        </p:nvSpPr>
        <p:spPr bwMode="auto">
          <a:xfrm>
            <a:off x="6549005" y="3730542"/>
            <a:ext cx="355600" cy="695325"/>
          </a:xfrm>
          <a:custGeom>
            <a:avLst/>
            <a:gdLst>
              <a:gd name="T0" fmla="*/ 765 w 1790"/>
              <a:gd name="T1" fmla="*/ 1570 h 3502"/>
              <a:gd name="T2" fmla="*/ 778 w 1790"/>
              <a:gd name="T3" fmla="*/ 1793 h 3502"/>
              <a:gd name="T4" fmla="*/ 871 w 1790"/>
              <a:gd name="T5" fmla="*/ 1683 h 3502"/>
              <a:gd name="T6" fmla="*/ 1004 w 1790"/>
              <a:gd name="T7" fmla="*/ 1655 h 3502"/>
              <a:gd name="T8" fmla="*/ 1083 w 1790"/>
              <a:gd name="T9" fmla="*/ 1817 h 3502"/>
              <a:gd name="T10" fmla="*/ 1132 w 1790"/>
              <a:gd name="T11" fmla="*/ 1601 h 3502"/>
              <a:gd name="T12" fmla="*/ 942 w 1790"/>
              <a:gd name="T13" fmla="*/ 1469 h 3502"/>
              <a:gd name="T14" fmla="*/ 660 w 1790"/>
              <a:gd name="T15" fmla="*/ 1357 h 3502"/>
              <a:gd name="T16" fmla="*/ 517 w 1790"/>
              <a:gd name="T17" fmla="*/ 1673 h 3502"/>
              <a:gd name="T18" fmla="*/ 667 w 1790"/>
              <a:gd name="T19" fmla="*/ 1992 h 3502"/>
              <a:gd name="T20" fmla="*/ 775 w 1790"/>
              <a:gd name="T21" fmla="*/ 1920 h 3502"/>
              <a:gd name="T22" fmla="*/ 640 w 1790"/>
              <a:gd name="T23" fmla="*/ 1673 h 3502"/>
              <a:gd name="T24" fmla="*/ 777 w 1790"/>
              <a:gd name="T25" fmla="*/ 1421 h 3502"/>
              <a:gd name="T26" fmla="*/ 1068 w 1790"/>
              <a:gd name="T27" fmla="*/ 1401 h 3502"/>
              <a:gd name="T28" fmla="*/ 1239 w 1790"/>
              <a:gd name="T29" fmla="*/ 1629 h 3502"/>
              <a:gd name="T30" fmla="*/ 1133 w 1790"/>
              <a:gd name="T31" fmla="*/ 1903 h 3502"/>
              <a:gd name="T32" fmla="*/ 1228 w 1790"/>
              <a:gd name="T33" fmla="*/ 1980 h 3502"/>
              <a:gd name="T34" fmla="*/ 1365 w 1790"/>
              <a:gd name="T35" fmla="*/ 1673 h 3502"/>
              <a:gd name="T36" fmla="*/ 1223 w 1790"/>
              <a:gd name="T37" fmla="*/ 1357 h 3502"/>
              <a:gd name="T38" fmla="*/ 942 w 1790"/>
              <a:gd name="T39" fmla="*/ 1203 h 3502"/>
              <a:gd name="T40" fmla="*/ 1276 w 1790"/>
              <a:gd name="T41" fmla="*/ 1340 h 3502"/>
              <a:gd name="T42" fmla="*/ 1414 w 1790"/>
              <a:gd name="T43" fmla="*/ 1673 h 3502"/>
              <a:gd name="T44" fmla="*/ 1279 w 1790"/>
              <a:gd name="T45" fmla="*/ 2000 h 3502"/>
              <a:gd name="T46" fmla="*/ 1090 w 1790"/>
              <a:gd name="T47" fmla="*/ 2385 h 3502"/>
              <a:gd name="T48" fmla="*/ 1166 w 1790"/>
              <a:gd name="T49" fmla="*/ 2179 h 3502"/>
              <a:gd name="T50" fmla="*/ 1288 w 1790"/>
              <a:gd name="T51" fmla="*/ 2232 h 3502"/>
              <a:gd name="T52" fmla="*/ 1346 w 1790"/>
              <a:gd name="T53" fmla="*/ 2232 h 3502"/>
              <a:gd name="T54" fmla="*/ 1468 w 1790"/>
              <a:gd name="T55" fmla="*/ 2179 h 3502"/>
              <a:gd name="T56" fmla="*/ 1543 w 1790"/>
              <a:gd name="T57" fmla="*/ 2385 h 3502"/>
              <a:gd name="T58" fmla="*/ 1637 w 1790"/>
              <a:gd name="T59" fmla="*/ 2187 h 3502"/>
              <a:gd name="T60" fmla="*/ 1768 w 1790"/>
              <a:gd name="T61" fmla="*/ 2213 h 3502"/>
              <a:gd name="T62" fmla="*/ 1789 w 1790"/>
              <a:gd name="T63" fmla="*/ 3085 h 3502"/>
              <a:gd name="T64" fmla="*/ 1779 w 1790"/>
              <a:gd name="T65" fmla="*/ 3164 h 3502"/>
              <a:gd name="T66" fmla="*/ 1707 w 1790"/>
              <a:gd name="T67" fmla="*/ 3330 h 3502"/>
              <a:gd name="T68" fmla="*/ 1511 w 1790"/>
              <a:gd name="T69" fmla="*/ 3473 h 3502"/>
              <a:gd name="T70" fmla="*/ 1163 w 1790"/>
              <a:gd name="T71" fmla="*/ 3487 h 3502"/>
              <a:gd name="T72" fmla="*/ 934 w 1790"/>
              <a:gd name="T73" fmla="*/ 3373 h 3502"/>
              <a:gd name="T74" fmla="*/ 858 w 1790"/>
              <a:gd name="T75" fmla="*/ 3263 h 3502"/>
              <a:gd name="T76" fmla="*/ 768 w 1790"/>
              <a:gd name="T77" fmla="*/ 3106 h 3502"/>
              <a:gd name="T78" fmla="*/ 630 w 1790"/>
              <a:gd name="T79" fmla="*/ 2864 h 3502"/>
              <a:gd name="T80" fmla="*/ 521 w 1790"/>
              <a:gd name="T81" fmla="*/ 2667 h 3502"/>
              <a:gd name="T82" fmla="*/ 507 w 1790"/>
              <a:gd name="T83" fmla="*/ 2517 h 3502"/>
              <a:gd name="T84" fmla="*/ 636 w 1790"/>
              <a:gd name="T85" fmla="*/ 2496 h 3502"/>
              <a:gd name="T86" fmla="*/ 816 w 1790"/>
              <a:gd name="T87" fmla="*/ 2700 h 3502"/>
              <a:gd name="T88" fmla="*/ 615 w 1790"/>
              <a:gd name="T89" fmla="*/ 2011 h 3502"/>
              <a:gd name="T90" fmla="*/ 469 w 1790"/>
              <a:gd name="T91" fmla="*/ 1673 h 3502"/>
              <a:gd name="T92" fmla="*/ 608 w 1790"/>
              <a:gd name="T93" fmla="*/ 1340 h 3502"/>
              <a:gd name="T94" fmla="*/ 942 w 1790"/>
              <a:gd name="T95" fmla="*/ 1203 h 3502"/>
              <a:gd name="T96" fmla="*/ 639 w 1790"/>
              <a:gd name="T97" fmla="*/ 188 h 3502"/>
              <a:gd name="T98" fmla="*/ 1056 w 1790"/>
              <a:gd name="T99" fmla="*/ 141 h 3502"/>
              <a:gd name="T100" fmla="*/ 1625 w 1790"/>
              <a:gd name="T101" fmla="*/ 46 h 3502"/>
              <a:gd name="T102" fmla="*/ 1558 w 1790"/>
              <a:gd name="T103" fmla="*/ 2034 h 3502"/>
              <a:gd name="T104" fmla="*/ 161 w 1790"/>
              <a:gd name="T105" fmla="*/ 2902 h 3502"/>
              <a:gd name="T106" fmla="*/ 3 w 1790"/>
              <a:gd name="T107" fmla="*/ 2744 h 3502"/>
              <a:gd name="T108" fmla="*/ 71 w 1790"/>
              <a:gd name="T109" fmla="*/ 46 h 3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90" h="3502">
                <a:moveTo>
                  <a:pt x="942" y="1469"/>
                </a:moveTo>
                <a:lnTo>
                  <a:pt x="904" y="1472"/>
                </a:lnTo>
                <a:lnTo>
                  <a:pt x="870" y="1482"/>
                </a:lnTo>
                <a:lnTo>
                  <a:pt x="839" y="1498"/>
                </a:lnTo>
                <a:lnTo>
                  <a:pt x="810" y="1518"/>
                </a:lnTo>
                <a:lnTo>
                  <a:pt x="786" y="1542"/>
                </a:lnTo>
                <a:lnTo>
                  <a:pt x="765" y="1570"/>
                </a:lnTo>
                <a:lnTo>
                  <a:pt x="751" y="1602"/>
                </a:lnTo>
                <a:lnTo>
                  <a:pt x="741" y="1636"/>
                </a:lnTo>
                <a:lnTo>
                  <a:pt x="737" y="1673"/>
                </a:lnTo>
                <a:lnTo>
                  <a:pt x="741" y="1706"/>
                </a:lnTo>
                <a:lnTo>
                  <a:pt x="748" y="1737"/>
                </a:lnTo>
                <a:lnTo>
                  <a:pt x="761" y="1766"/>
                </a:lnTo>
                <a:lnTo>
                  <a:pt x="778" y="1793"/>
                </a:lnTo>
                <a:lnTo>
                  <a:pt x="798" y="1816"/>
                </a:lnTo>
                <a:lnTo>
                  <a:pt x="822" y="1837"/>
                </a:lnTo>
                <a:lnTo>
                  <a:pt x="850" y="1852"/>
                </a:lnTo>
                <a:lnTo>
                  <a:pt x="850" y="1744"/>
                </a:lnTo>
                <a:lnTo>
                  <a:pt x="852" y="1721"/>
                </a:lnTo>
                <a:lnTo>
                  <a:pt x="860" y="1700"/>
                </a:lnTo>
                <a:lnTo>
                  <a:pt x="871" y="1683"/>
                </a:lnTo>
                <a:lnTo>
                  <a:pt x="887" y="1667"/>
                </a:lnTo>
                <a:lnTo>
                  <a:pt x="905" y="1655"/>
                </a:lnTo>
                <a:lnTo>
                  <a:pt x="926" y="1649"/>
                </a:lnTo>
                <a:lnTo>
                  <a:pt x="950" y="1645"/>
                </a:lnTo>
                <a:lnTo>
                  <a:pt x="960" y="1645"/>
                </a:lnTo>
                <a:lnTo>
                  <a:pt x="983" y="1649"/>
                </a:lnTo>
                <a:lnTo>
                  <a:pt x="1004" y="1655"/>
                </a:lnTo>
                <a:lnTo>
                  <a:pt x="1021" y="1667"/>
                </a:lnTo>
                <a:lnTo>
                  <a:pt x="1037" y="1683"/>
                </a:lnTo>
                <a:lnTo>
                  <a:pt x="1049" y="1701"/>
                </a:lnTo>
                <a:lnTo>
                  <a:pt x="1056" y="1721"/>
                </a:lnTo>
                <a:lnTo>
                  <a:pt x="1059" y="1744"/>
                </a:lnTo>
                <a:lnTo>
                  <a:pt x="1059" y="1838"/>
                </a:lnTo>
                <a:lnTo>
                  <a:pt x="1083" y="1817"/>
                </a:lnTo>
                <a:lnTo>
                  <a:pt x="1104" y="1794"/>
                </a:lnTo>
                <a:lnTo>
                  <a:pt x="1122" y="1766"/>
                </a:lnTo>
                <a:lnTo>
                  <a:pt x="1134" y="1738"/>
                </a:lnTo>
                <a:lnTo>
                  <a:pt x="1142" y="1706"/>
                </a:lnTo>
                <a:lnTo>
                  <a:pt x="1145" y="1673"/>
                </a:lnTo>
                <a:lnTo>
                  <a:pt x="1142" y="1636"/>
                </a:lnTo>
                <a:lnTo>
                  <a:pt x="1132" y="1601"/>
                </a:lnTo>
                <a:lnTo>
                  <a:pt x="1118" y="1570"/>
                </a:lnTo>
                <a:lnTo>
                  <a:pt x="1098" y="1542"/>
                </a:lnTo>
                <a:lnTo>
                  <a:pt x="1072" y="1518"/>
                </a:lnTo>
                <a:lnTo>
                  <a:pt x="1045" y="1498"/>
                </a:lnTo>
                <a:lnTo>
                  <a:pt x="1013" y="1482"/>
                </a:lnTo>
                <a:lnTo>
                  <a:pt x="978" y="1472"/>
                </a:lnTo>
                <a:lnTo>
                  <a:pt x="942" y="1469"/>
                </a:lnTo>
                <a:close/>
                <a:moveTo>
                  <a:pt x="942" y="1251"/>
                </a:moveTo>
                <a:lnTo>
                  <a:pt x="889" y="1254"/>
                </a:lnTo>
                <a:lnTo>
                  <a:pt x="837" y="1263"/>
                </a:lnTo>
                <a:lnTo>
                  <a:pt x="788" y="1279"/>
                </a:lnTo>
                <a:lnTo>
                  <a:pt x="743" y="1300"/>
                </a:lnTo>
                <a:lnTo>
                  <a:pt x="700" y="1326"/>
                </a:lnTo>
                <a:lnTo>
                  <a:pt x="660" y="1357"/>
                </a:lnTo>
                <a:lnTo>
                  <a:pt x="625" y="1392"/>
                </a:lnTo>
                <a:lnTo>
                  <a:pt x="594" y="1432"/>
                </a:lnTo>
                <a:lnTo>
                  <a:pt x="567" y="1475"/>
                </a:lnTo>
                <a:lnTo>
                  <a:pt x="546" y="1520"/>
                </a:lnTo>
                <a:lnTo>
                  <a:pt x="531" y="1569"/>
                </a:lnTo>
                <a:lnTo>
                  <a:pt x="521" y="1620"/>
                </a:lnTo>
                <a:lnTo>
                  <a:pt x="517" y="1673"/>
                </a:lnTo>
                <a:lnTo>
                  <a:pt x="522" y="1727"/>
                </a:lnTo>
                <a:lnTo>
                  <a:pt x="532" y="1778"/>
                </a:lnTo>
                <a:lnTo>
                  <a:pt x="547" y="1828"/>
                </a:lnTo>
                <a:lnTo>
                  <a:pt x="569" y="1874"/>
                </a:lnTo>
                <a:lnTo>
                  <a:pt x="597" y="1917"/>
                </a:lnTo>
                <a:lnTo>
                  <a:pt x="629" y="1957"/>
                </a:lnTo>
                <a:lnTo>
                  <a:pt x="667" y="1992"/>
                </a:lnTo>
                <a:lnTo>
                  <a:pt x="707" y="2023"/>
                </a:lnTo>
                <a:lnTo>
                  <a:pt x="752" y="2049"/>
                </a:lnTo>
                <a:lnTo>
                  <a:pt x="799" y="2069"/>
                </a:lnTo>
                <a:lnTo>
                  <a:pt x="850" y="2083"/>
                </a:lnTo>
                <a:lnTo>
                  <a:pt x="850" y="1957"/>
                </a:lnTo>
                <a:lnTo>
                  <a:pt x="810" y="1941"/>
                </a:lnTo>
                <a:lnTo>
                  <a:pt x="775" y="1920"/>
                </a:lnTo>
                <a:lnTo>
                  <a:pt x="742" y="1895"/>
                </a:lnTo>
                <a:lnTo>
                  <a:pt x="713" y="1866"/>
                </a:lnTo>
                <a:lnTo>
                  <a:pt x="688" y="1833"/>
                </a:lnTo>
                <a:lnTo>
                  <a:pt x="668" y="1797"/>
                </a:lnTo>
                <a:lnTo>
                  <a:pt x="653" y="1757"/>
                </a:lnTo>
                <a:lnTo>
                  <a:pt x="643" y="1716"/>
                </a:lnTo>
                <a:lnTo>
                  <a:pt x="640" y="1673"/>
                </a:lnTo>
                <a:lnTo>
                  <a:pt x="643" y="1629"/>
                </a:lnTo>
                <a:lnTo>
                  <a:pt x="653" y="1586"/>
                </a:lnTo>
                <a:lnTo>
                  <a:pt x="669" y="1546"/>
                </a:lnTo>
                <a:lnTo>
                  <a:pt x="689" y="1510"/>
                </a:lnTo>
                <a:lnTo>
                  <a:pt x="714" y="1476"/>
                </a:lnTo>
                <a:lnTo>
                  <a:pt x="744" y="1446"/>
                </a:lnTo>
                <a:lnTo>
                  <a:pt x="777" y="1421"/>
                </a:lnTo>
                <a:lnTo>
                  <a:pt x="815" y="1401"/>
                </a:lnTo>
                <a:lnTo>
                  <a:pt x="855" y="1385"/>
                </a:lnTo>
                <a:lnTo>
                  <a:pt x="897" y="1376"/>
                </a:lnTo>
                <a:lnTo>
                  <a:pt x="942" y="1372"/>
                </a:lnTo>
                <a:lnTo>
                  <a:pt x="986" y="1376"/>
                </a:lnTo>
                <a:lnTo>
                  <a:pt x="1028" y="1385"/>
                </a:lnTo>
                <a:lnTo>
                  <a:pt x="1068" y="1401"/>
                </a:lnTo>
                <a:lnTo>
                  <a:pt x="1105" y="1421"/>
                </a:lnTo>
                <a:lnTo>
                  <a:pt x="1139" y="1446"/>
                </a:lnTo>
                <a:lnTo>
                  <a:pt x="1168" y="1476"/>
                </a:lnTo>
                <a:lnTo>
                  <a:pt x="1194" y="1510"/>
                </a:lnTo>
                <a:lnTo>
                  <a:pt x="1215" y="1546"/>
                </a:lnTo>
                <a:lnTo>
                  <a:pt x="1230" y="1586"/>
                </a:lnTo>
                <a:lnTo>
                  <a:pt x="1239" y="1629"/>
                </a:lnTo>
                <a:lnTo>
                  <a:pt x="1243" y="1673"/>
                </a:lnTo>
                <a:lnTo>
                  <a:pt x="1239" y="1718"/>
                </a:lnTo>
                <a:lnTo>
                  <a:pt x="1229" y="1761"/>
                </a:lnTo>
                <a:lnTo>
                  <a:pt x="1213" y="1801"/>
                </a:lnTo>
                <a:lnTo>
                  <a:pt x="1192" y="1840"/>
                </a:lnTo>
                <a:lnTo>
                  <a:pt x="1164" y="1873"/>
                </a:lnTo>
                <a:lnTo>
                  <a:pt x="1133" y="1903"/>
                </a:lnTo>
                <a:lnTo>
                  <a:pt x="1098" y="1928"/>
                </a:lnTo>
                <a:lnTo>
                  <a:pt x="1059" y="1948"/>
                </a:lnTo>
                <a:lnTo>
                  <a:pt x="1059" y="2076"/>
                </a:lnTo>
                <a:lnTo>
                  <a:pt x="1105" y="2059"/>
                </a:lnTo>
                <a:lnTo>
                  <a:pt x="1150" y="2037"/>
                </a:lnTo>
                <a:lnTo>
                  <a:pt x="1191" y="2011"/>
                </a:lnTo>
                <a:lnTo>
                  <a:pt x="1228" y="1980"/>
                </a:lnTo>
                <a:lnTo>
                  <a:pt x="1262" y="1946"/>
                </a:lnTo>
                <a:lnTo>
                  <a:pt x="1292" y="1907"/>
                </a:lnTo>
                <a:lnTo>
                  <a:pt x="1318" y="1865"/>
                </a:lnTo>
                <a:lnTo>
                  <a:pt x="1338" y="1820"/>
                </a:lnTo>
                <a:lnTo>
                  <a:pt x="1353" y="1773"/>
                </a:lnTo>
                <a:lnTo>
                  <a:pt x="1362" y="1723"/>
                </a:lnTo>
                <a:lnTo>
                  <a:pt x="1365" y="1673"/>
                </a:lnTo>
                <a:lnTo>
                  <a:pt x="1362" y="1620"/>
                </a:lnTo>
                <a:lnTo>
                  <a:pt x="1352" y="1569"/>
                </a:lnTo>
                <a:lnTo>
                  <a:pt x="1336" y="1520"/>
                </a:lnTo>
                <a:lnTo>
                  <a:pt x="1315" y="1475"/>
                </a:lnTo>
                <a:lnTo>
                  <a:pt x="1289" y="1432"/>
                </a:lnTo>
                <a:lnTo>
                  <a:pt x="1258" y="1392"/>
                </a:lnTo>
                <a:lnTo>
                  <a:pt x="1223" y="1357"/>
                </a:lnTo>
                <a:lnTo>
                  <a:pt x="1184" y="1326"/>
                </a:lnTo>
                <a:lnTo>
                  <a:pt x="1141" y="1300"/>
                </a:lnTo>
                <a:lnTo>
                  <a:pt x="1094" y="1279"/>
                </a:lnTo>
                <a:lnTo>
                  <a:pt x="1046" y="1263"/>
                </a:lnTo>
                <a:lnTo>
                  <a:pt x="995" y="1254"/>
                </a:lnTo>
                <a:lnTo>
                  <a:pt x="942" y="1251"/>
                </a:lnTo>
                <a:close/>
                <a:moveTo>
                  <a:pt x="942" y="1203"/>
                </a:moveTo>
                <a:lnTo>
                  <a:pt x="996" y="1206"/>
                </a:lnTo>
                <a:lnTo>
                  <a:pt x="1049" y="1215"/>
                </a:lnTo>
                <a:lnTo>
                  <a:pt x="1101" y="1230"/>
                </a:lnTo>
                <a:lnTo>
                  <a:pt x="1149" y="1250"/>
                </a:lnTo>
                <a:lnTo>
                  <a:pt x="1194" y="1275"/>
                </a:lnTo>
                <a:lnTo>
                  <a:pt x="1237" y="1306"/>
                </a:lnTo>
                <a:lnTo>
                  <a:pt x="1276" y="1340"/>
                </a:lnTo>
                <a:lnTo>
                  <a:pt x="1310" y="1379"/>
                </a:lnTo>
                <a:lnTo>
                  <a:pt x="1340" y="1421"/>
                </a:lnTo>
                <a:lnTo>
                  <a:pt x="1365" y="1466"/>
                </a:lnTo>
                <a:lnTo>
                  <a:pt x="1386" y="1514"/>
                </a:lnTo>
                <a:lnTo>
                  <a:pt x="1401" y="1565"/>
                </a:lnTo>
                <a:lnTo>
                  <a:pt x="1411" y="1618"/>
                </a:lnTo>
                <a:lnTo>
                  <a:pt x="1414" y="1673"/>
                </a:lnTo>
                <a:lnTo>
                  <a:pt x="1411" y="1727"/>
                </a:lnTo>
                <a:lnTo>
                  <a:pt x="1402" y="1778"/>
                </a:lnTo>
                <a:lnTo>
                  <a:pt x="1386" y="1828"/>
                </a:lnTo>
                <a:lnTo>
                  <a:pt x="1366" y="1875"/>
                </a:lnTo>
                <a:lnTo>
                  <a:pt x="1342" y="1920"/>
                </a:lnTo>
                <a:lnTo>
                  <a:pt x="1312" y="1961"/>
                </a:lnTo>
                <a:lnTo>
                  <a:pt x="1279" y="2000"/>
                </a:lnTo>
                <a:lnTo>
                  <a:pt x="1241" y="2034"/>
                </a:lnTo>
                <a:lnTo>
                  <a:pt x="1201" y="2063"/>
                </a:lnTo>
                <a:lnTo>
                  <a:pt x="1155" y="2090"/>
                </a:lnTo>
                <a:lnTo>
                  <a:pt x="1109" y="2111"/>
                </a:lnTo>
                <a:lnTo>
                  <a:pt x="1059" y="2126"/>
                </a:lnTo>
                <a:lnTo>
                  <a:pt x="1059" y="2385"/>
                </a:lnTo>
                <a:lnTo>
                  <a:pt x="1090" y="2385"/>
                </a:lnTo>
                <a:lnTo>
                  <a:pt x="1090" y="2275"/>
                </a:lnTo>
                <a:lnTo>
                  <a:pt x="1093" y="2252"/>
                </a:lnTo>
                <a:lnTo>
                  <a:pt x="1100" y="2232"/>
                </a:lnTo>
                <a:lnTo>
                  <a:pt x="1112" y="2213"/>
                </a:lnTo>
                <a:lnTo>
                  <a:pt x="1128" y="2198"/>
                </a:lnTo>
                <a:lnTo>
                  <a:pt x="1145" y="2187"/>
                </a:lnTo>
                <a:lnTo>
                  <a:pt x="1166" y="2179"/>
                </a:lnTo>
                <a:lnTo>
                  <a:pt x="1188" y="2177"/>
                </a:lnTo>
                <a:lnTo>
                  <a:pt x="1199" y="2177"/>
                </a:lnTo>
                <a:lnTo>
                  <a:pt x="1222" y="2179"/>
                </a:lnTo>
                <a:lnTo>
                  <a:pt x="1243" y="2187"/>
                </a:lnTo>
                <a:lnTo>
                  <a:pt x="1261" y="2198"/>
                </a:lnTo>
                <a:lnTo>
                  <a:pt x="1276" y="2213"/>
                </a:lnTo>
                <a:lnTo>
                  <a:pt x="1288" y="2232"/>
                </a:lnTo>
                <a:lnTo>
                  <a:pt x="1296" y="2252"/>
                </a:lnTo>
                <a:lnTo>
                  <a:pt x="1298" y="2275"/>
                </a:lnTo>
                <a:lnTo>
                  <a:pt x="1298" y="2385"/>
                </a:lnTo>
                <a:lnTo>
                  <a:pt x="1336" y="2385"/>
                </a:lnTo>
                <a:lnTo>
                  <a:pt x="1336" y="2275"/>
                </a:lnTo>
                <a:lnTo>
                  <a:pt x="1339" y="2252"/>
                </a:lnTo>
                <a:lnTo>
                  <a:pt x="1346" y="2232"/>
                </a:lnTo>
                <a:lnTo>
                  <a:pt x="1357" y="2213"/>
                </a:lnTo>
                <a:lnTo>
                  <a:pt x="1373" y="2198"/>
                </a:lnTo>
                <a:lnTo>
                  <a:pt x="1391" y="2187"/>
                </a:lnTo>
                <a:lnTo>
                  <a:pt x="1412" y="2179"/>
                </a:lnTo>
                <a:lnTo>
                  <a:pt x="1435" y="2177"/>
                </a:lnTo>
                <a:lnTo>
                  <a:pt x="1446" y="2177"/>
                </a:lnTo>
                <a:lnTo>
                  <a:pt x="1468" y="2179"/>
                </a:lnTo>
                <a:lnTo>
                  <a:pt x="1489" y="2187"/>
                </a:lnTo>
                <a:lnTo>
                  <a:pt x="1507" y="2198"/>
                </a:lnTo>
                <a:lnTo>
                  <a:pt x="1522" y="2213"/>
                </a:lnTo>
                <a:lnTo>
                  <a:pt x="1533" y="2232"/>
                </a:lnTo>
                <a:lnTo>
                  <a:pt x="1541" y="2252"/>
                </a:lnTo>
                <a:lnTo>
                  <a:pt x="1543" y="2275"/>
                </a:lnTo>
                <a:lnTo>
                  <a:pt x="1543" y="2385"/>
                </a:lnTo>
                <a:lnTo>
                  <a:pt x="1582" y="2385"/>
                </a:lnTo>
                <a:lnTo>
                  <a:pt x="1582" y="2275"/>
                </a:lnTo>
                <a:lnTo>
                  <a:pt x="1584" y="2252"/>
                </a:lnTo>
                <a:lnTo>
                  <a:pt x="1592" y="2232"/>
                </a:lnTo>
                <a:lnTo>
                  <a:pt x="1603" y="2213"/>
                </a:lnTo>
                <a:lnTo>
                  <a:pt x="1618" y="2198"/>
                </a:lnTo>
                <a:lnTo>
                  <a:pt x="1637" y="2187"/>
                </a:lnTo>
                <a:lnTo>
                  <a:pt x="1657" y="2179"/>
                </a:lnTo>
                <a:lnTo>
                  <a:pt x="1680" y="2177"/>
                </a:lnTo>
                <a:lnTo>
                  <a:pt x="1690" y="2177"/>
                </a:lnTo>
                <a:lnTo>
                  <a:pt x="1713" y="2179"/>
                </a:lnTo>
                <a:lnTo>
                  <a:pt x="1734" y="2187"/>
                </a:lnTo>
                <a:lnTo>
                  <a:pt x="1752" y="2198"/>
                </a:lnTo>
                <a:lnTo>
                  <a:pt x="1768" y="2213"/>
                </a:lnTo>
                <a:lnTo>
                  <a:pt x="1780" y="2232"/>
                </a:lnTo>
                <a:lnTo>
                  <a:pt x="1786" y="2252"/>
                </a:lnTo>
                <a:lnTo>
                  <a:pt x="1790" y="2275"/>
                </a:lnTo>
                <a:lnTo>
                  <a:pt x="1790" y="2482"/>
                </a:lnTo>
                <a:lnTo>
                  <a:pt x="1789" y="2482"/>
                </a:lnTo>
                <a:lnTo>
                  <a:pt x="1789" y="2483"/>
                </a:lnTo>
                <a:lnTo>
                  <a:pt x="1789" y="3085"/>
                </a:lnTo>
                <a:lnTo>
                  <a:pt x="1789" y="3087"/>
                </a:lnTo>
                <a:lnTo>
                  <a:pt x="1789" y="3093"/>
                </a:lnTo>
                <a:lnTo>
                  <a:pt x="1788" y="3101"/>
                </a:lnTo>
                <a:lnTo>
                  <a:pt x="1786" y="3113"/>
                </a:lnTo>
                <a:lnTo>
                  <a:pt x="1785" y="3128"/>
                </a:lnTo>
                <a:lnTo>
                  <a:pt x="1782" y="3145"/>
                </a:lnTo>
                <a:lnTo>
                  <a:pt x="1779" y="3164"/>
                </a:lnTo>
                <a:lnTo>
                  <a:pt x="1773" y="3186"/>
                </a:lnTo>
                <a:lnTo>
                  <a:pt x="1767" y="3208"/>
                </a:lnTo>
                <a:lnTo>
                  <a:pt x="1759" y="3231"/>
                </a:lnTo>
                <a:lnTo>
                  <a:pt x="1749" y="3256"/>
                </a:lnTo>
                <a:lnTo>
                  <a:pt x="1737" y="3281"/>
                </a:lnTo>
                <a:lnTo>
                  <a:pt x="1723" y="3306"/>
                </a:lnTo>
                <a:lnTo>
                  <a:pt x="1707" y="3330"/>
                </a:lnTo>
                <a:lnTo>
                  <a:pt x="1688" y="3356"/>
                </a:lnTo>
                <a:lnTo>
                  <a:pt x="1666" y="3379"/>
                </a:lnTo>
                <a:lnTo>
                  <a:pt x="1642" y="3401"/>
                </a:lnTo>
                <a:lnTo>
                  <a:pt x="1614" y="3422"/>
                </a:lnTo>
                <a:lnTo>
                  <a:pt x="1583" y="3441"/>
                </a:lnTo>
                <a:lnTo>
                  <a:pt x="1549" y="3459"/>
                </a:lnTo>
                <a:lnTo>
                  <a:pt x="1511" y="3473"/>
                </a:lnTo>
                <a:lnTo>
                  <a:pt x="1469" y="3485"/>
                </a:lnTo>
                <a:lnTo>
                  <a:pt x="1424" y="3494"/>
                </a:lnTo>
                <a:lnTo>
                  <a:pt x="1374" y="3500"/>
                </a:lnTo>
                <a:lnTo>
                  <a:pt x="1320" y="3502"/>
                </a:lnTo>
                <a:lnTo>
                  <a:pt x="1264" y="3500"/>
                </a:lnTo>
                <a:lnTo>
                  <a:pt x="1212" y="3495"/>
                </a:lnTo>
                <a:lnTo>
                  <a:pt x="1163" y="3487"/>
                </a:lnTo>
                <a:lnTo>
                  <a:pt x="1120" y="3477"/>
                </a:lnTo>
                <a:lnTo>
                  <a:pt x="1080" y="3463"/>
                </a:lnTo>
                <a:lnTo>
                  <a:pt x="1044" y="3448"/>
                </a:lnTo>
                <a:lnTo>
                  <a:pt x="1011" y="3431"/>
                </a:lnTo>
                <a:lnTo>
                  <a:pt x="983" y="3413"/>
                </a:lnTo>
                <a:lnTo>
                  <a:pt x="956" y="3394"/>
                </a:lnTo>
                <a:lnTo>
                  <a:pt x="934" y="3373"/>
                </a:lnTo>
                <a:lnTo>
                  <a:pt x="914" y="3353"/>
                </a:lnTo>
                <a:lnTo>
                  <a:pt x="898" y="3332"/>
                </a:lnTo>
                <a:lnTo>
                  <a:pt x="884" y="3312"/>
                </a:lnTo>
                <a:lnTo>
                  <a:pt x="873" y="3292"/>
                </a:lnTo>
                <a:lnTo>
                  <a:pt x="864" y="3273"/>
                </a:lnTo>
                <a:lnTo>
                  <a:pt x="862" y="3270"/>
                </a:lnTo>
                <a:lnTo>
                  <a:pt x="858" y="3263"/>
                </a:lnTo>
                <a:lnTo>
                  <a:pt x="851" y="3251"/>
                </a:lnTo>
                <a:lnTo>
                  <a:pt x="842" y="3234"/>
                </a:lnTo>
                <a:lnTo>
                  <a:pt x="830" y="3215"/>
                </a:lnTo>
                <a:lnTo>
                  <a:pt x="817" y="3192"/>
                </a:lnTo>
                <a:lnTo>
                  <a:pt x="803" y="3165"/>
                </a:lnTo>
                <a:lnTo>
                  <a:pt x="786" y="3137"/>
                </a:lnTo>
                <a:lnTo>
                  <a:pt x="768" y="3106"/>
                </a:lnTo>
                <a:lnTo>
                  <a:pt x="749" y="3074"/>
                </a:lnTo>
                <a:lnTo>
                  <a:pt x="731" y="3040"/>
                </a:lnTo>
                <a:lnTo>
                  <a:pt x="711" y="3004"/>
                </a:lnTo>
                <a:lnTo>
                  <a:pt x="691" y="2969"/>
                </a:lnTo>
                <a:lnTo>
                  <a:pt x="670" y="2934"/>
                </a:lnTo>
                <a:lnTo>
                  <a:pt x="650" y="2898"/>
                </a:lnTo>
                <a:lnTo>
                  <a:pt x="630" y="2864"/>
                </a:lnTo>
                <a:lnTo>
                  <a:pt x="611" y="2829"/>
                </a:lnTo>
                <a:lnTo>
                  <a:pt x="593" y="2796"/>
                </a:lnTo>
                <a:lnTo>
                  <a:pt x="575" y="2766"/>
                </a:lnTo>
                <a:lnTo>
                  <a:pt x="559" y="2737"/>
                </a:lnTo>
                <a:lnTo>
                  <a:pt x="545" y="2711"/>
                </a:lnTo>
                <a:lnTo>
                  <a:pt x="532" y="2686"/>
                </a:lnTo>
                <a:lnTo>
                  <a:pt x="521" y="2667"/>
                </a:lnTo>
                <a:lnTo>
                  <a:pt x="512" y="2650"/>
                </a:lnTo>
                <a:lnTo>
                  <a:pt x="500" y="2621"/>
                </a:lnTo>
                <a:lnTo>
                  <a:pt x="492" y="2596"/>
                </a:lnTo>
                <a:lnTo>
                  <a:pt x="490" y="2572"/>
                </a:lnTo>
                <a:lnTo>
                  <a:pt x="492" y="2551"/>
                </a:lnTo>
                <a:lnTo>
                  <a:pt x="497" y="2532"/>
                </a:lnTo>
                <a:lnTo>
                  <a:pt x="507" y="2517"/>
                </a:lnTo>
                <a:lnTo>
                  <a:pt x="520" y="2504"/>
                </a:lnTo>
                <a:lnTo>
                  <a:pt x="534" y="2494"/>
                </a:lnTo>
                <a:lnTo>
                  <a:pt x="552" y="2487"/>
                </a:lnTo>
                <a:lnTo>
                  <a:pt x="572" y="2484"/>
                </a:lnTo>
                <a:lnTo>
                  <a:pt x="591" y="2483"/>
                </a:lnTo>
                <a:lnTo>
                  <a:pt x="614" y="2486"/>
                </a:lnTo>
                <a:lnTo>
                  <a:pt x="636" y="2496"/>
                </a:lnTo>
                <a:lnTo>
                  <a:pt x="659" y="2511"/>
                </a:lnTo>
                <a:lnTo>
                  <a:pt x="681" y="2533"/>
                </a:lnTo>
                <a:lnTo>
                  <a:pt x="705" y="2561"/>
                </a:lnTo>
                <a:lnTo>
                  <a:pt x="731" y="2592"/>
                </a:lnTo>
                <a:lnTo>
                  <a:pt x="757" y="2626"/>
                </a:lnTo>
                <a:lnTo>
                  <a:pt x="785" y="2662"/>
                </a:lnTo>
                <a:lnTo>
                  <a:pt x="816" y="2700"/>
                </a:lnTo>
                <a:lnTo>
                  <a:pt x="850" y="2737"/>
                </a:lnTo>
                <a:lnTo>
                  <a:pt x="850" y="2133"/>
                </a:lnTo>
                <a:lnTo>
                  <a:pt x="797" y="2120"/>
                </a:lnTo>
                <a:lnTo>
                  <a:pt x="746" y="2100"/>
                </a:lnTo>
                <a:lnTo>
                  <a:pt x="699" y="2076"/>
                </a:lnTo>
                <a:lnTo>
                  <a:pt x="654" y="2046"/>
                </a:lnTo>
                <a:lnTo>
                  <a:pt x="615" y="2011"/>
                </a:lnTo>
                <a:lnTo>
                  <a:pt x="578" y="1972"/>
                </a:lnTo>
                <a:lnTo>
                  <a:pt x="546" y="1930"/>
                </a:lnTo>
                <a:lnTo>
                  <a:pt x="520" y="1884"/>
                </a:lnTo>
                <a:lnTo>
                  <a:pt x="499" y="1835"/>
                </a:lnTo>
                <a:lnTo>
                  <a:pt x="482" y="1783"/>
                </a:lnTo>
                <a:lnTo>
                  <a:pt x="473" y="1729"/>
                </a:lnTo>
                <a:lnTo>
                  <a:pt x="469" y="1673"/>
                </a:lnTo>
                <a:lnTo>
                  <a:pt x="472" y="1618"/>
                </a:lnTo>
                <a:lnTo>
                  <a:pt x="482" y="1565"/>
                </a:lnTo>
                <a:lnTo>
                  <a:pt x="496" y="1514"/>
                </a:lnTo>
                <a:lnTo>
                  <a:pt x="517" y="1466"/>
                </a:lnTo>
                <a:lnTo>
                  <a:pt x="543" y="1421"/>
                </a:lnTo>
                <a:lnTo>
                  <a:pt x="573" y="1379"/>
                </a:lnTo>
                <a:lnTo>
                  <a:pt x="608" y="1340"/>
                </a:lnTo>
                <a:lnTo>
                  <a:pt x="647" y="1306"/>
                </a:lnTo>
                <a:lnTo>
                  <a:pt x="689" y="1275"/>
                </a:lnTo>
                <a:lnTo>
                  <a:pt x="734" y="1250"/>
                </a:lnTo>
                <a:lnTo>
                  <a:pt x="783" y="1230"/>
                </a:lnTo>
                <a:lnTo>
                  <a:pt x="834" y="1215"/>
                </a:lnTo>
                <a:lnTo>
                  <a:pt x="887" y="1206"/>
                </a:lnTo>
                <a:lnTo>
                  <a:pt x="942" y="1203"/>
                </a:lnTo>
                <a:close/>
                <a:moveTo>
                  <a:pt x="639" y="141"/>
                </a:moveTo>
                <a:lnTo>
                  <a:pt x="628" y="144"/>
                </a:lnTo>
                <a:lnTo>
                  <a:pt x="619" y="153"/>
                </a:lnTo>
                <a:lnTo>
                  <a:pt x="616" y="165"/>
                </a:lnTo>
                <a:lnTo>
                  <a:pt x="619" y="177"/>
                </a:lnTo>
                <a:lnTo>
                  <a:pt x="628" y="185"/>
                </a:lnTo>
                <a:lnTo>
                  <a:pt x="639" y="188"/>
                </a:lnTo>
                <a:lnTo>
                  <a:pt x="1056" y="188"/>
                </a:lnTo>
                <a:lnTo>
                  <a:pt x="1068" y="185"/>
                </a:lnTo>
                <a:lnTo>
                  <a:pt x="1077" y="177"/>
                </a:lnTo>
                <a:lnTo>
                  <a:pt x="1080" y="165"/>
                </a:lnTo>
                <a:lnTo>
                  <a:pt x="1077" y="153"/>
                </a:lnTo>
                <a:lnTo>
                  <a:pt x="1068" y="144"/>
                </a:lnTo>
                <a:lnTo>
                  <a:pt x="1056" y="141"/>
                </a:lnTo>
                <a:lnTo>
                  <a:pt x="639" y="141"/>
                </a:lnTo>
                <a:close/>
                <a:moveTo>
                  <a:pt x="197" y="0"/>
                </a:moveTo>
                <a:lnTo>
                  <a:pt x="1498" y="0"/>
                </a:lnTo>
                <a:lnTo>
                  <a:pt x="1533" y="2"/>
                </a:lnTo>
                <a:lnTo>
                  <a:pt x="1566" y="12"/>
                </a:lnTo>
                <a:lnTo>
                  <a:pt x="1597" y="26"/>
                </a:lnTo>
                <a:lnTo>
                  <a:pt x="1625" y="46"/>
                </a:lnTo>
                <a:lnTo>
                  <a:pt x="1648" y="69"/>
                </a:lnTo>
                <a:lnTo>
                  <a:pt x="1668" y="97"/>
                </a:lnTo>
                <a:lnTo>
                  <a:pt x="1683" y="127"/>
                </a:lnTo>
                <a:lnTo>
                  <a:pt x="1692" y="160"/>
                </a:lnTo>
                <a:lnTo>
                  <a:pt x="1696" y="196"/>
                </a:lnTo>
                <a:lnTo>
                  <a:pt x="1696" y="2034"/>
                </a:lnTo>
                <a:lnTo>
                  <a:pt x="1558" y="2034"/>
                </a:lnTo>
                <a:lnTo>
                  <a:pt x="1558" y="310"/>
                </a:lnTo>
                <a:lnTo>
                  <a:pt x="137" y="310"/>
                </a:lnTo>
                <a:lnTo>
                  <a:pt x="137" y="2542"/>
                </a:lnTo>
                <a:lnTo>
                  <a:pt x="356" y="2542"/>
                </a:lnTo>
                <a:lnTo>
                  <a:pt x="551" y="2905"/>
                </a:lnTo>
                <a:lnTo>
                  <a:pt x="197" y="2905"/>
                </a:lnTo>
                <a:lnTo>
                  <a:pt x="161" y="2902"/>
                </a:lnTo>
                <a:lnTo>
                  <a:pt x="128" y="2892"/>
                </a:lnTo>
                <a:lnTo>
                  <a:pt x="98" y="2878"/>
                </a:lnTo>
                <a:lnTo>
                  <a:pt x="71" y="2858"/>
                </a:lnTo>
                <a:lnTo>
                  <a:pt x="46" y="2835"/>
                </a:lnTo>
                <a:lnTo>
                  <a:pt x="27" y="2807"/>
                </a:lnTo>
                <a:lnTo>
                  <a:pt x="12" y="2777"/>
                </a:lnTo>
                <a:lnTo>
                  <a:pt x="3" y="2744"/>
                </a:lnTo>
                <a:lnTo>
                  <a:pt x="0" y="2708"/>
                </a:lnTo>
                <a:lnTo>
                  <a:pt x="0" y="196"/>
                </a:lnTo>
                <a:lnTo>
                  <a:pt x="3" y="160"/>
                </a:lnTo>
                <a:lnTo>
                  <a:pt x="12" y="127"/>
                </a:lnTo>
                <a:lnTo>
                  <a:pt x="27" y="97"/>
                </a:lnTo>
                <a:lnTo>
                  <a:pt x="46" y="69"/>
                </a:lnTo>
                <a:lnTo>
                  <a:pt x="71" y="46"/>
                </a:lnTo>
                <a:lnTo>
                  <a:pt x="98" y="26"/>
                </a:lnTo>
                <a:lnTo>
                  <a:pt x="128" y="12"/>
                </a:lnTo>
                <a:lnTo>
                  <a:pt x="161" y="2"/>
                </a:lnTo>
                <a:lnTo>
                  <a:pt x="19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48" y="55633"/>
            <a:ext cx="1343005" cy="575049"/>
          </a:xfrm>
          <a:prstGeom prst="rect">
            <a:avLst/>
          </a:prstGeom>
        </p:spPr>
      </p:pic>
      <p:sp>
        <p:nvSpPr>
          <p:cNvPr id="5" name="Slide Number Placeholder 4"/>
          <p:cNvSpPr>
            <a:spLocks noGrp="1"/>
          </p:cNvSpPr>
          <p:nvPr>
            <p:ph type="sldNum" sz="quarter" idx="12"/>
          </p:nvPr>
        </p:nvSpPr>
        <p:spPr/>
        <p:txBody>
          <a:bodyPr/>
          <a:lstStyle/>
          <a:p>
            <a:fld id="{38A635C9-4A98-4745-BD96-9D0E32025E69}" type="slidenum">
              <a:rPr lang="en-IN" smtClean="0"/>
              <a:t>5</a:t>
            </a:fld>
            <a:endParaRPr lang="en-IN" dirty="0"/>
          </a:p>
        </p:txBody>
      </p:sp>
      <p:pic>
        <p:nvPicPr>
          <p:cNvPr id="6" name="Picture 5">
            <a:extLst>
              <a:ext uri="{FF2B5EF4-FFF2-40B4-BE49-F238E27FC236}">
                <a16:creationId xmlns:a16="http://schemas.microsoft.com/office/drawing/2014/main" id="{7F9C2B88-F49B-7CCA-ED5A-849B4463CA75}"/>
              </a:ext>
            </a:extLst>
          </p:cNvPr>
          <p:cNvPicPr>
            <a:picLocks noChangeAspect="1"/>
          </p:cNvPicPr>
          <p:nvPr/>
        </p:nvPicPr>
        <p:blipFill>
          <a:blip r:embed="rId3"/>
          <a:stretch>
            <a:fillRect/>
          </a:stretch>
        </p:blipFill>
        <p:spPr>
          <a:xfrm>
            <a:off x="567731" y="1250146"/>
            <a:ext cx="3391194" cy="1425063"/>
          </a:xfrm>
          <a:prstGeom prst="rect">
            <a:avLst/>
          </a:prstGeom>
        </p:spPr>
      </p:pic>
      <p:sp>
        <p:nvSpPr>
          <p:cNvPr id="8" name="TextBox 7">
            <a:extLst>
              <a:ext uri="{FF2B5EF4-FFF2-40B4-BE49-F238E27FC236}">
                <a16:creationId xmlns:a16="http://schemas.microsoft.com/office/drawing/2014/main" id="{81A8B7A2-0FCA-A996-335E-72F8DB7A6ACB}"/>
              </a:ext>
            </a:extLst>
          </p:cNvPr>
          <p:cNvSpPr txBox="1"/>
          <p:nvPr/>
        </p:nvSpPr>
        <p:spPr>
          <a:xfrm>
            <a:off x="509981" y="741794"/>
            <a:ext cx="5610810" cy="369332"/>
          </a:xfrm>
          <a:prstGeom prst="rect">
            <a:avLst/>
          </a:prstGeom>
          <a:noFill/>
        </p:spPr>
        <p:txBody>
          <a:bodyPr wrap="square" rtlCol="0">
            <a:spAutoFit/>
          </a:bodyPr>
          <a:lstStyle/>
          <a:p>
            <a:r>
              <a:rPr lang="en-IN" dirty="0"/>
              <a:t>Finding distinct values </a:t>
            </a:r>
          </a:p>
        </p:txBody>
      </p:sp>
      <p:pic>
        <p:nvPicPr>
          <p:cNvPr id="12" name="Picture 11">
            <a:extLst>
              <a:ext uri="{FF2B5EF4-FFF2-40B4-BE49-F238E27FC236}">
                <a16:creationId xmlns:a16="http://schemas.microsoft.com/office/drawing/2014/main" id="{1359242B-4BF9-CEBC-6E2E-3C5A4B99B255}"/>
              </a:ext>
            </a:extLst>
          </p:cNvPr>
          <p:cNvPicPr>
            <a:picLocks noChangeAspect="1"/>
          </p:cNvPicPr>
          <p:nvPr/>
        </p:nvPicPr>
        <p:blipFill>
          <a:blip r:embed="rId4"/>
          <a:stretch>
            <a:fillRect/>
          </a:stretch>
        </p:blipFill>
        <p:spPr>
          <a:xfrm>
            <a:off x="709630" y="3295627"/>
            <a:ext cx="1844200" cy="2491956"/>
          </a:xfrm>
          <a:prstGeom prst="rect">
            <a:avLst/>
          </a:prstGeom>
        </p:spPr>
      </p:pic>
      <p:sp>
        <p:nvSpPr>
          <p:cNvPr id="14" name="TextBox 13">
            <a:extLst>
              <a:ext uri="{FF2B5EF4-FFF2-40B4-BE49-F238E27FC236}">
                <a16:creationId xmlns:a16="http://schemas.microsoft.com/office/drawing/2014/main" id="{F43412F3-EB11-D4DC-B1C7-212C025EB5E3}"/>
              </a:ext>
            </a:extLst>
          </p:cNvPr>
          <p:cNvSpPr txBox="1"/>
          <p:nvPr/>
        </p:nvSpPr>
        <p:spPr>
          <a:xfrm>
            <a:off x="478935" y="2850202"/>
            <a:ext cx="5610810" cy="369332"/>
          </a:xfrm>
          <a:prstGeom prst="rect">
            <a:avLst/>
          </a:prstGeom>
          <a:noFill/>
        </p:spPr>
        <p:txBody>
          <a:bodyPr wrap="square" rtlCol="0">
            <a:spAutoFit/>
          </a:bodyPr>
          <a:lstStyle/>
          <a:p>
            <a:r>
              <a:rPr lang="en-IN" dirty="0"/>
              <a:t>Finding Total reviews per each platform </a:t>
            </a:r>
          </a:p>
        </p:txBody>
      </p:sp>
      <p:sp>
        <p:nvSpPr>
          <p:cNvPr id="15" name="TextBox 14">
            <a:extLst>
              <a:ext uri="{FF2B5EF4-FFF2-40B4-BE49-F238E27FC236}">
                <a16:creationId xmlns:a16="http://schemas.microsoft.com/office/drawing/2014/main" id="{5DCD0B74-0224-2ABB-04D9-88456AC0FA0F}"/>
              </a:ext>
            </a:extLst>
          </p:cNvPr>
          <p:cNvSpPr txBox="1"/>
          <p:nvPr/>
        </p:nvSpPr>
        <p:spPr>
          <a:xfrm>
            <a:off x="4804380" y="2832336"/>
            <a:ext cx="5610810" cy="369332"/>
          </a:xfrm>
          <a:prstGeom prst="rect">
            <a:avLst/>
          </a:prstGeom>
          <a:noFill/>
        </p:spPr>
        <p:txBody>
          <a:bodyPr wrap="square" rtlCol="0">
            <a:spAutoFit/>
          </a:bodyPr>
          <a:lstStyle/>
          <a:p>
            <a:r>
              <a:rPr lang="en-IN" dirty="0"/>
              <a:t>Finding Total reviews from  each country </a:t>
            </a:r>
          </a:p>
        </p:txBody>
      </p:sp>
      <p:pic>
        <p:nvPicPr>
          <p:cNvPr id="17" name="Picture 16">
            <a:extLst>
              <a:ext uri="{FF2B5EF4-FFF2-40B4-BE49-F238E27FC236}">
                <a16:creationId xmlns:a16="http://schemas.microsoft.com/office/drawing/2014/main" id="{B6CBAAB8-11BE-9A13-F02A-724AC5E340E5}"/>
              </a:ext>
            </a:extLst>
          </p:cNvPr>
          <p:cNvPicPr>
            <a:picLocks noChangeAspect="1"/>
          </p:cNvPicPr>
          <p:nvPr/>
        </p:nvPicPr>
        <p:blipFill>
          <a:blip r:embed="rId5"/>
          <a:stretch>
            <a:fillRect/>
          </a:stretch>
        </p:blipFill>
        <p:spPr>
          <a:xfrm>
            <a:off x="4737649" y="3073166"/>
            <a:ext cx="7454350" cy="2490259"/>
          </a:xfrm>
          <a:prstGeom prst="rect">
            <a:avLst/>
          </a:prstGeom>
        </p:spPr>
      </p:pic>
    </p:spTree>
    <p:extLst>
      <p:ext uri="{BB962C8B-B14F-4D97-AF65-F5344CB8AC3E}">
        <p14:creationId xmlns:p14="http://schemas.microsoft.com/office/powerpoint/2010/main" val="858490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p:cNvGrpSpPr/>
          <p:nvPr/>
        </p:nvGrpSpPr>
        <p:grpSpPr>
          <a:xfrm>
            <a:off x="-1" y="6408002"/>
            <a:ext cx="12192000" cy="476250"/>
            <a:chOff x="0" y="6381750"/>
            <a:chExt cx="12192000" cy="476250"/>
          </a:xfrm>
          <a:solidFill>
            <a:srgbClr val="C00000"/>
          </a:solidFill>
        </p:grpSpPr>
        <p:sp>
          <p:nvSpPr>
            <p:cNvPr id="86" name="Rectangle 85">
              <a:extLst>
                <a:ext uri="{FF2B5EF4-FFF2-40B4-BE49-F238E27FC236}">
                  <a16:creationId xmlns:a16="http://schemas.microsoft.com/office/drawing/2014/main" id="{0F5B2E5E-F1FB-4B49-A15E-DFC13B08436B}"/>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88" name="Group 87">
              <a:extLst>
                <a:ext uri="{FF2B5EF4-FFF2-40B4-BE49-F238E27FC236}">
                  <a16:creationId xmlns:a16="http://schemas.microsoft.com/office/drawing/2014/main" id="{565E93E9-4624-4300-9736-8AD2206DEEDC}"/>
                </a:ext>
              </a:extLst>
            </p:cNvPr>
            <p:cNvGrpSpPr/>
            <p:nvPr/>
          </p:nvGrpSpPr>
          <p:grpSpPr>
            <a:xfrm>
              <a:off x="160089" y="6467143"/>
              <a:ext cx="4087748" cy="273466"/>
              <a:chOff x="4366684" y="2926127"/>
              <a:chExt cx="3278335" cy="2571063"/>
            </a:xfrm>
            <a:grpFill/>
          </p:grpSpPr>
          <p:sp>
            <p:nvSpPr>
              <p:cNvPr id="89" name="Freeform: Shape 4">
                <a:extLst>
                  <a:ext uri="{FF2B5EF4-FFF2-40B4-BE49-F238E27FC236}">
                    <a16:creationId xmlns:a16="http://schemas.microsoft.com/office/drawing/2014/main" id="{C028FEAF-D49A-46B9-89E4-097BE7C65526}"/>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0" name="Freeform: Shape 5">
                <a:extLst>
                  <a:ext uri="{FF2B5EF4-FFF2-40B4-BE49-F238E27FC236}">
                    <a16:creationId xmlns:a16="http://schemas.microsoft.com/office/drawing/2014/main" id="{3D876396-B2E8-4260-95F0-7F807CEBB33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1" name="Freeform: Shape 6">
                <a:extLst>
                  <a:ext uri="{FF2B5EF4-FFF2-40B4-BE49-F238E27FC236}">
                    <a16:creationId xmlns:a16="http://schemas.microsoft.com/office/drawing/2014/main" id="{E54FF9D1-6089-4D74-8D8E-6D1177695082}"/>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2" name="Freeform: Shape 7">
                <a:extLst>
                  <a:ext uri="{FF2B5EF4-FFF2-40B4-BE49-F238E27FC236}">
                    <a16:creationId xmlns:a16="http://schemas.microsoft.com/office/drawing/2014/main" id="{C588BD84-AC78-42E3-8E80-878DF5182085}"/>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3" name="Freeform: Shape 8">
                <a:extLst>
                  <a:ext uri="{FF2B5EF4-FFF2-40B4-BE49-F238E27FC236}">
                    <a16:creationId xmlns:a16="http://schemas.microsoft.com/office/drawing/2014/main" id="{ED1FACAF-51FC-4BC7-B86A-37A0AE818A30}"/>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4" name="Freeform: Shape 9">
                <a:extLst>
                  <a:ext uri="{FF2B5EF4-FFF2-40B4-BE49-F238E27FC236}">
                    <a16:creationId xmlns:a16="http://schemas.microsoft.com/office/drawing/2014/main" id="{A1F696F5-C936-4257-ABAE-CFB663A4F5B9}"/>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5" name="Freeform: Shape 10">
                <a:extLst>
                  <a:ext uri="{FF2B5EF4-FFF2-40B4-BE49-F238E27FC236}">
                    <a16:creationId xmlns:a16="http://schemas.microsoft.com/office/drawing/2014/main" id="{2E7360DC-5C0F-466D-84A8-E0EE6E3AB0F1}"/>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6" name="Freeform: Shape 11">
                <a:extLst>
                  <a:ext uri="{FF2B5EF4-FFF2-40B4-BE49-F238E27FC236}">
                    <a16:creationId xmlns:a16="http://schemas.microsoft.com/office/drawing/2014/main" id="{08DE8446-7C37-470B-9371-440B4896B7B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7" name="Freeform: Shape 12">
                <a:extLst>
                  <a:ext uri="{FF2B5EF4-FFF2-40B4-BE49-F238E27FC236}">
                    <a16:creationId xmlns:a16="http://schemas.microsoft.com/office/drawing/2014/main" id="{79F2E292-A6A3-445D-9144-E683946C0A17}"/>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8" name="Freeform: Shape 13">
                <a:extLst>
                  <a:ext uri="{FF2B5EF4-FFF2-40B4-BE49-F238E27FC236}">
                    <a16:creationId xmlns:a16="http://schemas.microsoft.com/office/drawing/2014/main" id="{E1355B59-DD0D-4CAB-945D-A12DD9E80FEC}"/>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9" name="Freeform: Shape 14">
                <a:extLst>
                  <a:ext uri="{FF2B5EF4-FFF2-40B4-BE49-F238E27FC236}">
                    <a16:creationId xmlns:a16="http://schemas.microsoft.com/office/drawing/2014/main" id="{791E57E2-15BD-41FF-A3AD-FEF3ACD07BAD}"/>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0" name="Freeform: Shape 15">
                <a:extLst>
                  <a:ext uri="{FF2B5EF4-FFF2-40B4-BE49-F238E27FC236}">
                    <a16:creationId xmlns:a16="http://schemas.microsoft.com/office/drawing/2014/main" id="{ACC6ABAB-5C29-44A4-B49A-A3C7C7F7BCBE}"/>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1" name="Freeform: Shape 16">
                <a:extLst>
                  <a:ext uri="{FF2B5EF4-FFF2-40B4-BE49-F238E27FC236}">
                    <a16:creationId xmlns:a16="http://schemas.microsoft.com/office/drawing/2014/main" id="{4A71DD83-8022-4143-A93D-17DDAFFAB864}"/>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2" name="Freeform: Shape 17">
                <a:extLst>
                  <a:ext uri="{FF2B5EF4-FFF2-40B4-BE49-F238E27FC236}">
                    <a16:creationId xmlns:a16="http://schemas.microsoft.com/office/drawing/2014/main" id="{01418661-1F77-4FAD-B4FD-28B2B041E7F8}"/>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3" name="Freeform: Shape 18">
                <a:extLst>
                  <a:ext uri="{FF2B5EF4-FFF2-40B4-BE49-F238E27FC236}">
                    <a16:creationId xmlns:a16="http://schemas.microsoft.com/office/drawing/2014/main" id="{D05CCC8A-C19B-40FE-BEEF-912A84A1EF92}"/>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4" name="Freeform: Shape 19">
                <a:extLst>
                  <a:ext uri="{FF2B5EF4-FFF2-40B4-BE49-F238E27FC236}">
                    <a16:creationId xmlns:a16="http://schemas.microsoft.com/office/drawing/2014/main" id="{95FBCACE-24A6-48D1-B13B-8F9FE1203886}"/>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5" name="Freeform: Shape 20">
                <a:extLst>
                  <a:ext uri="{FF2B5EF4-FFF2-40B4-BE49-F238E27FC236}">
                    <a16:creationId xmlns:a16="http://schemas.microsoft.com/office/drawing/2014/main" id="{12CB76F8-C735-44B5-9A98-9F2B9379252C}"/>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6" name="Freeform: Shape 21">
                <a:extLst>
                  <a:ext uri="{FF2B5EF4-FFF2-40B4-BE49-F238E27FC236}">
                    <a16:creationId xmlns:a16="http://schemas.microsoft.com/office/drawing/2014/main" id="{555127DA-3EE1-42DE-BA8E-69E101C286EB}"/>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7" name="Freeform: Shape 22">
                <a:extLst>
                  <a:ext uri="{FF2B5EF4-FFF2-40B4-BE49-F238E27FC236}">
                    <a16:creationId xmlns:a16="http://schemas.microsoft.com/office/drawing/2014/main" id="{C2C10520-9F80-4BE2-B993-5B905B809DE6}"/>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8" name="Freeform: Shape 23">
                <a:extLst>
                  <a:ext uri="{FF2B5EF4-FFF2-40B4-BE49-F238E27FC236}">
                    <a16:creationId xmlns:a16="http://schemas.microsoft.com/office/drawing/2014/main" id="{EDB92882-0CF1-413E-8743-7A1E01EF2B8A}"/>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9" name="Freeform: Shape 24">
                <a:extLst>
                  <a:ext uri="{FF2B5EF4-FFF2-40B4-BE49-F238E27FC236}">
                    <a16:creationId xmlns:a16="http://schemas.microsoft.com/office/drawing/2014/main" id="{0932F542-36CC-4138-A432-576700346F8C}"/>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0" name="Freeform: Shape 25">
                <a:extLst>
                  <a:ext uri="{FF2B5EF4-FFF2-40B4-BE49-F238E27FC236}">
                    <a16:creationId xmlns:a16="http://schemas.microsoft.com/office/drawing/2014/main" id="{3B6B041A-5F1A-40C1-9584-D5563AB6A193}"/>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1" name="Freeform: Shape 26">
                <a:extLst>
                  <a:ext uri="{FF2B5EF4-FFF2-40B4-BE49-F238E27FC236}">
                    <a16:creationId xmlns:a16="http://schemas.microsoft.com/office/drawing/2014/main" id="{3C697974-1EFD-497C-8F1B-DEAA82EB7A7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2" name="Freeform: Shape 27">
                <a:extLst>
                  <a:ext uri="{FF2B5EF4-FFF2-40B4-BE49-F238E27FC236}">
                    <a16:creationId xmlns:a16="http://schemas.microsoft.com/office/drawing/2014/main" id="{C5C2CAB8-8604-4E04-9F23-99A720B6CD62}"/>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3" name="Freeform: Shape 28">
                <a:extLst>
                  <a:ext uri="{FF2B5EF4-FFF2-40B4-BE49-F238E27FC236}">
                    <a16:creationId xmlns:a16="http://schemas.microsoft.com/office/drawing/2014/main" id="{78959DD7-B4AB-4F69-BB5B-9840CF94E3CA}"/>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4" name="Freeform: Shape 29">
                <a:extLst>
                  <a:ext uri="{FF2B5EF4-FFF2-40B4-BE49-F238E27FC236}">
                    <a16:creationId xmlns:a16="http://schemas.microsoft.com/office/drawing/2014/main" id="{A7EB0FDD-9AD7-4386-8559-CE3745BCEC8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5" name="Freeform: Shape 30">
                <a:extLst>
                  <a:ext uri="{FF2B5EF4-FFF2-40B4-BE49-F238E27FC236}">
                    <a16:creationId xmlns:a16="http://schemas.microsoft.com/office/drawing/2014/main" id="{EABA9570-C479-4F46-AD41-88F10E265791}"/>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6" name="Freeform: Shape 31">
                <a:extLst>
                  <a:ext uri="{FF2B5EF4-FFF2-40B4-BE49-F238E27FC236}">
                    <a16:creationId xmlns:a16="http://schemas.microsoft.com/office/drawing/2014/main" id="{696970B8-F5CB-412E-8251-9AF0578354D0}"/>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7" name="Freeform: Shape 32">
                <a:extLst>
                  <a:ext uri="{FF2B5EF4-FFF2-40B4-BE49-F238E27FC236}">
                    <a16:creationId xmlns:a16="http://schemas.microsoft.com/office/drawing/2014/main" id="{3D00D20E-2B63-4792-A233-43481FD84B2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8" name="Freeform: Shape 33">
                <a:extLst>
                  <a:ext uri="{FF2B5EF4-FFF2-40B4-BE49-F238E27FC236}">
                    <a16:creationId xmlns:a16="http://schemas.microsoft.com/office/drawing/2014/main" id="{7873ECCA-6F31-4A69-856A-82645EA1C11F}"/>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9" name="Freeform: Shape 34">
                <a:extLst>
                  <a:ext uri="{FF2B5EF4-FFF2-40B4-BE49-F238E27FC236}">
                    <a16:creationId xmlns:a16="http://schemas.microsoft.com/office/drawing/2014/main" id="{2821AFFC-1334-4BF1-A96A-FBE5CE0E32B4}"/>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0" name="Freeform: Shape 35">
                <a:extLst>
                  <a:ext uri="{FF2B5EF4-FFF2-40B4-BE49-F238E27FC236}">
                    <a16:creationId xmlns:a16="http://schemas.microsoft.com/office/drawing/2014/main" id="{DFA386D3-FCFC-4630-B8F1-3144BCEA5BF3}"/>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1" name="Freeform: Shape 36">
                <a:extLst>
                  <a:ext uri="{FF2B5EF4-FFF2-40B4-BE49-F238E27FC236}">
                    <a16:creationId xmlns:a16="http://schemas.microsoft.com/office/drawing/2014/main" id="{53EF3BC0-98DA-4218-B9E8-F47FA1C11F36}"/>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2" name="Freeform: Shape 37">
                <a:extLst>
                  <a:ext uri="{FF2B5EF4-FFF2-40B4-BE49-F238E27FC236}">
                    <a16:creationId xmlns:a16="http://schemas.microsoft.com/office/drawing/2014/main" id="{67645674-65CD-4C60-AE13-2D7A5DFAF5C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3" name="Freeform: Shape 38">
                <a:extLst>
                  <a:ext uri="{FF2B5EF4-FFF2-40B4-BE49-F238E27FC236}">
                    <a16:creationId xmlns:a16="http://schemas.microsoft.com/office/drawing/2014/main" id="{91FC57F3-C93D-4A02-AA2A-37F81573623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grpSp>
        <p:nvGrpSpPr>
          <p:cNvPr id="124" name="Group 123">
            <a:extLst>
              <a:ext uri="{FF2B5EF4-FFF2-40B4-BE49-F238E27FC236}">
                <a16:creationId xmlns:a16="http://schemas.microsoft.com/office/drawing/2014/main" id="{565E93E9-4624-4300-9736-8AD2206DEEDC}"/>
              </a:ext>
            </a:extLst>
          </p:cNvPr>
          <p:cNvGrpSpPr/>
          <p:nvPr/>
        </p:nvGrpSpPr>
        <p:grpSpPr>
          <a:xfrm>
            <a:off x="166248" y="6490548"/>
            <a:ext cx="4247655" cy="273466"/>
            <a:chOff x="4366684" y="2926127"/>
            <a:chExt cx="3278335" cy="2571063"/>
          </a:xfrm>
        </p:grpSpPr>
        <p:sp>
          <p:nvSpPr>
            <p:cNvPr id="125" name="Freeform: Shape 4">
              <a:extLst>
                <a:ext uri="{FF2B5EF4-FFF2-40B4-BE49-F238E27FC236}">
                  <a16:creationId xmlns:a16="http://schemas.microsoft.com/office/drawing/2014/main" id="{C028FEAF-D49A-46B9-89E4-097BE7C65526}"/>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6" name="Freeform: Shape 5">
              <a:extLst>
                <a:ext uri="{FF2B5EF4-FFF2-40B4-BE49-F238E27FC236}">
                  <a16:creationId xmlns:a16="http://schemas.microsoft.com/office/drawing/2014/main" id="{3D876396-B2E8-4260-95F0-7F807CEBB33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7" name="Freeform: Shape 6">
              <a:extLst>
                <a:ext uri="{FF2B5EF4-FFF2-40B4-BE49-F238E27FC236}">
                  <a16:creationId xmlns:a16="http://schemas.microsoft.com/office/drawing/2014/main" id="{E54FF9D1-6089-4D74-8D8E-6D1177695082}"/>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8" name="Freeform: Shape 7">
              <a:extLst>
                <a:ext uri="{FF2B5EF4-FFF2-40B4-BE49-F238E27FC236}">
                  <a16:creationId xmlns:a16="http://schemas.microsoft.com/office/drawing/2014/main" id="{C588BD84-AC78-42E3-8E80-878DF5182085}"/>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9" name="Freeform: Shape 8">
              <a:extLst>
                <a:ext uri="{FF2B5EF4-FFF2-40B4-BE49-F238E27FC236}">
                  <a16:creationId xmlns:a16="http://schemas.microsoft.com/office/drawing/2014/main" id="{ED1FACAF-51FC-4BC7-B86A-37A0AE818A30}"/>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0" name="Freeform: Shape 9">
              <a:extLst>
                <a:ext uri="{FF2B5EF4-FFF2-40B4-BE49-F238E27FC236}">
                  <a16:creationId xmlns:a16="http://schemas.microsoft.com/office/drawing/2014/main" id="{A1F696F5-C936-4257-ABAE-CFB663A4F5B9}"/>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1" name="Freeform: Shape 10">
              <a:extLst>
                <a:ext uri="{FF2B5EF4-FFF2-40B4-BE49-F238E27FC236}">
                  <a16:creationId xmlns:a16="http://schemas.microsoft.com/office/drawing/2014/main" id="{2E7360DC-5C0F-466D-84A8-E0EE6E3AB0F1}"/>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2" name="Freeform: Shape 11">
              <a:extLst>
                <a:ext uri="{FF2B5EF4-FFF2-40B4-BE49-F238E27FC236}">
                  <a16:creationId xmlns:a16="http://schemas.microsoft.com/office/drawing/2014/main" id="{08DE8446-7C37-470B-9371-440B4896B7B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3" name="Freeform: Shape 12">
              <a:extLst>
                <a:ext uri="{FF2B5EF4-FFF2-40B4-BE49-F238E27FC236}">
                  <a16:creationId xmlns:a16="http://schemas.microsoft.com/office/drawing/2014/main" id="{79F2E292-A6A3-445D-9144-E683946C0A17}"/>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4" name="Freeform: Shape 13">
              <a:extLst>
                <a:ext uri="{FF2B5EF4-FFF2-40B4-BE49-F238E27FC236}">
                  <a16:creationId xmlns:a16="http://schemas.microsoft.com/office/drawing/2014/main" id="{E1355B59-DD0D-4CAB-945D-A12DD9E80FEC}"/>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5" name="Freeform: Shape 14">
              <a:extLst>
                <a:ext uri="{FF2B5EF4-FFF2-40B4-BE49-F238E27FC236}">
                  <a16:creationId xmlns:a16="http://schemas.microsoft.com/office/drawing/2014/main" id="{791E57E2-15BD-41FF-A3AD-FEF3ACD07BAD}"/>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6" name="Freeform: Shape 15">
              <a:extLst>
                <a:ext uri="{FF2B5EF4-FFF2-40B4-BE49-F238E27FC236}">
                  <a16:creationId xmlns:a16="http://schemas.microsoft.com/office/drawing/2014/main" id="{ACC6ABAB-5C29-44A4-B49A-A3C7C7F7BCBE}"/>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7" name="Freeform: Shape 16">
              <a:extLst>
                <a:ext uri="{FF2B5EF4-FFF2-40B4-BE49-F238E27FC236}">
                  <a16:creationId xmlns:a16="http://schemas.microsoft.com/office/drawing/2014/main" id="{4A71DD83-8022-4143-A93D-17DDAFFAB864}"/>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8" name="Freeform: Shape 17">
              <a:extLst>
                <a:ext uri="{FF2B5EF4-FFF2-40B4-BE49-F238E27FC236}">
                  <a16:creationId xmlns:a16="http://schemas.microsoft.com/office/drawing/2014/main" id="{01418661-1F77-4FAD-B4FD-28B2B041E7F8}"/>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9" name="Freeform: Shape 18">
              <a:extLst>
                <a:ext uri="{FF2B5EF4-FFF2-40B4-BE49-F238E27FC236}">
                  <a16:creationId xmlns:a16="http://schemas.microsoft.com/office/drawing/2014/main" id="{D05CCC8A-C19B-40FE-BEEF-912A84A1EF92}"/>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0" name="Freeform: Shape 19">
              <a:extLst>
                <a:ext uri="{FF2B5EF4-FFF2-40B4-BE49-F238E27FC236}">
                  <a16:creationId xmlns:a16="http://schemas.microsoft.com/office/drawing/2014/main" id="{95FBCACE-24A6-48D1-B13B-8F9FE1203886}"/>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1" name="Freeform: Shape 20">
              <a:extLst>
                <a:ext uri="{FF2B5EF4-FFF2-40B4-BE49-F238E27FC236}">
                  <a16:creationId xmlns:a16="http://schemas.microsoft.com/office/drawing/2014/main" id="{12CB76F8-C735-44B5-9A98-9F2B9379252C}"/>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2" name="Freeform: Shape 21">
              <a:extLst>
                <a:ext uri="{FF2B5EF4-FFF2-40B4-BE49-F238E27FC236}">
                  <a16:creationId xmlns:a16="http://schemas.microsoft.com/office/drawing/2014/main" id="{555127DA-3EE1-42DE-BA8E-69E101C286EB}"/>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3" name="Freeform: Shape 22">
              <a:extLst>
                <a:ext uri="{FF2B5EF4-FFF2-40B4-BE49-F238E27FC236}">
                  <a16:creationId xmlns:a16="http://schemas.microsoft.com/office/drawing/2014/main" id="{C2C10520-9F80-4BE2-B993-5B905B809DE6}"/>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4" name="Freeform: Shape 23">
              <a:extLst>
                <a:ext uri="{FF2B5EF4-FFF2-40B4-BE49-F238E27FC236}">
                  <a16:creationId xmlns:a16="http://schemas.microsoft.com/office/drawing/2014/main" id="{EDB92882-0CF1-413E-8743-7A1E01EF2B8A}"/>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5" name="Freeform: Shape 24">
              <a:extLst>
                <a:ext uri="{FF2B5EF4-FFF2-40B4-BE49-F238E27FC236}">
                  <a16:creationId xmlns:a16="http://schemas.microsoft.com/office/drawing/2014/main" id="{0932F542-36CC-4138-A432-576700346F8C}"/>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6" name="Freeform: Shape 25">
              <a:extLst>
                <a:ext uri="{FF2B5EF4-FFF2-40B4-BE49-F238E27FC236}">
                  <a16:creationId xmlns:a16="http://schemas.microsoft.com/office/drawing/2014/main" id="{3B6B041A-5F1A-40C1-9584-D5563AB6A193}"/>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7" name="Freeform: Shape 26">
              <a:extLst>
                <a:ext uri="{FF2B5EF4-FFF2-40B4-BE49-F238E27FC236}">
                  <a16:creationId xmlns:a16="http://schemas.microsoft.com/office/drawing/2014/main" id="{3C697974-1EFD-497C-8F1B-DEAA82EB7A7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8" name="Freeform: Shape 27">
              <a:extLst>
                <a:ext uri="{FF2B5EF4-FFF2-40B4-BE49-F238E27FC236}">
                  <a16:creationId xmlns:a16="http://schemas.microsoft.com/office/drawing/2014/main" id="{C5C2CAB8-8604-4E04-9F23-99A720B6CD62}"/>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9" name="Freeform: Shape 28">
              <a:extLst>
                <a:ext uri="{FF2B5EF4-FFF2-40B4-BE49-F238E27FC236}">
                  <a16:creationId xmlns:a16="http://schemas.microsoft.com/office/drawing/2014/main" id="{78959DD7-B4AB-4F69-BB5B-9840CF94E3CA}"/>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0" name="Freeform: Shape 29">
              <a:extLst>
                <a:ext uri="{FF2B5EF4-FFF2-40B4-BE49-F238E27FC236}">
                  <a16:creationId xmlns:a16="http://schemas.microsoft.com/office/drawing/2014/main" id="{A7EB0FDD-9AD7-4386-8559-CE3745BCEC8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1" name="Freeform: Shape 30">
              <a:extLst>
                <a:ext uri="{FF2B5EF4-FFF2-40B4-BE49-F238E27FC236}">
                  <a16:creationId xmlns:a16="http://schemas.microsoft.com/office/drawing/2014/main" id="{EABA9570-C479-4F46-AD41-88F10E265791}"/>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2" name="Freeform: Shape 31">
              <a:extLst>
                <a:ext uri="{FF2B5EF4-FFF2-40B4-BE49-F238E27FC236}">
                  <a16:creationId xmlns:a16="http://schemas.microsoft.com/office/drawing/2014/main" id="{696970B8-F5CB-412E-8251-9AF0578354D0}"/>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3" name="Freeform: Shape 32">
              <a:extLst>
                <a:ext uri="{FF2B5EF4-FFF2-40B4-BE49-F238E27FC236}">
                  <a16:creationId xmlns:a16="http://schemas.microsoft.com/office/drawing/2014/main" id="{3D00D20E-2B63-4792-A233-43481FD84B2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4" name="Freeform: Shape 33">
              <a:extLst>
                <a:ext uri="{FF2B5EF4-FFF2-40B4-BE49-F238E27FC236}">
                  <a16:creationId xmlns:a16="http://schemas.microsoft.com/office/drawing/2014/main" id="{7873ECCA-6F31-4A69-856A-82645EA1C11F}"/>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5" name="Freeform: Shape 34">
              <a:extLst>
                <a:ext uri="{FF2B5EF4-FFF2-40B4-BE49-F238E27FC236}">
                  <a16:creationId xmlns:a16="http://schemas.microsoft.com/office/drawing/2014/main" id="{2821AFFC-1334-4BF1-A96A-FBE5CE0E32B4}"/>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6" name="Freeform: Shape 35">
              <a:extLst>
                <a:ext uri="{FF2B5EF4-FFF2-40B4-BE49-F238E27FC236}">
                  <a16:creationId xmlns:a16="http://schemas.microsoft.com/office/drawing/2014/main" id="{DFA386D3-FCFC-4630-B8F1-3144BCEA5BF3}"/>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7" name="Freeform: Shape 36">
              <a:extLst>
                <a:ext uri="{FF2B5EF4-FFF2-40B4-BE49-F238E27FC236}">
                  <a16:creationId xmlns:a16="http://schemas.microsoft.com/office/drawing/2014/main" id="{53EF3BC0-98DA-4218-B9E8-F47FA1C11F36}"/>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8" name="Freeform: Shape 37">
              <a:extLst>
                <a:ext uri="{FF2B5EF4-FFF2-40B4-BE49-F238E27FC236}">
                  <a16:creationId xmlns:a16="http://schemas.microsoft.com/office/drawing/2014/main" id="{67645674-65CD-4C60-AE13-2D7A5DFAF5C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9" name="Freeform: Shape 38">
              <a:extLst>
                <a:ext uri="{FF2B5EF4-FFF2-40B4-BE49-F238E27FC236}">
                  <a16:creationId xmlns:a16="http://schemas.microsoft.com/office/drawing/2014/main" id="{91FC57F3-C93D-4A02-AA2A-37F81573623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2" name="Rectangle 1"/>
          <p:cNvSpPr/>
          <p:nvPr/>
        </p:nvSpPr>
        <p:spPr>
          <a:xfrm>
            <a:off x="10515" y="19993"/>
            <a:ext cx="12191999" cy="646331"/>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gn="ctr"/>
            <a:r>
              <a:rPr lang="en-US" altLang="ko-KR" sz="3600" dirty="0">
                <a:solidFill>
                  <a:srgbClr val="000099"/>
                </a:solidFill>
                <a:latin typeface="Times New Roman" pitchFamily="18" charset="0"/>
                <a:cs typeface="Times New Roman" pitchFamily="18" charset="0"/>
              </a:rPr>
              <a:t> </a:t>
            </a:r>
            <a:r>
              <a:rPr lang="en-US" sz="3600" b="0" i="0" dirty="0">
                <a:solidFill>
                  <a:srgbClr val="00B0F0"/>
                </a:solidFill>
                <a:effectLst/>
                <a:latin typeface="system-ui"/>
              </a:rPr>
              <a:t>AIM 7: Feature Extraction and Analysis Techniques</a:t>
            </a:r>
            <a:endParaRPr lang="ko-KR" altLang="en-US" sz="3600" b="1" dirty="0">
              <a:solidFill>
                <a:srgbClr val="00B0F0"/>
              </a:solidFill>
              <a:latin typeface="Times New Roman" pitchFamily="18" charset="0"/>
              <a:cs typeface="Times New Roman" pitchFamily="18" charset="0"/>
            </a:endParaRPr>
          </a:p>
        </p:txBody>
      </p:sp>
      <p:sp>
        <p:nvSpPr>
          <p:cNvPr id="352" name="TextBox 351"/>
          <p:cNvSpPr txBox="1"/>
          <p:nvPr/>
        </p:nvSpPr>
        <p:spPr>
          <a:xfrm>
            <a:off x="7483294" y="2282149"/>
            <a:ext cx="1280161"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2</a:t>
            </a:r>
          </a:p>
        </p:txBody>
      </p:sp>
      <p:sp>
        <p:nvSpPr>
          <p:cNvPr id="353" name="TextBox 352"/>
          <p:cNvSpPr txBox="1"/>
          <p:nvPr/>
        </p:nvSpPr>
        <p:spPr>
          <a:xfrm>
            <a:off x="6095999" y="4927086"/>
            <a:ext cx="1280161"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3</a:t>
            </a:r>
          </a:p>
        </p:txBody>
      </p:sp>
      <p:sp>
        <p:nvSpPr>
          <p:cNvPr id="355" name="Rectangle 354"/>
          <p:cNvSpPr/>
          <p:nvPr/>
        </p:nvSpPr>
        <p:spPr>
          <a:xfrm>
            <a:off x="6318076" y="990172"/>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0000"/>
              </a:solidFill>
              <a:latin typeface="Arial" panose="020B0604020202020204" pitchFamily="34" charset="0"/>
              <a:cs typeface="Arial" panose="020B0604020202020204" pitchFamily="34" charset="0"/>
            </a:endParaRPr>
          </a:p>
        </p:txBody>
      </p:sp>
      <p:sp>
        <p:nvSpPr>
          <p:cNvPr id="356" name="Rectangle 355"/>
          <p:cNvSpPr/>
          <p:nvPr/>
        </p:nvSpPr>
        <p:spPr>
          <a:xfrm>
            <a:off x="7788323" y="3758972"/>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57" name="Rectangle 356"/>
          <p:cNvSpPr/>
          <p:nvPr/>
        </p:nvSpPr>
        <p:spPr>
          <a:xfrm>
            <a:off x="1960267" y="4958610"/>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B050"/>
              </a:solidFill>
              <a:latin typeface="Arial" panose="020B0604020202020204" pitchFamily="34" charset="0"/>
              <a:cs typeface="Arial" panose="020B0604020202020204" pitchFamily="34" charset="0"/>
            </a:endParaRPr>
          </a:p>
        </p:txBody>
      </p:sp>
      <p:sp>
        <p:nvSpPr>
          <p:cNvPr id="358" name="Rectangle 357"/>
          <p:cNvSpPr/>
          <p:nvPr/>
        </p:nvSpPr>
        <p:spPr>
          <a:xfrm>
            <a:off x="832619" y="2041403"/>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accent2">
                  <a:lumMod val="75000"/>
                </a:schemeClr>
              </a:solidFill>
              <a:latin typeface="Arial" panose="020B0604020202020204" pitchFamily="34" charset="0"/>
              <a:cs typeface="Arial" panose="020B0604020202020204" pitchFamily="34" charset="0"/>
            </a:endParaRPr>
          </a:p>
        </p:txBody>
      </p:sp>
      <p:sp>
        <p:nvSpPr>
          <p:cNvPr id="359" name="Freeform 6"/>
          <p:cNvSpPr>
            <a:spLocks noEditPoints="1"/>
          </p:cNvSpPr>
          <p:nvPr/>
        </p:nvSpPr>
        <p:spPr bwMode="auto">
          <a:xfrm>
            <a:off x="5133215" y="3730542"/>
            <a:ext cx="668338" cy="687387"/>
          </a:xfrm>
          <a:custGeom>
            <a:avLst/>
            <a:gdLst>
              <a:gd name="T0" fmla="*/ 1078 w 3366"/>
              <a:gd name="T1" fmla="*/ 2244 h 3464"/>
              <a:gd name="T2" fmla="*/ 1804 w 3366"/>
              <a:gd name="T3" fmla="*/ 2131 h 3464"/>
              <a:gd name="T4" fmla="*/ 1741 w 3366"/>
              <a:gd name="T5" fmla="*/ 452 h 3464"/>
              <a:gd name="T6" fmla="*/ 1878 w 3366"/>
              <a:gd name="T7" fmla="*/ 927 h 3464"/>
              <a:gd name="T8" fmla="*/ 1741 w 3366"/>
              <a:gd name="T9" fmla="*/ 452 h 3464"/>
              <a:gd name="T10" fmla="*/ 281 w 3366"/>
              <a:gd name="T11" fmla="*/ 3183 h 3464"/>
              <a:gd name="T12" fmla="*/ 2387 w 3366"/>
              <a:gd name="T13" fmla="*/ 1716 h 3464"/>
              <a:gd name="T14" fmla="*/ 2088 w 3366"/>
              <a:gd name="T15" fmla="*/ 2021 h 3464"/>
              <a:gd name="T16" fmla="*/ 1886 w 3366"/>
              <a:gd name="T17" fmla="*/ 2215 h 3464"/>
              <a:gd name="T18" fmla="*/ 2088 w 3366"/>
              <a:gd name="T19" fmla="*/ 2463 h 3464"/>
              <a:gd name="T20" fmla="*/ 580 w 3366"/>
              <a:gd name="T21" fmla="*/ 2604 h 3464"/>
              <a:gd name="T22" fmla="*/ 870 w 3366"/>
              <a:gd name="T23" fmla="*/ 2463 h 3464"/>
              <a:gd name="T24" fmla="*/ 580 w 3366"/>
              <a:gd name="T25" fmla="*/ 2021 h 3464"/>
              <a:gd name="T26" fmla="*/ 1110 w 3366"/>
              <a:gd name="T27" fmla="*/ 1880 h 3464"/>
              <a:gd name="T28" fmla="*/ 1366 w 3366"/>
              <a:gd name="T29" fmla="*/ 1438 h 3464"/>
              <a:gd name="T30" fmla="*/ 580 w 3366"/>
              <a:gd name="T31" fmla="*/ 1296 h 3464"/>
              <a:gd name="T32" fmla="*/ 1666 w 3366"/>
              <a:gd name="T33" fmla="*/ 1138 h 3464"/>
              <a:gd name="T34" fmla="*/ 1532 w 3366"/>
              <a:gd name="T35" fmla="*/ 281 h 3464"/>
              <a:gd name="T36" fmla="*/ 0 w 3366"/>
              <a:gd name="T37" fmla="*/ 0 h 3464"/>
              <a:gd name="T38" fmla="*/ 2241 w 3366"/>
              <a:gd name="T39" fmla="*/ 565 h 3464"/>
              <a:gd name="T40" fmla="*/ 2661 w 3366"/>
              <a:gd name="T41" fmla="*/ 150 h 3464"/>
              <a:gd name="T42" fmla="*/ 2712 w 3366"/>
              <a:gd name="T43" fmla="*/ 117 h 3464"/>
              <a:gd name="T44" fmla="*/ 2765 w 3366"/>
              <a:gd name="T45" fmla="*/ 97 h 3464"/>
              <a:gd name="T46" fmla="*/ 2816 w 3366"/>
              <a:gd name="T47" fmla="*/ 90 h 3464"/>
              <a:gd name="T48" fmla="*/ 2863 w 3366"/>
              <a:gd name="T49" fmla="*/ 100 h 3464"/>
              <a:gd name="T50" fmla="*/ 2900 w 3366"/>
              <a:gd name="T51" fmla="*/ 125 h 3464"/>
              <a:gd name="T52" fmla="*/ 3347 w 3366"/>
              <a:gd name="T53" fmla="*/ 578 h 3464"/>
              <a:gd name="T54" fmla="*/ 3364 w 3366"/>
              <a:gd name="T55" fmla="*/ 626 h 3464"/>
              <a:gd name="T56" fmla="*/ 3363 w 3366"/>
              <a:gd name="T57" fmla="*/ 680 h 3464"/>
              <a:gd name="T58" fmla="*/ 3344 w 3366"/>
              <a:gd name="T59" fmla="*/ 739 h 3464"/>
              <a:gd name="T60" fmla="*/ 3310 w 3366"/>
              <a:gd name="T61" fmla="*/ 796 h 3464"/>
              <a:gd name="T62" fmla="*/ 2668 w 3366"/>
              <a:gd name="T63" fmla="*/ 1437 h 3464"/>
              <a:gd name="T64" fmla="*/ 0 w 3366"/>
              <a:gd name="T65" fmla="*/ 3464 h 3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6" h="3464">
                <a:moveTo>
                  <a:pt x="1323" y="1647"/>
                </a:moveTo>
                <a:lnTo>
                  <a:pt x="1078" y="2244"/>
                </a:lnTo>
                <a:lnTo>
                  <a:pt x="1207" y="2372"/>
                </a:lnTo>
                <a:lnTo>
                  <a:pt x="1804" y="2131"/>
                </a:lnTo>
                <a:lnTo>
                  <a:pt x="1323" y="1647"/>
                </a:lnTo>
                <a:close/>
                <a:moveTo>
                  <a:pt x="1741" y="452"/>
                </a:moveTo>
                <a:lnTo>
                  <a:pt x="1741" y="927"/>
                </a:lnTo>
                <a:lnTo>
                  <a:pt x="1878" y="927"/>
                </a:lnTo>
                <a:lnTo>
                  <a:pt x="2041" y="763"/>
                </a:lnTo>
                <a:lnTo>
                  <a:pt x="1741" y="452"/>
                </a:lnTo>
                <a:close/>
                <a:moveTo>
                  <a:pt x="281" y="281"/>
                </a:moveTo>
                <a:lnTo>
                  <a:pt x="281" y="3183"/>
                </a:lnTo>
                <a:lnTo>
                  <a:pt x="2387" y="3183"/>
                </a:lnTo>
                <a:lnTo>
                  <a:pt x="2387" y="1716"/>
                </a:lnTo>
                <a:lnTo>
                  <a:pt x="2088" y="2014"/>
                </a:lnTo>
                <a:lnTo>
                  <a:pt x="2088" y="2021"/>
                </a:lnTo>
                <a:lnTo>
                  <a:pt x="2082" y="2021"/>
                </a:lnTo>
                <a:lnTo>
                  <a:pt x="1886" y="2215"/>
                </a:lnTo>
                <a:lnTo>
                  <a:pt x="1275" y="2463"/>
                </a:lnTo>
                <a:lnTo>
                  <a:pt x="2088" y="2463"/>
                </a:lnTo>
                <a:lnTo>
                  <a:pt x="2088" y="2604"/>
                </a:lnTo>
                <a:lnTo>
                  <a:pt x="580" y="2604"/>
                </a:lnTo>
                <a:lnTo>
                  <a:pt x="580" y="2463"/>
                </a:lnTo>
                <a:lnTo>
                  <a:pt x="870" y="2463"/>
                </a:lnTo>
                <a:lnTo>
                  <a:pt x="1052" y="2021"/>
                </a:lnTo>
                <a:lnTo>
                  <a:pt x="580" y="2021"/>
                </a:lnTo>
                <a:lnTo>
                  <a:pt x="580" y="1880"/>
                </a:lnTo>
                <a:lnTo>
                  <a:pt x="1110" y="1880"/>
                </a:lnTo>
                <a:lnTo>
                  <a:pt x="1238" y="1564"/>
                </a:lnTo>
                <a:lnTo>
                  <a:pt x="1366" y="1438"/>
                </a:lnTo>
                <a:lnTo>
                  <a:pt x="580" y="1438"/>
                </a:lnTo>
                <a:lnTo>
                  <a:pt x="580" y="1296"/>
                </a:lnTo>
                <a:lnTo>
                  <a:pt x="1506" y="1296"/>
                </a:lnTo>
                <a:lnTo>
                  <a:pt x="1666" y="1138"/>
                </a:lnTo>
                <a:lnTo>
                  <a:pt x="1532" y="1138"/>
                </a:lnTo>
                <a:lnTo>
                  <a:pt x="1532" y="281"/>
                </a:lnTo>
                <a:lnTo>
                  <a:pt x="281" y="281"/>
                </a:lnTo>
                <a:close/>
                <a:moveTo>
                  <a:pt x="0" y="0"/>
                </a:moveTo>
                <a:lnTo>
                  <a:pt x="1696" y="0"/>
                </a:lnTo>
                <a:lnTo>
                  <a:pt x="2241" y="565"/>
                </a:lnTo>
                <a:lnTo>
                  <a:pt x="2637" y="171"/>
                </a:lnTo>
                <a:lnTo>
                  <a:pt x="2661" y="150"/>
                </a:lnTo>
                <a:lnTo>
                  <a:pt x="2686" y="131"/>
                </a:lnTo>
                <a:lnTo>
                  <a:pt x="2712" y="117"/>
                </a:lnTo>
                <a:lnTo>
                  <a:pt x="2739" y="104"/>
                </a:lnTo>
                <a:lnTo>
                  <a:pt x="2765" y="97"/>
                </a:lnTo>
                <a:lnTo>
                  <a:pt x="2791" y="91"/>
                </a:lnTo>
                <a:lnTo>
                  <a:pt x="2816" y="90"/>
                </a:lnTo>
                <a:lnTo>
                  <a:pt x="2840" y="93"/>
                </a:lnTo>
                <a:lnTo>
                  <a:pt x="2863" y="100"/>
                </a:lnTo>
                <a:lnTo>
                  <a:pt x="2882" y="110"/>
                </a:lnTo>
                <a:lnTo>
                  <a:pt x="2900" y="125"/>
                </a:lnTo>
                <a:lnTo>
                  <a:pt x="3332" y="558"/>
                </a:lnTo>
                <a:lnTo>
                  <a:pt x="3347" y="578"/>
                </a:lnTo>
                <a:lnTo>
                  <a:pt x="3358" y="600"/>
                </a:lnTo>
                <a:lnTo>
                  <a:pt x="3364" y="626"/>
                </a:lnTo>
                <a:lnTo>
                  <a:pt x="3366" y="652"/>
                </a:lnTo>
                <a:lnTo>
                  <a:pt x="3363" y="680"/>
                </a:lnTo>
                <a:lnTo>
                  <a:pt x="3356" y="710"/>
                </a:lnTo>
                <a:lnTo>
                  <a:pt x="3344" y="739"/>
                </a:lnTo>
                <a:lnTo>
                  <a:pt x="3329" y="767"/>
                </a:lnTo>
                <a:lnTo>
                  <a:pt x="3310" y="796"/>
                </a:lnTo>
                <a:lnTo>
                  <a:pt x="3286" y="822"/>
                </a:lnTo>
                <a:lnTo>
                  <a:pt x="2668" y="1437"/>
                </a:lnTo>
                <a:lnTo>
                  <a:pt x="2668" y="3464"/>
                </a:lnTo>
                <a:lnTo>
                  <a:pt x="0" y="3464"/>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Freeform 11"/>
          <p:cNvSpPr>
            <a:spLocks noEditPoints="1"/>
          </p:cNvSpPr>
          <p:nvPr/>
        </p:nvSpPr>
        <p:spPr bwMode="auto">
          <a:xfrm>
            <a:off x="5130834" y="2538361"/>
            <a:ext cx="673100" cy="503238"/>
          </a:xfrm>
          <a:custGeom>
            <a:avLst/>
            <a:gdLst>
              <a:gd name="T0" fmla="*/ 2212 w 3390"/>
              <a:gd name="T1" fmla="*/ 1401 h 2540"/>
              <a:gd name="T2" fmla="*/ 2082 w 3390"/>
              <a:gd name="T3" fmla="*/ 1890 h 2540"/>
              <a:gd name="T4" fmla="*/ 2394 w 3390"/>
              <a:gd name="T5" fmla="*/ 2275 h 2540"/>
              <a:gd name="T6" fmla="*/ 2900 w 3390"/>
              <a:gd name="T7" fmla="*/ 2249 h 2540"/>
              <a:gd name="T8" fmla="*/ 3170 w 3390"/>
              <a:gd name="T9" fmla="*/ 1832 h 2540"/>
              <a:gd name="T10" fmla="*/ 2991 w 3390"/>
              <a:gd name="T11" fmla="*/ 1361 h 2540"/>
              <a:gd name="T12" fmla="*/ 707 w 3390"/>
              <a:gd name="T13" fmla="*/ 1223 h 2540"/>
              <a:gd name="T14" fmla="*/ 290 w 3390"/>
              <a:gd name="T15" fmla="*/ 1493 h 2540"/>
              <a:gd name="T16" fmla="*/ 264 w 3390"/>
              <a:gd name="T17" fmla="*/ 1999 h 2540"/>
              <a:gd name="T18" fmla="*/ 649 w 3390"/>
              <a:gd name="T19" fmla="*/ 2312 h 2540"/>
              <a:gd name="T20" fmla="*/ 1137 w 3390"/>
              <a:gd name="T21" fmla="*/ 2182 h 2540"/>
              <a:gd name="T22" fmla="*/ 1316 w 3390"/>
              <a:gd name="T23" fmla="*/ 1712 h 2540"/>
              <a:gd name="T24" fmla="*/ 1046 w 3390"/>
              <a:gd name="T25" fmla="*/ 1295 h 2540"/>
              <a:gd name="T26" fmla="*/ 1556 w 3390"/>
              <a:gd name="T27" fmla="*/ 896 h 2540"/>
              <a:gd name="T28" fmla="*/ 1337 w 3390"/>
              <a:gd name="T29" fmla="*/ 1029 h 2540"/>
              <a:gd name="T30" fmla="*/ 1556 w 3390"/>
              <a:gd name="T31" fmla="*/ 1160 h 2540"/>
              <a:gd name="T32" fmla="*/ 1947 w 3390"/>
              <a:gd name="T33" fmla="*/ 1130 h 2540"/>
              <a:gd name="T34" fmla="*/ 2024 w 3390"/>
              <a:gd name="T35" fmla="*/ 973 h 2540"/>
              <a:gd name="T36" fmla="*/ 1695 w 3390"/>
              <a:gd name="T37" fmla="*/ 886 h 2540"/>
              <a:gd name="T38" fmla="*/ 1950 w 3390"/>
              <a:gd name="T39" fmla="*/ 406 h 2540"/>
              <a:gd name="T40" fmla="*/ 2007 w 3390"/>
              <a:gd name="T41" fmla="*/ 460 h 2540"/>
              <a:gd name="T42" fmla="*/ 2283 w 3390"/>
              <a:gd name="T43" fmla="*/ 342 h 2540"/>
              <a:gd name="T44" fmla="*/ 2422 w 3390"/>
              <a:gd name="T45" fmla="*/ 372 h 2540"/>
              <a:gd name="T46" fmla="*/ 2439 w 3390"/>
              <a:gd name="T47" fmla="*/ 294 h 2540"/>
              <a:gd name="T48" fmla="*/ 2260 w 3390"/>
              <a:gd name="T49" fmla="*/ 260 h 2540"/>
              <a:gd name="T50" fmla="*/ 954 w 3390"/>
              <a:gd name="T51" fmla="*/ 292 h 2540"/>
              <a:gd name="T52" fmla="*/ 955 w 3390"/>
              <a:gd name="T53" fmla="*/ 371 h 2540"/>
              <a:gd name="T54" fmla="*/ 1078 w 3390"/>
              <a:gd name="T55" fmla="*/ 346 h 2540"/>
              <a:gd name="T56" fmla="*/ 1326 w 3390"/>
              <a:gd name="T57" fmla="*/ 400 h 2540"/>
              <a:gd name="T58" fmla="*/ 1445 w 3390"/>
              <a:gd name="T59" fmla="*/ 441 h 2540"/>
              <a:gd name="T60" fmla="*/ 1225 w 3390"/>
              <a:gd name="T61" fmla="*/ 268 h 2540"/>
              <a:gd name="T62" fmla="*/ 1449 w 3390"/>
              <a:gd name="T63" fmla="*/ 92 h 2540"/>
              <a:gd name="T64" fmla="*/ 1505 w 3390"/>
              <a:gd name="T65" fmla="*/ 324 h 2540"/>
              <a:gd name="T66" fmla="*/ 1529 w 3390"/>
              <a:gd name="T67" fmla="*/ 705 h 2540"/>
              <a:gd name="T68" fmla="*/ 1626 w 3390"/>
              <a:gd name="T69" fmla="*/ 626 h 2540"/>
              <a:gd name="T70" fmla="*/ 1745 w 3390"/>
              <a:gd name="T71" fmla="*/ 610 h 2540"/>
              <a:gd name="T72" fmla="*/ 1828 w 3390"/>
              <a:gd name="T73" fmla="*/ 699 h 2540"/>
              <a:gd name="T74" fmla="*/ 1879 w 3390"/>
              <a:gd name="T75" fmla="*/ 406 h 2540"/>
              <a:gd name="T76" fmla="*/ 1904 w 3390"/>
              <a:gd name="T77" fmla="*/ 153 h 2540"/>
              <a:gd name="T78" fmla="*/ 2166 w 3390"/>
              <a:gd name="T79" fmla="*/ 1 h 2540"/>
              <a:gd name="T80" fmla="*/ 2396 w 3390"/>
              <a:gd name="T81" fmla="*/ 155 h 2540"/>
              <a:gd name="T82" fmla="*/ 2582 w 3390"/>
              <a:gd name="T83" fmla="*/ 410 h 2540"/>
              <a:gd name="T84" fmla="*/ 2844 w 3390"/>
              <a:gd name="T85" fmla="*/ 783 h 2540"/>
              <a:gd name="T86" fmla="*/ 3126 w 3390"/>
              <a:gd name="T87" fmla="*/ 1187 h 2540"/>
              <a:gd name="T88" fmla="*/ 3292 w 3390"/>
              <a:gd name="T89" fmla="*/ 1426 h 2540"/>
              <a:gd name="T90" fmla="*/ 3390 w 3390"/>
              <a:gd name="T91" fmla="*/ 1772 h 2540"/>
              <a:gd name="T92" fmla="*/ 3166 w 3390"/>
              <a:gd name="T93" fmla="*/ 2314 h 2540"/>
              <a:gd name="T94" fmla="*/ 2624 w 3390"/>
              <a:gd name="T95" fmla="*/ 2540 h 2540"/>
              <a:gd name="T96" fmla="*/ 2082 w 3390"/>
              <a:gd name="T97" fmla="*/ 2314 h 2540"/>
              <a:gd name="T98" fmla="*/ 1859 w 3390"/>
              <a:gd name="T99" fmla="*/ 1772 h 2540"/>
              <a:gd name="T100" fmla="*/ 1805 w 3390"/>
              <a:gd name="T101" fmla="*/ 1469 h 2540"/>
              <a:gd name="T102" fmla="*/ 1547 w 3390"/>
              <a:gd name="T103" fmla="*/ 1507 h 2540"/>
              <a:gd name="T104" fmla="*/ 1468 w 3390"/>
              <a:gd name="T105" fmla="*/ 2101 h 2540"/>
              <a:gd name="T106" fmla="*/ 1039 w 3390"/>
              <a:gd name="T107" fmla="*/ 2491 h 2540"/>
              <a:gd name="T108" fmla="*/ 442 w 3390"/>
              <a:gd name="T109" fmla="*/ 2466 h 2540"/>
              <a:gd name="T110" fmla="*/ 48 w 3390"/>
              <a:gd name="T111" fmla="*/ 2039 h 2540"/>
              <a:gd name="T112" fmla="*/ 34 w 3390"/>
              <a:gd name="T113" fmla="*/ 1579 h 2540"/>
              <a:gd name="T114" fmla="*/ 170 w 3390"/>
              <a:gd name="T115" fmla="*/ 1318 h 2540"/>
              <a:gd name="T116" fmla="*/ 413 w 3390"/>
              <a:gd name="T117" fmla="*/ 972 h 2540"/>
              <a:gd name="T118" fmla="*/ 703 w 3390"/>
              <a:gd name="T119" fmla="*/ 558 h 2540"/>
              <a:gd name="T120" fmla="*/ 888 w 3390"/>
              <a:gd name="T121" fmla="*/ 294 h 2540"/>
              <a:gd name="T122" fmla="*/ 1124 w 3390"/>
              <a:gd name="T123" fmla="*/ 34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90" h="2540">
                <a:moveTo>
                  <a:pt x="2622" y="1219"/>
                </a:moveTo>
                <a:lnTo>
                  <a:pt x="2561" y="1223"/>
                </a:lnTo>
                <a:lnTo>
                  <a:pt x="2503" y="1232"/>
                </a:lnTo>
                <a:lnTo>
                  <a:pt x="2447" y="1248"/>
                </a:lnTo>
                <a:lnTo>
                  <a:pt x="2394" y="1269"/>
                </a:lnTo>
                <a:lnTo>
                  <a:pt x="2343" y="1295"/>
                </a:lnTo>
                <a:lnTo>
                  <a:pt x="2296" y="1326"/>
                </a:lnTo>
                <a:lnTo>
                  <a:pt x="2252" y="1361"/>
                </a:lnTo>
                <a:lnTo>
                  <a:pt x="2212" y="1401"/>
                </a:lnTo>
                <a:lnTo>
                  <a:pt x="2176" y="1446"/>
                </a:lnTo>
                <a:lnTo>
                  <a:pt x="2144" y="1493"/>
                </a:lnTo>
                <a:lnTo>
                  <a:pt x="2118" y="1544"/>
                </a:lnTo>
                <a:lnTo>
                  <a:pt x="2097" y="1597"/>
                </a:lnTo>
                <a:lnTo>
                  <a:pt x="2082" y="1653"/>
                </a:lnTo>
                <a:lnTo>
                  <a:pt x="2073" y="1712"/>
                </a:lnTo>
                <a:lnTo>
                  <a:pt x="2070" y="1772"/>
                </a:lnTo>
                <a:lnTo>
                  <a:pt x="2073" y="1832"/>
                </a:lnTo>
                <a:lnTo>
                  <a:pt x="2082" y="1890"/>
                </a:lnTo>
                <a:lnTo>
                  <a:pt x="2097" y="1947"/>
                </a:lnTo>
                <a:lnTo>
                  <a:pt x="2118" y="1999"/>
                </a:lnTo>
                <a:lnTo>
                  <a:pt x="2144" y="2051"/>
                </a:lnTo>
                <a:lnTo>
                  <a:pt x="2176" y="2098"/>
                </a:lnTo>
                <a:lnTo>
                  <a:pt x="2212" y="2142"/>
                </a:lnTo>
                <a:lnTo>
                  <a:pt x="2252" y="2182"/>
                </a:lnTo>
                <a:lnTo>
                  <a:pt x="2296" y="2218"/>
                </a:lnTo>
                <a:lnTo>
                  <a:pt x="2343" y="2249"/>
                </a:lnTo>
                <a:lnTo>
                  <a:pt x="2394" y="2275"/>
                </a:lnTo>
                <a:lnTo>
                  <a:pt x="2447" y="2296"/>
                </a:lnTo>
                <a:lnTo>
                  <a:pt x="2503" y="2312"/>
                </a:lnTo>
                <a:lnTo>
                  <a:pt x="2561" y="2322"/>
                </a:lnTo>
                <a:lnTo>
                  <a:pt x="2622" y="2325"/>
                </a:lnTo>
                <a:lnTo>
                  <a:pt x="2682" y="2322"/>
                </a:lnTo>
                <a:lnTo>
                  <a:pt x="2740" y="2312"/>
                </a:lnTo>
                <a:lnTo>
                  <a:pt x="2795" y="2296"/>
                </a:lnTo>
                <a:lnTo>
                  <a:pt x="2849" y="2275"/>
                </a:lnTo>
                <a:lnTo>
                  <a:pt x="2900" y="2249"/>
                </a:lnTo>
                <a:lnTo>
                  <a:pt x="2947" y="2218"/>
                </a:lnTo>
                <a:lnTo>
                  <a:pt x="2991" y="2182"/>
                </a:lnTo>
                <a:lnTo>
                  <a:pt x="3031" y="2142"/>
                </a:lnTo>
                <a:lnTo>
                  <a:pt x="3067" y="2098"/>
                </a:lnTo>
                <a:lnTo>
                  <a:pt x="3098" y="2051"/>
                </a:lnTo>
                <a:lnTo>
                  <a:pt x="3125" y="1999"/>
                </a:lnTo>
                <a:lnTo>
                  <a:pt x="3146" y="1947"/>
                </a:lnTo>
                <a:lnTo>
                  <a:pt x="3161" y="1890"/>
                </a:lnTo>
                <a:lnTo>
                  <a:pt x="3170" y="1832"/>
                </a:lnTo>
                <a:lnTo>
                  <a:pt x="3173" y="1772"/>
                </a:lnTo>
                <a:lnTo>
                  <a:pt x="3170" y="1712"/>
                </a:lnTo>
                <a:lnTo>
                  <a:pt x="3161" y="1653"/>
                </a:lnTo>
                <a:lnTo>
                  <a:pt x="3146" y="1597"/>
                </a:lnTo>
                <a:lnTo>
                  <a:pt x="3125" y="1544"/>
                </a:lnTo>
                <a:lnTo>
                  <a:pt x="3098" y="1493"/>
                </a:lnTo>
                <a:lnTo>
                  <a:pt x="3067" y="1446"/>
                </a:lnTo>
                <a:lnTo>
                  <a:pt x="3031" y="1401"/>
                </a:lnTo>
                <a:lnTo>
                  <a:pt x="2991" y="1361"/>
                </a:lnTo>
                <a:lnTo>
                  <a:pt x="2947" y="1326"/>
                </a:lnTo>
                <a:lnTo>
                  <a:pt x="2900" y="1295"/>
                </a:lnTo>
                <a:lnTo>
                  <a:pt x="2849" y="1269"/>
                </a:lnTo>
                <a:lnTo>
                  <a:pt x="2795" y="1248"/>
                </a:lnTo>
                <a:lnTo>
                  <a:pt x="2740" y="1232"/>
                </a:lnTo>
                <a:lnTo>
                  <a:pt x="2682" y="1223"/>
                </a:lnTo>
                <a:lnTo>
                  <a:pt x="2622" y="1219"/>
                </a:lnTo>
                <a:close/>
                <a:moveTo>
                  <a:pt x="767" y="1219"/>
                </a:moveTo>
                <a:lnTo>
                  <a:pt x="707" y="1223"/>
                </a:lnTo>
                <a:lnTo>
                  <a:pt x="649" y="1232"/>
                </a:lnTo>
                <a:lnTo>
                  <a:pt x="593" y="1248"/>
                </a:lnTo>
                <a:lnTo>
                  <a:pt x="540" y="1269"/>
                </a:lnTo>
                <a:lnTo>
                  <a:pt x="489" y="1295"/>
                </a:lnTo>
                <a:lnTo>
                  <a:pt x="441" y="1326"/>
                </a:lnTo>
                <a:lnTo>
                  <a:pt x="398" y="1361"/>
                </a:lnTo>
                <a:lnTo>
                  <a:pt x="358" y="1401"/>
                </a:lnTo>
                <a:lnTo>
                  <a:pt x="322" y="1446"/>
                </a:lnTo>
                <a:lnTo>
                  <a:pt x="290" y="1493"/>
                </a:lnTo>
                <a:lnTo>
                  <a:pt x="264" y="1544"/>
                </a:lnTo>
                <a:lnTo>
                  <a:pt x="243" y="1597"/>
                </a:lnTo>
                <a:lnTo>
                  <a:pt x="228" y="1653"/>
                </a:lnTo>
                <a:lnTo>
                  <a:pt x="219" y="1712"/>
                </a:lnTo>
                <a:lnTo>
                  <a:pt x="216" y="1772"/>
                </a:lnTo>
                <a:lnTo>
                  <a:pt x="219" y="1832"/>
                </a:lnTo>
                <a:lnTo>
                  <a:pt x="228" y="1890"/>
                </a:lnTo>
                <a:lnTo>
                  <a:pt x="243" y="1947"/>
                </a:lnTo>
                <a:lnTo>
                  <a:pt x="264" y="1999"/>
                </a:lnTo>
                <a:lnTo>
                  <a:pt x="290" y="2051"/>
                </a:lnTo>
                <a:lnTo>
                  <a:pt x="322" y="2098"/>
                </a:lnTo>
                <a:lnTo>
                  <a:pt x="358" y="2142"/>
                </a:lnTo>
                <a:lnTo>
                  <a:pt x="398" y="2182"/>
                </a:lnTo>
                <a:lnTo>
                  <a:pt x="441" y="2218"/>
                </a:lnTo>
                <a:lnTo>
                  <a:pt x="489" y="2249"/>
                </a:lnTo>
                <a:lnTo>
                  <a:pt x="540" y="2275"/>
                </a:lnTo>
                <a:lnTo>
                  <a:pt x="593" y="2296"/>
                </a:lnTo>
                <a:lnTo>
                  <a:pt x="649" y="2312"/>
                </a:lnTo>
                <a:lnTo>
                  <a:pt x="707" y="2322"/>
                </a:lnTo>
                <a:lnTo>
                  <a:pt x="767" y="2325"/>
                </a:lnTo>
                <a:lnTo>
                  <a:pt x="828" y="2322"/>
                </a:lnTo>
                <a:lnTo>
                  <a:pt x="886" y="2312"/>
                </a:lnTo>
                <a:lnTo>
                  <a:pt x="942" y="2296"/>
                </a:lnTo>
                <a:lnTo>
                  <a:pt x="995" y="2275"/>
                </a:lnTo>
                <a:lnTo>
                  <a:pt x="1046" y="2249"/>
                </a:lnTo>
                <a:lnTo>
                  <a:pt x="1093" y="2218"/>
                </a:lnTo>
                <a:lnTo>
                  <a:pt x="1137" y="2182"/>
                </a:lnTo>
                <a:lnTo>
                  <a:pt x="1177" y="2142"/>
                </a:lnTo>
                <a:lnTo>
                  <a:pt x="1213" y="2098"/>
                </a:lnTo>
                <a:lnTo>
                  <a:pt x="1245" y="2051"/>
                </a:lnTo>
                <a:lnTo>
                  <a:pt x="1271" y="1999"/>
                </a:lnTo>
                <a:lnTo>
                  <a:pt x="1292" y="1947"/>
                </a:lnTo>
                <a:lnTo>
                  <a:pt x="1307" y="1890"/>
                </a:lnTo>
                <a:lnTo>
                  <a:pt x="1316" y="1832"/>
                </a:lnTo>
                <a:lnTo>
                  <a:pt x="1319" y="1772"/>
                </a:lnTo>
                <a:lnTo>
                  <a:pt x="1316" y="1712"/>
                </a:lnTo>
                <a:lnTo>
                  <a:pt x="1307" y="1653"/>
                </a:lnTo>
                <a:lnTo>
                  <a:pt x="1292" y="1597"/>
                </a:lnTo>
                <a:lnTo>
                  <a:pt x="1271" y="1544"/>
                </a:lnTo>
                <a:lnTo>
                  <a:pt x="1245" y="1493"/>
                </a:lnTo>
                <a:lnTo>
                  <a:pt x="1213" y="1446"/>
                </a:lnTo>
                <a:lnTo>
                  <a:pt x="1177" y="1401"/>
                </a:lnTo>
                <a:lnTo>
                  <a:pt x="1137" y="1361"/>
                </a:lnTo>
                <a:lnTo>
                  <a:pt x="1093" y="1326"/>
                </a:lnTo>
                <a:lnTo>
                  <a:pt x="1046" y="1295"/>
                </a:lnTo>
                <a:lnTo>
                  <a:pt x="995" y="1269"/>
                </a:lnTo>
                <a:lnTo>
                  <a:pt x="942" y="1248"/>
                </a:lnTo>
                <a:lnTo>
                  <a:pt x="886" y="1232"/>
                </a:lnTo>
                <a:lnTo>
                  <a:pt x="828" y="1223"/>
                </a:lnTo>
                <a:lnTo>
                  <a:pt x="767" y="1219"/>
                </a:lnTo>
                <a:close/>
                <a:moveTo>
                  <a:pt x="1695" y="886"/>
                </a:moveTo>
                <a:lnTo>
                  <a:pt x="1647" y="887"/>
                </a:lnTo>
                <a:lnTo>
                  <a:pt x="1599" y="891"/>
                </a:lnTo>
                <a:lnTo>
                  <a:pt x="1556" y="896"/>
                </a:lnTo>
                <a:lnTo>
                  <a:pt x="1514" y="905"/>
                </a:lnTo>
                <a:lnTo>
                  <a:pt x="1476" y="915"/>
                </a:lnTo>
                <a:lnTo>
                  <a:pt x="1442" y="927"/>
                </a:lnTo>
                <a:lnTo>
                  <a:pt x="1412" y="941"/>
                </a:lnTo>
                <a:lnTo>
                  <a:pt x="1387" y="956"/>
                </a:lnTo>
                <a:lnTo>
                  <a:pt x="1366" y="973"/>
                </a:lnTo>
                <a:lnTo>
                  <a:pt x="1350" y="991"/>
                </a:lnTo>
                <a:lnTo>
                  <a:pt x="1340" y="1009"/>
                </a:lnTo>
                <a:lnTo>
                  <a:pt x="1337" y="1029"/>
                </a:lnTo>
                <a:lnTo>
                  <a:pt x="1340" y="1048"/>
                </a:lnTo>
                <a:lnTo>
                  <a:pt x="1350" y="1067"/>
                </a:lnTo>
                <a:lnTo>
                  <a:pt x="1366" y="1085"/>
                </a:lnTo>
                <a:lnTo>
                  <a:pt x="1387" y="1100"/>
                </a:lnTo>
                <a:lnTo>
                  <a:pt x="1412" y="1116"/>
                </a:lnTo>
                <a:lnTo>
                  <a:pt x="1442" y="1130"/>
                </a:lnTo>
                <a:lnTo>
                  <a:pt x="1476" y="1143"/>
                </a:lnTo>
                <a:lnTo>
                  <a:pt x="1514" y="1152"/>
                </a:lnTo>
                <a:lnTo>
                  <a:pt x="1556" y="1160"/>
                </a:lnTo>
                <a:lnTo>
                  <a:pt x="1599" y="1167"/>
                </a:lnTo>
                <a:lnTo>
                  <a:pt x="1647" y="1171"/>
                </a:lnTo>
                <a:lnTo>
                  <a:pt x="1695" y="1172"/>
                </a:lnTo>
                <a:lnTo>
                  <a:pt x="1743" y="1171"/>
                </a:lnTo>
                <a:lnTo>
                  <a:pt x="1790" y="1167"/>
                </a:lnTo>
                <a:lnTo>
                  <a:pt x="1834" y="1160"/>
                </a:lnTo>
                <a:lnTo>
                  <a:pt x="1875" y="1152"/>
                </a:lnTo>
                <a:lnTo>
                  <a:pt x="1913" y="1143"/>
                </a:lnTo>
                <a:lnTo>
                  <a:pt x="1947" y="1130"/>
                </a:lnTo>
                <a:lnTo>
                  <a:pt x="1978" y="1116"/>
                </a:lnTo>
                <a:lnTo>
                  <a:pt x="2003" y="1100"/>
                </a:lnTo>
                <a:lnTo>
                  <a:pt x="2024" y="1085"/>
                </a:lnTo>
                <a:lnTo>
                  <a:pt x="2039" y="1067"/>
                </a:lnTo>
                <a:lnTo>
                  <a:pt x="2048" y="1048"/>
                </a:lnTo>
                <a:lnTo>
                  <a:pt x="2052" y="1029"/>
                </a:lnTo>
                <a:lnTo>
                  <a:pt x="2048" y="1009"/>
                </a:lnTo>
                <a:lnTo>
                  <a:pt x="2039" y="991"/>
                </a:lnTo>
                <a:lnTo>
                  <a:pt x="2024" y="973"/>
                </a:lnTo>
                <a:lnTo>
                  <a:pt x="2003" y="956"/>
                </a:lnTo>
                <a:lnTo>
                  <a:pt x="1978" y="941"/>
                </a:lnTo>
                <a:lnTo>
                  <a:pt x="1947" y="927"/>
                </a:lnTo>
                <a:lnTo>
                  <a:pt x="1913" y="915"/>
                </a:lnTo>
                <a:lnTo>
                  <a:pt x="1875" y="905"/>
                </a:lnTo>
                <a:lnTo>
                  <a:pt x="1834" y="896"/>
                </a:lnTo>
                <a:lnTo>
                  <a:pt x="1790" y="891"/>
                </a:lnTo>
                <a:lnTo>
                  <a:pt x="1743" y="887"/>
                </a:lnTo>
                <a:lnTo>
                  <a:pt x="1695" y="886"/>
                </a:lnTo>
                <a:close/>
                <a:moveTo>
                  <a:pt x="2260" y="260"/>
                </a:moveTo>
                <a:lnTo>
                  <a:pt x="2211" y="261"/>
                </a:lnTo>
                <a:lnTo>
                  <a:pt x="2164" y="268"/>
                </a:lnTo>
                <a:lnTo>
                  <a:pt x="2121" y="278"/>
                </a:lnTo>
                <a:lnTo>
                  <a:pt x="2080" y="294"/>
                </a:lnTo>
                <a:lnTo>
                  <a:pt x="2043" y="315"/>
                </a:lnTo>
                <a:lnTo>
                  <a:pt x="2008" y="340"/>
                </a:lnTo>
                <a:lnTo>
                  <a:pt x="1977" y="371"/>
                </a:lnTo>
                <a:lnTo>
                  <a:pt x="1950" y="406"/>
                </a:lnTo>
                <a:lnTo>
                  <a:pt x="1944" y="417"/>
                </a:lnTo>
                <a:lnTo>
                  <a:pt x="1943" y="429"/>
                </a:lnTo>
                <a:lnTo>
                  <a:pt x="1945" y="441"/>
                </a:lnTo>
                <a:lnTo>
                  <a:pt x="1951" y="452"/>
                </a:lnTo>
                <a:lnTo>
                  <a:pt x="1960" y="461"/>
                </a:lnTo>
                <a:lnTo>
                  <a:pt x="1972" y="467"/>
                </a:lnTo>
                <a:lnTo>
                  <a:pt x="1983" y="469"/>
                </a:lnTo>
                <a:lnTo>
                  <a:pt x="1996" y="467"/>
                </a:lnTo>
                <a:lnTo>
                  <a:pt x="2007" y="460"/>
                </a:lnTo>
                <a:lnTo>
                  <a:pt x="2016" y="451"/>
                </a:lnTo>
                <a:lnTo>
                  <a:pt x="2040" y="421"/>
                </a:lnTo>
                <a:lnTo>
                  <a:pt x="2068" y="396"/>
                </a:lnTo>
                <a:lnTo>
                  <a:pt x="2099" y="375"/>
                </a:lnTo>
                <a:lnTo>
                  <a:pt x="2134" y="359"/>
                </a:lnTo>
                <a:lnTo>
                  <a:pt x="2172" y="349"/>
                </a:lnTo>
                <a:lnTo>
                  <a:pt x="2212" y="342"/>
                </a:lnTo>
                <a:lnTo>
                  <a:pt x="2256" y="340"/>
                </a:lnTo>
                <a:lnTo>
                  <a:pt x="2283" y="342"/>
                </a:lnTo>
                <a:lnTo>
                  <a:pt x="2308" y="344"/>
                </a:lnTo>
                <a:lnTo>
                  <a:pt x="2333" y="349"/>
                </a:lnTo>
                <a:lnTo>
                  <a:pt x="2354" y="353"/>
                </a:lnTo>
                <a:lnTo>
                  <a:pt x="2371" y="357"/>
                </a:lnTo>
                <a:lnTo>
                  <a:pt x="2387" y="361"/>
                </a:lnTo>
                <a:lnTo>
                  <a:pt x="2399" y="366"/>
                </a:lnTo>
                <a:lnTo>
                  <a:pt x="2406" y="368"/>
                </a:lnTo>
                <a:lnTo>
                  <a:pt x="2409" y="369"/>
                </a:lnTo>
                <a:lnTo>
                  <a:pt x="2422" y="372"/>
                </a:lnTo>
                <a:lnTo>
                  <a:pt x="2435" y="371"/>
                </a:lnTo>
                <a:lnTo>
                  <a:pt x="2446" y="366"/>
                </a:lnTo>
                <a:lnTo>
                  <a:pt x="2455" y="357"/>
                </a:lnTo>
                <a:lnTo>
                  <a:pt x="2462" y="346"/>
                </a:lnTo>
                <a:lnTo>
                  <a:pt x="2464" y="333"/>
                </a:lnTo>
                <a:lnTo>
                  <a:pt x="2463" y="321"/>
                </a:lnTo>
                <a:lnTo>
                  <a:pt x="2458" y="310"/>
                </a:lnTo>
                <a:lnTo>
                  <a:pt x="2450" y="300"/>
                </a:lnTo>
                <a:lnTo>
                  <a:pt x="2439" y="294"/>
                </a:lnTo>
                <a:lnTo>
                  <a:pt x="2435" y="292"/>
                </a:lnTo>
                <a:lnTo>
                  <a:pt x="2426" y="289"/>
                </a:lnTo>
                <a:lnTo>
                  <a:pt x="2413" y="284"/>
                </a:lnTo>
                <a:lnTo>
                  <a:pt x="2395" y="280"/>
                </a:lnTo>
                <a:lnTo>
                  <a:pt x="2374" y="275"/>
                </a:lnTo>
                <a:lnTo>
                  <a:pt x="2349" y="270"/>
                </a:lnTo>
                <a:lnTo>
                  <a:pt x="2322" y="266"/>
                </a:lnTo>
                <a:lnTo>
                  <a:pt x="2292" y="261"/>
                </a:lnTo>
                <a:lnTo>
                  <a:pt x="2260" y="260"/>
                </a:lnTo>
                <a:close/>
                <a:moveTo>
                  <a:pt x="1130" y="260"/>
                </a:moveTo>
                <a:lnTo>
                  <a:pt x="1097" y="261"/>
                </a:lnTo>
                <a:lnTo>
                  <a:pt x="1068" y="266"/>
                </a:lnTo>
                <a:lnTo>
                  <a:pt x="1041" y="270"/>
                </a:lnTo>
                <a:lnTo>
                  <a:pt x="1015" y="275"/>
                </a:lnTo>
                <a:lnTo>
                  <a:pt x="994" y="280"/>
                </a:lnTo>
                <a:lnTo>
                  <a:pt x="976" y="284"/>
                </a:lnTo>
                <a:lnTo>
                  <a:pt x="964" y="289"/>
                </a:lnTo>
                <a:lnTo>
                  <a:pt x="954" y="292"/>
                </a:lnTo>
                <a:lnTo>
                  <a:pt x="951" y="294"/>
                </a:lnTo>
                <a:lnTo>
                  <a:pt x="940" y="300"/>
                </a:lnTo>
                <a:lnTo>
                  <a:pt x="931" y="310"/>
                </a:lnTo>
                <a:lnTo>
                  <a:pt x="927" y="321"/>
                </a:lnTo>
                <a:lnTo>
                  <a:pt x="925" y="333"/>
                </a:lnTo>
                <a:lnTo>
                  <a:pt x="928" y="346"/>
                </a:lnTo>
                <a:lnTo>
                  <a:pt x="934" y="357"/>
                </a:lnTo>
                <a:lnTo>
                  <a:pt x="944" y="366"/>
                </a:lnTo>
                <a:lnTo>
                  <a:pt x="955" y="371"/>
                </a:lnTo>
                <a:lnTo>
                  <a:pt x="968" y="372"/>
                </a:lnTo>
                <a:lnTo>
                  <a:pt x="981" y="369"/>
                </a:lnTo>
                <a:lnTo>
                  <a:pt x="983" y="368"/>
                </a:lnTo>
                <a:lnTo>
                  <a:pt x="990" y="366"/>
                </a:lnTo>
                <a:lnTo>
                  <a:pt x="1002" y="362"/>
                </a:lnTo>
                <a:lnTo>
                  <a:pt x="1016" y="358"/>
                </a:lnTo>
                <a:lnTo>
                  <a:pt x="1034" y="353"/>
                </a:lnTo>
                <a:lnTo>
                  <a:pt x="1055" y="349"/>
                </a:lnTo>
                <a:lnTo>
                  <a:pt x="1078" y="346"/>
                </a:lnTo>
                <a:lnTo>
                  <a:pt x="1103" y="342"/>
                </a:lnTo>
                <a:lnTo>
                  <a:pt x="1130" y="341"/>
                </a:lnTo>
                <a:lnTo>
                  <a:pt x="1157" y="341"/>
                </a:lnTo>
                <a:lnTo>
                  <a:pt x="1186" y="343"/>
                </a:lnTo>
                <a:lnTo>
                  <a:pt x="1215" y="348"/>
                </a:lnTo>
                <a:lnTo>
                  <a:pt x="1244" y="356"/>
                </a:lnTo>
                <a:lnTo>
                  <a:pt x="1272" y="367"/>
                </a:lnTo>
                <a:lnTo>
                  <a:pt x="1300" y="381"/>
                </a:lnTo>
                <a:lnTo>
                  <a:pt x="1326" y="400"/>
                </a:lnTo>
                <a:lnTo>
                  <a:pt x="1351" y="423"/>
                </a:lnTo>
                <a:lnTo>
                  <a:pt x="1373" y="451"/>
                </a:lnTo>
                <a:lnTo>
                  <a:pt x="1382" y="460"/>
                </a:lnTo>
                <a:lnTo>
                  <a:pt x="1394" y="467"/>
                </a:lnTo>
                <a:lnTo>
                  <a:pt x="1407" y="469"/>
                </a:lnTo>
                <a:lnTo>
                  <a:pt x="1418" y="467"/>
                </a:lnTo>
                <a:lnTo>
                  <a:pt x="1430" y="461"/>
                </a:lnTo>
                <a:lnTo>
                  <a:pt x="1439" y="452"/>
                </a:lnTo>
                <a:lnTo>
                  <a:pt x="1445" y="441"/>
                </a:lnTo>
                <a:lnTo>
                  <a:pt x="1447" y="429"/>
                </a:lnTo>
                <a:lnTo>
                  <a:pt x="1446" y="416"/>
                </a:lnTo>
                <a:lnTo>
                  <a:pt x="1439" y="404"/>
                </a:lnTo>
                <a:lnTo>
                  <a:pt x="1412" y="370"/>
                </a:lnTo>
                <a:lnTo>
                  <a:pt x="1381" y="340"/>
                </a:lnTo>
                <a:lnTo>
                  <a:pt x="1347" y="315"/>
                </a:lnTo>
                <a:lnTo>
                  <a:pt x="1309" y="294"/>
                </a:lnTo>
                <a:lnTo>
                  <a:pt x="1269" y="278"/>
                </a:lnTo>
                <a:lnTo>
                  <a:pt x="1225" y="268"/>
                </a:lnTo>
                <a:lnTo>
                  <a:pt x="1178" y="261"/>
                </a:lnTo>
                <a:lnTo>
                  <a:pt x="1130" y="260"/>
                </a:lnTo>
                <a:close/>
                <a:moveTo>
                  <a:pt x="1249" y="0"/>
                </a:moveTo>
                <a:lnTo>
                  <a:pt x="1288" y="3"/>
                </a:lnTo>
                <a:lnTo>
                  <a:pt x="1326" y="12"/>
                </a:lnTo>
                <a:lnTo>
                  <a:pt x="1361" y="25"/>
                </a:lnTo>
                <a:lnTo>
                  <a:pt x="1394" y="44"/>
                </a:lnTo>
                <a:lnTo>
                  <a:pt x="1424" y="67"/>
                </a:lnTo>
                <a:lnTo>
                  <a:pt x="1449" y="92"/>
                </a:lnTo>
                <a:lnTo>
                  <a:pt x="1470" y="121"/>
                </a:lnTo>
                <a:lnTo>
                  <a:pt x="1485" y="153"/>
                </a:lnTo>
                <a:lnTo>
                  <a:pt x="1494" y="186"/>
                </a:lnTo>
                <a:lnTo>
                  <a:pt x="1495" y="194"/>
                </a:lnTo>
                <a:lnTo>
                  <a:pt x="1496" y="209"/>
                </a:lnTo>
                <a:lnTo>
                  <a:pt x="1498" y="230"/>
                </a:lnTo>
                <a:lnTo>
                  <a:pt x="1500" y="257"/>
                </a:lnTo>
                <a:lnTo>
                  <a:pt x="1502" y="289"/>
                </a:lnTo>
                <a:lnTo>
                  <a:pt x="1505" y="324"/>
                </a:lnTo>
                <a:lnTo>
                  <a:pt x="1508" y="364"/>
                </a:lnTo>
                <a:lnTo>
                  <a:pt x="1511" y="406"/>
                </a:lnTo>
                <a:lnTo>
                  <a:pt x="1513" y="450"/>
                </a:lnTo>
                <a:lnTo>
                  <a:pt x="1516" y="494"/>
                </a:lnTo>
                <a:lnTo>
                  <a:pt x="1519" y="539"/>
                </a:lnTo>
                <a:lnTo>
                  <a:pt x="1521" y="583"/>
                </a:lnTo>
                <a:lnTo>
                  <a:pt x="1525" y="626"/>
                </a:lnTo>
                <a:lnTo>
                  <a:pt x="1527" y="667"/>
                </a:lnTo>
                <a:lnTo>
                  <a:pt x="1529" y="705"/>
                </a:lnTo>
                <a:lnTo>
                  <a:pt x="1547" y="703"/>
                </a:lnTo>
                <a:lnTo>
                  <a:pt x="1561" y="699"/>
                </a:lnTo>
                <a:lnTo>
                  <a:pt x="1573" y="693"/>
                </a:lnTo>
                <a:lnTo>
                  <a:pt x="1582" y="685"/>
                </a:lnTo>
                <a:lnTo>
                  <a:pt x="1591" y="675"/>
                </a:lnTo>
                <a:lnTo>
                  <a:pt x="1599" y="665"/>
                </a:lnTo>
                <a:lnTo>
                  <a:pt x="1607" y="652"/>
                </a:lnTo>
                <a:lnTo>
                  <a:pt x="1615" y="639"/>
                </a:lnTo>
                <a:lnTo>
                  <a:pt x="1626" y="626"/>
                </a:lnTo>
                <a:lnTo>
                  <a:pt x="1638" y="613"/>
                </a:lnTo>
                <a:lnTo>
                  <a:pt x="1643" y="610"/>
                </a:lnTo>
                <a:lnTo>
                  <a:pt x="1654" y="609"/>
                </a:lnTo>
                <a:lnTo>
                  <a:pt x="1669" y="607"/>
                </a:lnTo>
                <a:lnTo>
                  <a:pt x="1685" y="607"/>
                </a:lnTo>
                <a:lnTo>
                  <a:pt x="1703" y="607"/>
                </a:lnTo>
                <a:lnTo>
                  <a:pt x="1720" y="607"/>
                </a:lnTo>
                <a:lnTo>
                  <a:pt x="1735" y="609"/>
                </a:lnTo>
                <a:lnTo>
                  <a:pt x="1745" y="610"/>
                </a:lnTo>
                <a:lnTo>
                  <a:pt x="1752" y="613"/>
                </a:lnTo>
                <a:lnTo>
                  <a:pt x="1764" y="626"/>
                </a:lnTo>
                <a:lnTo>
                  <a:pt x="1774" y="639"/>
                </a:lnTo>
                <a:lnTo>
                  <a:pt x="1782" y="652"/>
                </a:lnTo>
                <a:lnTo>
                  <a:pt x="1791" y="665"/>
                </a:lnTo>
                <a:lnTo>
                  <a:pt x="1798" y="675"/>
                </a:lnTo>
                <a:lnTo>
                  <a:pt x="1806" y="685"/>
                </a:lnTo>
                <a:lnTo>
                  <a:pt x="1816" y="693"/>
                </a:lnTo>
                <a:lnTo>
                  <a:pt x="1828" y="699"/>
                </a:lnTo>
                <a:lnTo>
                  <a:pt x="1842" y="703"/>
                </a:lnTo>
                <a:lnTo>
                  <a:pt x="1860" y="705"/>
                </a:lnTo>
                <a:lnTo>
                  <a:pt x="1862" y="667"/>
                </a:lnTo>
                <a:lnTo>
                  <a:pt x="1865" y="626"/>
                </a:lnTo>
                <a:lnTo>
                  <a:pt x="1868" y="583"/>
                </a:lnTo>
                <a:lnTo>
                  <a:pt x="1871" y="539"/>
                </a:lnTo>
                <a:lnTo>
                  <a:pt x="1873" y="494"/>
                </a:lnTo>
                <a:lnTo>
                  <a:pt x="1876" y="450"/>
                </a:lnTo>
                <a:lnTo>
                  <a:pt x="1879" y="406"/>
                </a:lnTo>
                <a:lnTo>
                  <a:pt x="1881" y="364"/>
                </a:lnTo>
                <a:lnTo>
                  <a:pt x="1884" y="324"/>
                </a:lnTo>
                <a:lnTo>
                  <a:pt x="1886" y="289"/>
                </a:lnTo>
                <a:lnTo>
                  <a:pt x="1889" y="257"/>
                </a:lnTo>
                <a:lnTo>
                  <a:pt x="1891" y="230"/>
                </a:lnTo>
                <a:lnTo>
                  <a:pt x="1893" y="209"/>
                </a:lnTo>
                <a:lnTo>
                  <a:pt x="1894" y="194"/>
                </a:lnTo>
                <a:lnTo>
                  <a:pt x="1895" y="186"/>
                </a:lnTo>
                <a:lnTo>
                  <a:pt x="1904" y="153"/>
                </a:lnTo>
                <a:lnTo>
                  <a:pt x="1920" y="121"/>
                </a:lnTo>
                <a:lnTo>
                  <a:pt x="1940" y="92"/>
                </a:lnTo>
                <a:lnTo>
                  <a:pt x="1965" y="67"/>
                </a:lnTo>
                <a:lnTo>
                  <a:pt x="1995" y="44"/>
                </a:lnTo>
                <a:lnTo>
                  <a:pt x="2028" y="25"/>
                </a:lnTo>
                <a:lnTo>
                  <a:pt x="2063" y="12"/>
                </a:lnTo>
                <a:lnTo>
                  <a:pt x="2101" y="3"/>
                </a:lnTo>
                <a:lnTo>
                  <a:pt x="2140" y="0"/>
                </a:lnTo>
                <a:lnTo>
                  <a:pt x="2166" y="1"/>
                </a:lnTo>
                <a:lnTo>
                  <a:pt x="2192" y="5"/>
                </a:lnTo>
                <a:lnTo>
                  <a:pt x="2217" y="12"/>
                </a:lnTo>
                <a:lnTo>
                  <a:pt x="2241" y="21"/>
                </a:lnTo>
                <a:lnTo>
                  <a:pt x="2265" y="34"/>
                </a:lnTo>
                <a:lnTo>
                  <a:pt x="2289" y="50"/>
                </a:lnTo>
                <a:lnTo>
                  <a:pt x="2315" y="70"/>
                </a:lnTo>
                <a:lnTo>
                  <a:pt x="2340" y="94"/>
                </a:lnTo>
                <a:lnTo>
                  <a:pt x="2367" y="122"/>
                </a:lnTo>
                <a:lnTo>
                  <a:pt x="2396" y="155"/>
                </a:lnTo>
                <a:lnTo>
                  <a:pt x="2426" y="193"/>
                </a:lnTo>
                <a:lnTo>
                  <a:pt x="2458" y="235"/>
                </a:lnTo>
                <a:lnTo>
                  <a:pt x="2494" y="283"/>
                </a:lnTo>
                <a:lnTo>
                  <a:pt x="2501" y="294"/>
                </a:lnTo>
                <a:lnTo>
                  <a:pt x="2511" y="310"/>
                </a:lnTo>
                <a:lnTo>
                  <a:pt x="2525" y="329"/>
                </a:lnTo>
                <a:lnTo>
                  <a:pt x="2542" y="352"/>
                </a:lnTo>
                <a:lnTo>
                  <a:pt x="2561" y="379"/>
                </a:lnTo>
                <a:lnTo>
                  <a:pt x="2582" y="410"/>
                </a:lnTo>
                <a:lnTo>
                  <a:pt x="2605" y="442"/>
                </a:lnTo>
                <a:lnTo>
                  <a:pt x="2631" y="479"/>
                </a:lnTo>
                <a:lnTo>
                  <a:pt x="2658" y="517"/>
                </a:lnTo>
                <a:lnTo>
                  <a:pt x="2686" y="558"/>
                </a:lnTo>
                <a:lnTo>
                  <a:pt x="2717" y="600"/>
                </a:lnTo>
                <a:lnTo>
                  <a:pt x="2747" y="645"/>
                </a:lnTo>
                <a:lnTo>
                  <a:pt x="2779" y="690"/>
                </a:lnTo>
                <a:lnTo>
                  <a:pt x="2811" y="736"/>
                </a:lnTo>
                <a:lnTo>
                  <a:pt x="2844" y="783"/>
                </a:lnTo>
                <a:lnTo>
                  <a:pt x="2878" y="831"/>
                </a:lnTo>
                <a:lnTo>
                  <a:pt x="2910" y="878"/>
                </a:lnTo>
                <a:lnTo>
                  <a:pt x="2944" y="925"/>
                </a:lnTo>
                <a:lnTo>
                  <a:pt x="2976" y="972"/>
                </a:lnTo>
                <a:lnTo>
                  <a:pt x="3008" y="1017"/>
                </a:lnTo>
                <a:lnTo>
                  <a:pt x="3040" y="1062"/>
                </a:lnTo>
                <a:lnTo>
                  <a:pt x="3070" y="1106"/>
                </a:lnTo>
                <a:lnTo>
                  <a:pt x="3098" y="1147"/>
                </a:lnTo>
                <a:lnTo>
                  <a:pt x="3126" y="1187"/>
                </a:lnTo>
                <a:lnTo>
                  <a:pt x="3152" y="1224"/>
                </a:lnTo>
                <a:lnTo>
                  <a:pt x="3176" y="1258"/>
                </a:lnTo>
                <a:lnTo>
                  <a:pt x="3198" y="1290"/>
                </a:lnTo>
                <a:lnTo>
                  <a:pt x="3218" y="1318"/>
                </a:lnTo>
                <a:lnTo>
                  <a:pt x="3236" y="1344"/>
                </a:lnTo>
                <a:lnTo>
                  <a:pt x="3251" y="1366"/>
                </a:lnTo>
                <a:lnTo>
                  <a:pt x="3264" y="1383"/>
                </a:lnTo>
                <a:lnTo>
                  <a:pt x="3272" y="1395"/>
                </a:lnTo>
                <a:lnTo>
                  <a:pt x="3292" y="1426"/>
                </a:lnTo>
                <a:lnTo>
                  <a:pt x="3310" y="1460"/>
                </a:lnTo>
                <a:lnTo>
                  <a:pt x="3327" y="1498"/>
                </a:lnTo>
                <a:lnTo>
                  <a:pt x="3343" y="1538"/>
                </a:lnTo>
                <a:lnTo>
                  <a:pt x="3356" y="1579"/>
                </a:lnTo>
                <a:lnTo>
                  <a:pt x="3368" y="1622"/>
                </a:lnTo>
                <a:lnTo>
                  <a:pt x="3377" y="1663"/>
                </a:lnTo>
                <a:lnTo>
                  <a:pt x="3385" y="1702"/>
                </a:lnTo>
                <a:lnTo>
                  <a:pt x="3389" y="1738"/>
                </a:lnTo>
                <a:lnTo>
                  <a:pt x="3390" y="1772"/>
                </a:lnTo>
                <a:lnTo>
                  <a:pt x="3387" y="1842"/>
                </a:lnTo>
                <a:lnTo>
                  <a:pt x="3378" y="1910"/>
                </a:lnTo>
                <a:lnTo>
                  <a:pt x="3363" y="1976"/>
                </a:lnTo>
                <a:lnTo>
                  <a:pt x="3343" y="2039"/>
                </a:lnTo>
                <a:lnTo>
                  <a:pt x="3316" y="2101"/>
                </a:lnTo>
                <a:lnTo>
                  <a:pt x="3286" y="2160"/>
                </a:lnTo>
                <a:lnTo>
                  <a:pt x="3250" y="2214"/>
                </a:lnTo>
                <a:lnTo>
                  <a:pt x="3210" y="2267"/>
                </a:lnTo>
                <a:lnTo>
                  <a:pt x="3166" y="2314"/>
                </a:lnTo>
                <a:lnTo>
                  <a:pt x="3117" y="2358"/>
                </a:lnTo>
                <a:lnTo>
                  <a:pt x="3066" y="2398"/>
                </a:lnTo>
                <a:lnTo>
                  <a:pt x="3011" y="2434"/>
                </a:lnTo>
                <a:lnTo>
                  <a:pt x="2952" y="2466"/>
                </a:lnTo>
                <a:lnTo>
                  <a:pt x="2891" y="2491"/>
                </a:lnTo>
                <a:lnTo>
                  <a:pt x="2827" y="2512"/>
                </a:lnTo>
                <a:lnTo>
                  <a:pt x="2762" y="2527"/>
                </a:lnTo>
                <a:lnTo>
                  <a:pt x="2693" y="2536"/>
                </a:lnTo>
                <a:lnTo>
                  <a:pt x="2624" y="2540"/>
                </a:lnTo>
                <a:lnTo>
                  <a:pt x="2553" y="2536"/>
                </a:lnTo>
                <a:lnTo>
                  <a:pt x="2486" y="2527"/>
                </a:lnTo>
                <a:lnTo>
                  <a:pt x="2420" y="2512"/>
                </a:lnTo>
                <a:lnTo>
                  <a:pt x="2357" y="2491"/>
                </a:lnTo>
                <a:lnTo>
                  <a:pt x="2296" y="2466"/>
                </a:lnTo>
                <a:lnTo>
                  <a:pt x="2237" y="2434"/>
                </a:lnTo>
                <a:lnTo>
                  <a:pt x="2182" y="2398"/>
                </a:lnTo>
                <a:lnTo>
                  <a:pt x="2131" y="2358"/>
                </a:lnTo>
                <a:lnTo>
                  <a:pt x="2082" y="2314"/>
                </a:lnTo>
                <a:lnTo>
                  <a:pt x="2038" y="2267"/>
                </a:lnTo>
                <a:lnTo>
                  <a:pt x="1998" y="2214"/>
                </a:lnTo>
                <a:lnTo>
                  <a:pt x="1963" y="2160"/>
                </a:lnTo>
                <a:lnTo>
                  <a:pt x="1933" y="2101"/>
                </a:lnTo>
                <a:lnTo>
                  <a:pt x="1906" y="2039"/>
                </a:lnTo>
                <a:lnTo>
                  <a:pt x="1886" y="1976"/>
                </a:lnTo>
                <a:lnTo>
                  <a:pt x="1871" y="1910"/>
                </a:lnTo>
                <a:lnTo>
                  <a:pt x="1862" y="1842"/>
                </a:lnTo>
                <a:lnTo>
                  <a:pt x="1859" y="1772"/>
                </a:lnTo>
                <a:lnTo>
                  <a:pt x="1859" y="1578"/>
                </a:lnTo>
                <a:lnTo>
                  <a:pt x="1858" y="1557"/>
                </a:lnTo>
                <a:lnTo>
                  <a:pt x="1857" y="1538"/>
                </a:lnTo>
                <a:lnTo>
                  <a:pt x="1855" y="1522"/>
                </a:lnTo>
                <a:lnTo>
                  <a:pt x="1850" y="1507"/>
                </a:lnTo>
                <a:lnTo>
                  <a:pt x="1843" y="1494"/>
                </a:lnTo>
                <a:lnTo>
                  <a:pt x="1834" y="1484"/>
                </a:lnTo>
                <a:lnTo>
                  <a:pt x="1821" y="1475"/>
                </a:lnTo>
                <a:lnTo>
                  <a:pt x="1805" y="1469"/>
                </a:lnTo>
                <a:lnTo>
                  <a:pt x="1787" y="1466"/>
                </a:lnTo>
                <a:lnTo>
                  <a:pt x="1762" y="1465"/>
                </a:lnTo>
                <a:lnTo>
                  <a:pt x="1627" y="1465"/>
                </a:lnTo>
                <a:lnTo>
                  <a:pt x="1603" y="1466"/>
                </a:lnTo>
                <a:lnTo>
                  <a:pt x="1584" y="1469"/>
                </a:lnTo>
                <a:lnTo>
                  <a:pt x="1570" y="1475"/>
                </a:lnTo>
                <a:lnTo>
                  <a:pt x="1559" y="1484"/>
                </a:lnTo>
                <a:lnTo>
                  <a:pt x="1552" y="1494"/>
                </a:lnTo>
                <a:lnTo>
                  <a:pt x="1547" y="1507"/>
                </a:lnTo>
                <a:lnTo>
                  <a:pt x="1545" y="1522"/>
                </a:lnTo>
                <a:lnTo>
                  <a:pt x="1543" y="1538"/>
                </a:lnTo>
                <a:lnTo>
                  <a:pt x="1542" y="1557"/>
                </a:lnTo>
                <a:lnTo>
                  <a:pt x="1542" y="1772"/>
                </a:lnTo>
                <a:lnTo>
                  <a:pt x="1539" y="1842"/>
                </a:lnTo>
                <a:lnTo>
                  <a:pt x="1530" y="1910"/>
                </a:lnTo>
                <a:lnTo>
                  <a:pt x="1515" y="1976"/>
                </a:lnTo>
                <a:lnTo>
                  <a:pt x="1494" y="2039"/>
                </a:lnTo>
                <a:lnTo>
                  <a:pt x="1468" y="2101"/>
                </a:lnTo>
                <a:lnTo>
                  <a:pt x="1437" y="2160"/>
                </a:lnTo>
                <a:lnTo>
                  <a:pt x="1401" y="2214"/>
                </a:lnTo>
                <a:lnTo>
                  <a:pt x="1360" y="2267"/>
                </a:lnTo>
                <a:lnTo>
                  <a:pt x="1316" y="2314"/>
                </a:lnTo>
                <a:lnTo>
                  <a:pt x="1268" y="2358"/>
                </a:lnTo>
                <a:lnTo>
                  <a:pt x="1215" y="2398"/>
                </a:lnTo>
                <a:lnTo>
                  <a:pt x="1159" y="2434"/>
                </a:lnTo>
                <a:lnTo>
                  <a:pt x="1102" y="2466"/>
                </a:lnTo>
                <a:lnTo>
                  <a:pt x="1039" y="2491"/>
                </a:lnTo>
                <a:lnTo>
                  <a:pt x="976" y="2512"/>
                </a:lnTo>
                <a:lnTo>
                  <a:pt x="910" y="2527"/>
                </a:lnTo>
                <a:lnTo>
                  <a:pt x="842" y="2536"/>
                </a:lnTo>
                <a:lnTo>
                  <a:pt x="772" y="2540"/>
                </a:lnTo>
                <a:lnTo>
                  <a:pt x="702" y="2536"/>
                </a:lnTo>
                <a:lnTo>
                  <a:pt x="633" y="2527"/>
                </a:lnTo>
                <a:lnTo>
                  <a:pt x="568" y="2512"/>
                </a:lnTo>
                <a:lnTo>
                  <a:pt x="504" y="2491"/>
                </a:lnTo>
                <a:lnTo>
                  <a:pt x="442" y="2466"/>
                </a:lnTo>
                <a:lnTo>
                  <a:pt x="383" y="2434"/>
                </a:lnTo>
                <a:lnTo>
                  <a:pt x="328" y="2398"/>
                </a:lnTo>
                <a:lnTo>
                  <a:pt x="276" y="2358"/>
                </a:lnTo>
                <a:lnTo>
                  <a:pt x="227" y="2314"/>
                </a:lnTo>
                <a:lnTo>
                  <a:pt x="182" y="2267"/>
                </a:lnTo>
                <a:lnTo>
                  <a:pt x="142" y="2214"/>
                </a:lnTo>
                <a:lnTo>
                  <a:pt x="106" y="2160"/>
                </a:lnTo>
                <a:lnTo>
                  <a:pt x="75" y="2101"/>
                </a:lnTo>
                <a:lnTo>
                  <a:pt x="48" y="2039"/>
                </a:lnTo>
                <a:lnTo>
                  <a:pt x="27" y="1976"/>
                </a:lnTo>
                <a:lnTo>
                  <a:pt x="13" y="1910"/>
                </a:lnTo>
                <a:lnTo>
                  <a:pt x="3" y="1842"/>
                </a:lnTo>
                <a:lnTo>
                  <a:pt x="0" y="1772"/>
                </a:lnTo>
                <a:lnTo>
                  <a:pt x="1" y="1738"/>
                </a:lnTo>
                <a:lnTo>
                  <a:pt x="6" y="1702"/>
                </a:lnTo>
                <a:lnTo>
                  <a:pt x="13" y="1663"/>
                </a:lnTo>
                <a:lnTo>
                  <a:pt x="22" y="1622"/>
                </a:lnTo>
                <a:lnTo>
                  <a:pt x="34" y="1579"/>
                </a:lnTo>
                <a:lnTo>
                  <a:pt x="47" y="1538"/>
                </a:lnTo>
                <a:lnTo>
                  <a:pt x="62" y="1498"/>
                </a:lnTo>
                <a:lnTo>
                  <a:pt x="79" y="1460"/>
                </a:lnTo>
                <a:lnTo>
                  <a:pt x="98" y="1426"/>
                </a:lnTo>
                <a:lnTo>
                  <a:pt x="117" y="1395"/>
                </a:lnTo>
                <a:lnTo>
                  <a:pt x="126" y="1383"/>
                </a:lnTo>
                <a:lnTo>
                  <a:pt x="138" y="1366"/>
                </a:lnTo>
                <a:lnTo>
                  <a:pt x="153" y="1344"/>
                </a:lnTo>
                <a:lnTo>
                  <a:pt x="170" y="1318"/>
                </a:lnTo>
                <a:lnTo>
                  <a:pt x="190" y="1290"/>
                </a:lnTo>
                <a:lnTo>
                  <a:pt x="213" y="1258"/>
                </a:lnTo>
                <a:lnTo>
                  <a:pt x="237" y="1224"/>
                </a:lnTo>
                <a:lnTo>
                  <a:pt x="263" y="1187"/>
                </a:lnTo>
                <a:lnTo>
                  <a:pt x="290" y="1147"/>
                </a:lnTo>
                <a:lnTo>
                  <a:pt x="320" y="1106"/>
                </a:lnTo>
                <a:lnTo>
                  <a:pt x="350" y="1062"/>
                </a:lnTo>
                <a:lnTo>
                  <a:pt x="381" y="1017"/>
                </a:lnTo>
                <a:lnTo>
                  <a:pt x="413" y="972"/>
                </a:lnTo>
                <a:lnTo>
                  <a:pt x="446" y="925"/>
                </a:lnTo>
                <a:lnTo>
                  <a:pt x="479" y="878"/>
                </a:lnTo>
                <a:lnTo>
                  <a:pt x="512" y="831"/>
                </a:lnTo>
                <a:lnTo>
                  <a:pt x="545" y="783"/>
                </a:lnTo>
                <a:lnTo>
                  <a:pt x="578" y="736"/>
                </a:lnTo>
                <a:lnTo>
                  <a:pt x="610" y="690"/>
                </a:lnTo>
                <a:lnTo>
                  <a:pt x="642" y="645"/>
                </a:lnTo>
                <a:lnTo>
                  <a:pt x="673" y="600"/>
                </a:lnTo>
                <a:lnTo>
                  <a:pt x="703" y="558"/>
                </a:lnTo>
                <a:lnTo>
                  <a:pt x="731" y="517"/>
                </a:lnTo>
                <a:lnTo>
                  <a:pt x="759" y="479"/>
                </a:lnTo>
                <a:lnTo>
                  <a:pt x="784" y="442"/>
                </a:lnTo>
                <a:lnTo>
                  <a:pt x="807" y="410"/>
                </a:lnTo>
                <a:lnTo>
                  <a:pt x="828" y="379"/>
                </a:lnTo>
                <a:lnTo>
                  <a:pt x="847" y="352"/>
                </a:lnTo>
                <a:lnTo>
                  <a:pt x="864" y="329"/>
                </a:lnTo>
                <a:lnTo>
                  <a:pt x="877" y="310"/>
                </a:lnTo>
                <a:lnTo>
                  <a:pt x="888" y="294"/>
                </a:lnTo>
                <a:lnTo>
                  <a:pt x="895" y="283"/>
                </a:lnTo>
                <a:lnTo>
                  <a:pt x="931" y="235"/>
                </a:lnTo>
                <a:lnTo>
                  <a:pt x="963" y="193"/>
                </a:lnTo>
                <a:lnTo>
                  <a:pt x="993" y="155"/>
                </a:lnTo>
                <a:lnTo>
                  <a:pt x="1022" y="122"/>
                </a:lnTo>
                <a:lnTo>
                  <a:pt x="1049" y="94"/>
                </a:lnTo>
                <a:lnTo>
                  <a:pt x="1075" y="70"/>
                </a:lnTo>
                <a:lnTo>
                  <a:pt x="1099" y="50"/>
                </a:lnTo>
                <a:lnTo>
                  <a:pt x="1124" y="34"/>
                </a:lnTo>
                <a:lnTo>
                  <a:pt x="1148" y="21"/>
                </a:lnTo>
                <a:lnTo>
                  <a:pt x="1172" y="12"/>
                </a:lnTo>
                <a:lnTo>
                  <a:pt x="1197" y="5"/>
                </a:lnTo>
                <a:lnTo>
                  <a:pt x="1223" y="1"/>
                </a:lnTo>
                <a:lnTo>
                  <a:pt x="12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61" name="Group 14"/>
          <p:cNvGrpSpPr>
            <a:grpSpLocks noChangeAspect="1"/>
          </p:cNvGrpSpPr>
          <p:nvPr/>
        </p:nvGrpSpPr>
        <p:grpSpPr bwMode="auto">
          <a:xfrm>
            <a:off x="6345373" y="2438267"/>
            <a:ext cx="713404" cy="692800"/>
            <a:chOff x="638" y="291"/>
            <a:chExt cx="554" cy="538"/>
          </a:xfrm>
          <a:solidFill>
            <a:schemeClr val="bg1"/>
          </a:solidFill>
        </p:grpSpPr>
        <p:sp>
          <p:nvSpPr>
            <p:cNvPr id="362" name="Freeform 16"/>
            <p:cNvSpPr>
              <a:spLocks/>
            </p:cNvSpPr>
            <p:nvPr/>
          </p:nvSpPr>
          <p:spPr bwMode="auto">
            <a:xfrm>
              <a:off x="1120" y="444"/>
              <a:ext cx="57" cy="62"/>
            </a:xfrm>
            <a:custGeom>
              <a:avLst/>
              <a:gdLst>
                <a:gd name="T0" fmla="*/ 0 w 341"/>
                <a:gd name="T1" fmla="*/ 0 h 371"/>
                <a:gd name="T2" fmla="*/ 171 w 341"/>
                <a:gd name="T3" fmla="*/ 0 h 371"/>
                <a:gd name="T4" fmla="*/ 201 w 341"/>
                <a:gd name="T5" fmla="*/ 3 h 371"/>
                <a:gd name="T6" fmla="*/ 230 w 341"/>
                <a:gd name="T7" fmla="*/ 11 h 371"/>
                <a:gd name="T8" fmla="*/ 257 w 341"/>
                <a:gd name="T9" fmla="*/ 24 h 371"/>
                <a:gd name="T10" fmla="*/ 280 w 341"/>
                <a:gd name="T11" fmla="*/ 40 h 371"/>
                <a:gd name="T12" fmla="*/ 301 w 341"/>
                <a:gd name="T13" fmla="*/ 61 h 371"/>
                <a:gd name="T14" fmla="*/ 317 w 341"/>
                <a:gd name="T15" fmla="*/ 86 h 371"/>
                <a:gd name="T16" fmla="*/ 330 w 341"/>
                <a:gd name="T17" fmla="*/ 111 h 371"/>
                <a:gd name="T18" fmla="*/ 338 w 341"/>
                <a:gd name="T19" fmla="*/ 141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1 h 371"/>
                <a:gd name="T32" fmla="*/ 280 w 341"/>
                <a:gd name="T33" fmla="*/ 331 h 371"/>
                <a:gd name="T34" fmla="*/ 257 w 341"/>
                <a:gd name="T35" fmla="*/ 349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1"/>
                  </a:lnTo>
                  <a:lnTo>
                    <a:pt x="257" y="24"/>
                  </a:lnTo>
                  <a:lnTo>
                    <a:pt x="280" y="40"/>
                  </a:lnTo>
                  <a:lnTo>
                    <a:pt x="301" y="61"/>
                  </a:lnTo>
                  <a:lnTo>
                    <a:pt x="317" y="86"/>
                  </a:lnTo>
                  <a:lnTo>
                    <a:pt x="330" y="111"/>
                  </a:lnTo>
                  <a:lnTo>
                    <a:pt x="338" y="141"/>
                  </a:lnTo>
                  <a:lnTo>
                    <a:pt x="341" y="171"/>
                  </a:lnTo>
                  <a:lnTo>
                    <a:pt x="341" y="200"/>
                  </a:lnTo>
                  <a:lnTo>
                    <a:pt x="338" y="231"/>
                  </a:lnTo>
                  <a:lnTo>
                    <a:pt x="330" y="260"/>
                  </a:lnTo>
                  <a:lnTo>
                    <a:pt x="317" y="287"/>
                  </a:lnTo>
                  <a:lnTo>
                    <a:pt x="301" y="311"/>
                  </a:lnTo>
                  <a:lnTo>
                    <a:pt x="280" y="331"/>
                  </a:lnTo>
                  <a:lnTo>
                    <a:pt x="257" y="349"/>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Freeform 17"/>
            <p:cNvSpPr>
              <a:spLocks/>
            </p:cNvSpPr>
            <p:nvPr/>
          </p:nvSpPr>
          <p:spPr bwMode="auto">
            <a:xfrm>
              <a:off x="1120" y="517"/>
              <a:ext cx="57" cy="62"/>
            </a:xfrm>
            <a:custGeom>
              <a:avLst/>
              <a:gdLst>
                <a:gd name="T0" fmla="*/ 0 w 341"/>
                <a:gd name="T1" fmla="*/ 0 h 372"/>
                <a:gd name="T2" fmla="*/ 171 w 341"/>
                <a:gd name="T3" fmla="*/ 0 h 372"/>
                <a:gd name="T4" fmla="*/ 201 w 341"/>
                <a:gd name="T5" fmla="*/ 4 h 372"/>
                <a:gd name="T6" fmla="*/ 230 w 341"/>
                <a:gd name="T7" fmla="*/ 11 h 372"/>
                <a:gd name="T8" fmla="*/ 257 w 341"/>
                <a:gd name="T9" fmla="*/ 24 h 372"/>
                <a:gd name="T10" fmla="*/ 280 w 341"/>
                <a:gd name="T11" fmla="*/ 41 h 372"/>
                <a:gd name="T12" fmla="*/ 301 w 341"/>
                <a:gd name="T13" fmla="*/ 61 h 372"/>
                <a:gd name="T14" fmla="*/ 317 w 341"/>
                <a:gd name="T15" fmla="*/ 85 h 372"/>
                <a:gd name="T16" fmla="*/ 330 w 341"/>
                <a:gd name="T17" fmla="*/ 112 h 372"/>
                <a:gd name="T18" fmla="*/ 338 w 341"/>
                <a:gd name="T19" fmla="*/ 141 h 372"/>
                <a:gd name="T20" fmla="*/ 341 w 341"/>
                <a:gd name="T21" fmla="*/ 172 h 372"/>
                <a:gd name="T22" fmla="*/ 341 w 341"/>
                <a:gd name="T23" fmla="*/ 201 h 372"/>
                <a:gd name="T24" fmla="*/ 338 w 341"/>
                <a:gd name="T25" fmla="*/ 231 h 372"/>
                <a:gd name="T26" fmla="*/ 330 w 341"/>
                <a:gd name="T27" fmla="*/ 260 h 372"/>
                <a:gd name="T28" fmla="*/ 317 w 341"/>
                <a:gd name="T29" fmla="*/ 287 h 372"/>
                <a:gd name="T30" fmla="*/ 301 w 341"/>
                <a:gd name="T31" fmla="*/ 311 h 372"/>
                <a:gd name="T32" fmla="*/ 280 w 341"/>
                <a:gd name="T33" fmla="*/ 332 h 372"/>
                <a:gd name="T34" fmla="*/ 257 w 341"/>
                <a:gd name="T35" fmla="*/ 349 h 372"/>
                <a:gd name="T36" fmla="*/ 230 w 341"/>
                <a:gd name="T37" fmla="*/ 361 h 372"/>
                <a:gd name="T38" fmla="*/ 201 w 341"/>
                <a:gd name="T39" fmla="*/ 370 h 372"/>
                <a:gd name="T40" fmla="*/ 171 w 341"/>
                <a:gd name="T41" fmla="*/ 372 h 372"/>
                <a:gd name="T42" fmla="*/ 0 w 341"/>
                <a:gd name="T43" fmla="*/ 372 h 372"/>
                <a:gd name="T44" fmla="*/ 0 w 341"/>
                <a:gd name="T4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2">
                  <a:moveTo>
                    <a:pt x="0" y="0"/>
                  </a:moveTo>
                  <a:lnTo>
                    <a:pt x="171" y="0"/>
                  </a:lnTo>
                  <a:lnTo>
                    <a:pt x="201" y="4"/>
                  </a:lnTo>
                  <a:lnTo>
                    <a:pt x="230" y="11"/>
                  </a:lnTo>
                  <a:lnTo>
                    <a:pt x="257" y="24"/>
                  </a:lnTo>
                  <a:lnTo>
                    <a:pt x="280" y="41"/>
                  </a:lnTo>
                  <a:lnTo>
                    <a:pt x="301" y="61"/>
                  </a:lnTo>
                  <a:lnTo>
                    <a:pt x="317" y="85"/>
                  </a:lnTo>
                  <a:lnTo>
                    <a:pt x="330" y="112"/>
                  </a:lnTo>
                  <a:lnTo>
                    <a:pt x="338" y="141"/>
                  </a:lnTo>
                  <a:lnTo>
                    <a:pt x="341" y="172"/>
                  </a:lnTo>
                  <a:lnTo>
                    <a:pt x="341" y="201"/>
                  </a:lnTo>
                  <a:lnTo>
                    <a:pt x="338" y="231"/>
                  </a:lnTo>
                  <a:lnTo>
                    <a:pt x="330" y="260"/>
                  </a:lnTo>
                  <a:lnTo>
                    <a:pt x="317" y="287"/>
                  </a:lnTo>
                  <a:lnTo>
                    <a:pt x="301" y="311"/>
                  </a:lnTo>
                  <a:lnTo>
                    <a:pt x="280" y="332"/>
                  </a:lnTo>
                  <a:lnTo>
                    <a:pt x="257" y="349"/>
                  </a:lnTo>
                  <a:lnTo>
                    <a:pt x="230" y="361"/>
                  </a:lnTo>
                  <a:lnTo>
                    <a:pt x="201" y="370"/>
                  </a:lnTo>
                  <a:lnTo>
                    <a:pt x="171" y="372"/>
                  </a:lnTo>
                  <a:lnTo>
                    <a:pt x="0" y="37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18"/>
            <p:cNvSpPr>
              <a:spLocks/>
            </p:cNvSpPr>
            <p:nvPr/>
          </p:nvSpPr>
          <p:spPr bwMode="auto">
            <a:xfrm>
              <a:off x="1120" y="590"/>
              <a:ext cx="57" cy="62"/>
            </a:xfrm>
            <a:custGeom>
              <a:avLst/>
              <a:gdLst>
                <a:gd name="T0" fmla="*/ 0 w 341"/>
                <a:gd name="T1" fmla="*/ 0 h 371"/>
                <a:gd name="T2" fmla="*/ 171 w 341"/>
                <a:gd name="T3" fmla="*/ 0 h 371"/>
                <a:gd name="T4" fmla="*/ 201 w 341"/>
                <a:gd name="T5" fmla="*/ 3 h 371"/>
                <a:gd name="T6" fmla="*/ 230 w 341"/>
                <a:gd name="T7" fmla="*/ 10 h 371"/>
                <a:gd name="T8" fmla="*/ 257 w 341"/>
                <a:gd name="T9" fmla="*/ 24 h 371"/>
                <a:gd name="T10" fmla="*/ 280 w 341"/>
                <a:gd name="T11" fmla="*/ 40 h 371"/>
                <a:gd name="T12" fmla="*/ 301 w 341"/>
                <a:gd name="T13" fmla="*/ 61 h 371"/>
                <a:gd name="T14" fmla="*/ 317 w 341"/>
                <a:gd name="T15" fmla="*/ 84 h 371"/>
                <a:gd name="T16" fmla="*/ 330 w 341"/>
                <a:gd name="T17" fmla="*/ 111 h 371"/>
                <a:gd name="T18" fmla="*/ 338 w 341"/>
                <a:gd name="T19" fmla="*/ 140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0 h 371"/>
                <a:gd name="T32" fmla="*/ 280 w 341"/>
                <a:gd name="T33" fmla="*/ 331 h 371"/>
                <a:gd name="T34" fmla="*/ 257 w 341"/>
                <a:gd name="T35" fmla="*/ 348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0"/>
                  </a:lnTo>
                  <a:lnTo>
                    <a:pt x="257" y="24"/>
                  </a:lnTo>
                  <a:lnTo>
                    <a:pt x="280" y="40"/>
                  </a:lnTo>
                  <a:lnTo>
                    <a:pt x="301" y="61"/>
                  </a:lnTo>
                  <a:lnTo>
                    <a:pt x="317" y="84"/>
                  </a:lnTo>
                  <a:lnTo>
                    <a:pt x="330" y="111"/>
                  </a:lnTo>
                  <a:lnTo>
                    <a:pt x="338" y="140"/>
                  </a:lnTo>
                  <a:lnTo>
                    <a:pt x="341" y="171"/>
                  </a:lnTo>
                  <a:lnTo>
                    <a:pt x="341" y="200"/>
                  </a:lnTo>
                  <a:lnTo>
                    <a:pt x="338" y="231"/>
                  </a:lnTo>
                  <a:lnTo>
                    <a:pt x="330" y="260"/>
                  </a:lnTo>
                  <a:lnTo>
                    <a:pt x="317" y="287"/>
                  </a:lnTo>
                  <a:lnTo>
                    <a:pt x="301" y="310"/>
                  </a:lnTo>
                  <a:lnTo>
                    <a:pt x="280" y="331"/>
                  </a:lnTo>
                  <a:lnTo>
                    <a:pt x="257" y="348"/>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Freeform 19"/>
            <p:cNvSpPr>
              <a:spLocks/>
            </p:cNvSpPr>
            <p:nvPr/>
          </p:nvSpPr>
          <p:spPr bwMode="auto">
            <a:xfrm>
              <a:off x="1120" y="339"/>
              <a:ext cx="72" cy="72"/>
            </a:xfrm>
            <a:custGeom>
              <a:avLst/>
              <a:gdLst>
                <a:gd name="T0" fmla="*/ 317 w 430"/>
                <a:gd name="T1" fmla="*/ 0 h 433"/>
                <a:gd name="T2" fmla="*/ 341 w 430"/>
                <a:gd name="T3" fmla="*/ 3 h 433"/>
                <a:gd name="T4" fmla="*/ 362 w 430"/>
                <a:gd name="T5" fmla="*/ 10 h 433"/>
                <a:gd name="T6" fmla="*/ 382 w 430"/>
                <a:gd name="T7" fmla="*/ 22 h 433"/>
                <a:gd name="T8" fmla="*/ 398 w 430"/>
                <a:gd name="T9" fmla="*/ 37 h 433"/>
                <a:gd name="T10" fmla="*/ 411 w 430"/>
                <a:gd name="T11" fmla="*/ 56 h 433"/>
                <a:gd name="T12" fmla="*/ 421 w 430"/>
                <a:gd name="T13" fmla="*/ 77 h 433"/>
                <a:gd name="T14" fmla="*/ 427 w 430"/>
                <a:gd name="T15" fmla="*/ 102 h 433"/>
                <a:gd name="T16" fmla="*/ 430 w 430"/>
                <a:gd name="T17" fmla="*/ 129 h 433"/>
                <a:gd name="T18" fmla="*/ 430 w 430"/>
                <a:gd name="T19" fmla="*/ 153 h 433"/>
                <a:gd name="T20" fmla="*/ 426 w 430"/>
                <a:gd name="T21" fmla="*/ 189 h 433"/>
                <a:gd name="T22" fmla="*/ 416 w 430"/>
                <a:gd name="T23" fmla="*/ 225 h 433"/>
                <a:gd name="T24" fmla="*/ 402 w 430"/>
                <a:gd name="T25" fmla="*/ 259 h 433"/>
                <a:gd name="T26" fmla="*/ 383 w 430"/>
                <a:gd name="T27" fmla="*/ 291 h 433"/>
                <a:gd name="T28" fmla="*/ 358 w 430"/>
                <a:gd name="T29" fmla="*/ 321 h 433"/>
                <a:gd name="T30" fmla="*/ 331 w 430"/>
                <a:gd name="T31" fmla="*/ 345 h 433"/>
                <a:gd name="T32" fmla="*/ 301 w 430"/>
                <a:gd name="T33" fmla="*/ 366 h 433"/>
                <a:gd name="T34" fmla="*/ 269 w 430"/>
                <a:gd name="T35" fmla="*/ 382 h 433"/>
                <a:gd name="T36" fmla="*/ 0 w 430"/>
                <a:gd name="T37" fmla="*/ 433 h 433"/>
                <a:gd name="T38" fmla="*/ 0 w 430"/>
                <a:gd name="T39" fmla="*/ 37 h 433"/>
                <a:gd name="T40" fmla="*/ 266 w 430"/>
                <a:gd name="T41" fmla="*/ 6 h 433"/>
                <a:gd name="T42" fmla="*/ 293 w 430"/>
                <a:gd name="T43" fmla="*/ 1 h 433"/>
                <a:gd name="T44" fmla="*/ 317 w 430"/>
                <a:gd name="T4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0" h="433">
                  <a:moveTo>
                    <a:pt x="317" y="0"/>
                  </a:moveTo>
                  <a:lnTo>
                    <a:pt x="341" y="3"/>
                  </a:lnTo>
                  <a:lnTo>
                    <a:pt x="362" y="10"/>
                  </a:lnTo>
                  <a:lnTo>
                    <a:pt x="382" y="22"/>
                  </a:lnTo>
                  <a:lnTo>
                    <a:pt x="398" y="37"/>
                  </a:lnTo>
                  <a:lnTo>
                    <a:pt x="411" y="56"/>
                  </a:lnTo>
                  <a:lnTo>
                    <a:pt x="421" y="77"/>
                  </a:lnTo>
                  <a:lnTo>
                    <a:pt x="427" y="102"/>
                  </a:lnTo>
                  <a:lnTo>
                    <a:pt x="430" y="129"/>
                  </a:lnTo>
                  <a:lnTo>
                    <a:pt x="430" y="153"/>
                  </a:lnTo>
                  <a:lnTo>
                    <a:pt x="426" y="189"/>
                  </a:lnTo>
                  <a:lnTo>
                    <a:pt x="416" y="225"/>
                  </a:lnTo>
                  <a:lnTo>
                    <a:pt x="402" y="259"/>
                  </a:lnTo>
                  <a:lnTo>
                    <a:pt x="383" y="291"/>
                  </a:lnTo>
                  <a:lnTo>
                    <a:pt x="358" y="321"/>
                  </a:lnTo>
                  <a:lnTo>
                    <a:pt x="331" y="345"/>
                  </a:lnTo>
                  <a:lnTo>
                    <a:pt x="301" y="366"/>
                  </a:lnTo>
                  <a:lnTo>
                    <a:pt x="269" y="382"/>
                  </a:lnTo>
                  <a:lnTo>
                    <a:pt x="0" y="433"/>
                  </a:lnTo>
                  <a:lnTo>
                    <a:pt x="0" y="37"/>
                  </a:lnTo>
                  <a:lnTo>
                    <a:pt x="266" y="6"/>
                  </a:lnTo>
                  <a:lnTo>
                    <a:pt x="293" y="1"/>
                  </a:lnTo>
                  <a:lnTo>
                    <a:pt x="3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20"/>
            <p:cNvSpPr>
              <a:spLocks/>
            </p:cNvSpPr>
            <p:nvPr/>
          </p:nvSpPr>
          <p:spPr bwMode="auto">
            <a:xfrm>
              <a:off x="865" y="291"/>
              <a:ext cx="245" cy="420"/>
            </a:xfrm>
            <a:custGeom>
              <a:avLst/>
              <a:gdLst>
                <a:gd name="T0" fmla="*/ 1304 w 1472"/>
                <a:gd name="T1" fmla="*/ 0 h 2521"/>
                <a:gd name="T2" fmla="*/ 1363 w 1472"/>
                <a:gd name="T3" fmla="*/ 12 h 2521"/>
                <a:gd name="T4" fmla="*/ 1412 w 1472"/>
                <a:gd name="T5" fmla="*/ 40 h 2521"/>
                <a:gd name="T6" fmla="*/ 1449 w 1472"/>
                <a:gd name="T7" fmla="*/ 85 h 2521"/>
                <a:gd name="T8" fmla="*/ 1469 w 1472"/>
                <a:gd name="T9" fmla="*/ 140 h 2521"/>
                <a:gd name="T10" fmla="*/ 1472 w 1472"/>
                <a:gd name="T11" fmla="*/ 2351 h 2521"/>
                <a:gd name="T12" fmla="*/ 1461 w 1472"/>
                <a:gd name="T13" fmla="*/ 2411 h 2521"/>
                <a:gd name="T14" fmla="*/ 1432 w 1472"/>
                <a:gd name="T15" fmla="*/ 2461 h 2521"/>
                <a:gd name="T16" fmla="*/ 1388 w 1472"/>
                <a:gd name="T17" fmla="*/ 2498 h 2521"/>
                <a:gd name="T18" fmla="*/ 1334 w 1472"/>
                <a:gd name="T19" fmla="*/ 2519 h 2521"/>
                <a:gd name="T20" fmla="*/ 947 w 1472"/>
                <a:gd name="T21" fmla="*/ 2521 h 2521"/>
                <a:gd name="T22" fmla="*/ 955 w 1472"/>
                <a:gd name="T23" fmla="*/ 2488 h 2521"/>
                <a:gd name="T24" fmla="*/ 961 w 1472"/>
                <a:gd name="T25" fmla="*/ 2467 h 2521"/>
                <a:gd name="T26" fmla="*/ 977 w 1472"/>
                <a:gd name="T27" fmla="*/ 2383 h 2521"/>
                <a:gd name="T28" fmla="*/ 823 w 1472"/>
                <a:gd name="T29" fmla="*/ 2367 h 2521"/>
                <a:gd name="T30" fmla="*/ 838 w 1472"/>
                <a:gd name="T31" fmla="*/ 2330 h 2521"/>
                <a:gd name="T32" fmla="*/ 837 w 1472"/>
                <a:gd name="T33" fmla="*/ 2286 h 2521"/>
                <a:gd name="T34" fmla="*/ 816 w 1472"/>
                <a:gd name="T35" fmla="*/ 2244 h 2521"/>
                <a:gd name="T36" fmla="*/ 780 w 1472"/>
                <a:gd name="T37" fmla="*/ 2215 h 2521"/>
                <a:gd name="T38" fmla="*/ 733 w 1472"/>
                <a:gd name="T39" fmla="*/ 2203 h 2521"/>
                <a:gd name="T40" fmla="*/ 686 w 1472"/>
                <a:gd name="T41" fmla="*/ 2215 h 2521"/>
                <a:gd name="T42" fmla="*/ 650 w 1472"/>
                <a:gd name="T43" fmla="*/ 2244 h 2521"/>
                <a:gd name="T44" fmla="*/ 630 w 1472"/>
                <a:gd name="T45" fmla="*/ 2286 h 2521"/>
                <a:gd name="T46" fmla="*/ 629 w 1472"/>
                <a:gd name="T47" fmla="*/ 2330 h 2521"/>
                <a:gd name="T48" fmla="*/ 643 w 1472"/>
                <a:gd name="T49" fmla="*/ 2367 h 2521"/>
                <a:gd name="T50" fmla="*/ 360 w 1472"/>
                <a:gd name="T51" fmla="*/ 2383 h 2521"/>
                <a:gd name="T52" fmla="*/ 363 w 1472"/>
                <a:gd name="T53" fmla="*/ 2374 h 2521"/>
                <a:gd name="T54" fmla="*/ 369 w 1472"/>
                <a:gd name="T55" fmla="*/ 2356 h 2521"/>
                <a:gd name="T56" fmla="*/ 372 w 1472"/>
                <a:gd name="T57" fmla="*/ 2054 h 2521"/>
                <a:gd name="T58" fmla="*/ 1212 w 1472"/>
                <a:gd name="T59" fmla="*/ 2051 h 2521"/>
                <a:gd name="T60" fmla="*/ 1236 w 1472"/>
                <a:gd name="T61" fmla="*/ 2034 h 2521"/>
                <a:gd name="T62" fmla="*/ 1244 w 1472"/>
                <a:gd name="T63" fmla="*/ 2006 h 2521"/>
                <a:gd name="T64" fmla="*/ 1242 w 1472"/>
                <a:gd name="T65" fmla="*/ 313 h 2521"/>
                <a:gd name="T66" fmla="*/ 1226 w 1472"/>
                <a:gd name="T67" fmla="*/ 290 h 2521"/>
                <a:gd name="T68" fmla="*/ 1198 w 1472"/>
                <a:gd name="T69" fmla="*/ 281 h 2521"/>
                <a:gd name="T70" fmla="*/ 259 w 1472"/>
                <a:gd name="T71" fmla="*/ 284 h 2521"/>
                <a:gd name="T72" fmla="*/ 237 w 1472"/>
                <a:gd name="T73" fmla="*/ 300 h 2521"/>
                <a:gd name="T74" fmla="*/ 228 w 1472"/>
                <a:gd name="T75" fmla="*/ 328 h 2521"/>
                <a:gd name="T76" fmla="*/ 0 w 1472"/>
                <a:gd name="T77" fmla="*/ 1459 h 2521"/>
                <a:gd name="T78" fmla="*/ 3 w 1472"/>
                <a:gd name="T79" fmla="*/ 140 h 2521"/>
                <a:gd name="T80" fmla="*/ 23 w 1472"/>
                <a:gd name="T81" fmla="*/ 85 h 2521"/>
                <a:gd name="T82" fmla="*/ 60 w 1472"/>
                <a:gd name="T83" fmla="*/ 40 h 2521"/>
                <a:gd name="T84" fmla="*/ 110 w 1472"/>
                <a:gd name="T85" fmla="*/ 12 h 2521"/>
                <a:gd name="T86" fmla="*/ 169 w 1472"/>
                <a:gd name="T87" fmla="*/ 0 h 2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72" h="2521">
                  <a:moveTo>
                    <a:pt x="169" y="0"/>
                  </a:moveTo>
                  <a:lnTo>
                    <a:pt x="1304" y="0"/>
                  </a:lnTo>
                  <a:lnTo>
                    <a:pt x="1334" y="3"/>
                  </a:lnTo>
                  <a:lnTo>
                    <a:pt x="1363" y="12"/>
                  </a:lnTo>
                  <a:lnTo>
                    <a:pt x="1388" y="24"/>
                  </a:lnTo>
                  <a:lnTo>
                    <a:pt x="1412" y="40"/>
                  </a:lnTo>
                  <a:lnTo>
                    <a:pt x="1432" y="61"/>
                  </a:lnTo>
                  <a:lnTo>
                    <a:pt x="1449" y="85"/>
                  </a:lnTo>
                  <a:lnTo>
                    <a:pt x="1461" y="112"/>
                  </a:lnTo>
                  <a:lnTo>
                    <a:pt x="1469" y="140"/>
                  </a:lnTo>
                  <a:lnTo>
                    <a:pt x="1472" y="170"/>
                  </a:lnTo>
                  <a:lnTo>
                    <a:pt x="1472" y="2351"/>
                  </a:lnTo>
                  <a:lnTo>
                    <a:pt x="1469" y="2382"/>
                  </a:lnTo>
                  <a:lnTo>
                    <a:pt x="1461" y="2411"/>
                  </a:lnTo>
                  <a:lnTo>
                    <a:pt x="1449" y="2437"/>
                  </a:lnTo>
                  <a:lnTo>
                    <a:pt x="1432" y="2461"/>
                  </a:lnTo>
                  <a:lnTo>
                    <a:pt x="1412" y="2482"/>
                  </a:lnTo>
                  <a:lnTo>
                    <a:pt x="1388" y="2498"/>
                  </a:lnTo>
                  <a:lnTo>
                    <a:pt x="1363" y="2511"/>
                  </a:lnTo>
                  <a:lnTo>
                    <a:pt x="1334" y="2519"/>
                  </a:lnTo>
                  <a:lnTo>
                    <a:pt x="1304" y="2521"/>
                  </a:lnTo>
                  <a:lnTo>
                    <a:pt x="947" y="2521"/>
                  </a:lnTo>
                  <a:lnTo>
                    <a:pt x="952" y="2503"/>
                  </a:lnTo>
                  <a:lnTo>
                    <a:pt x="955" y="2488"/>
                  </a:lnTo>
                  <a:lnTo>
                    <a:pt x="959" y="2476"/>
                  </a:lnTo>
                  <a:lnTo>
                    <a:pt x="961" y="2467"/>
                  </a:lnTo>
                  <a:lnTo>
                    <a:pt x="961" y="2463"/>
                  </a:lnTo>
                  <a:lnTo>
                    <a:pt x="977" y="2383"/>
                  </a:lnTo>
                  <a:lnTo>
                    <a:pt x="811" y="2383"/>
                  </a:lnTo>
                  <a:lnTo>
                    <a:pt x="823" y="2367"/>
                  </a:lnTo>
                  <a:lnTo>
                    <a:pt x="832" y="2350"/>
                  </a:lnTo>
                  <a:lnTo>
                    <a:pt x="838" y="2330"/>
                  </a:lnTo>
                  <a:lnTo>
                    <a:pt x="840" y="2311"/>
                  </a:lnTo>
                  <a:lnTo>
                    <a:pt x="837" y="2286"/>
                  </a:lnTo>
                  <a:lnTo>
                    <a:pt x="829" y="2263"/>
                  </a:lnTo>
                  <a:lnTo>
                    <a:pt x="816" y="2244"/>
                  </a:lnTo>
                  <a:lnTo>
                    <a:pt x="800" y="2227"/>
                  </a:lnTo>
                  <a:lnTo>
                    <a:pt x="780" y="2215"/>
                  </a:lnTo>
                  <a:lnTo>
                    <a:pt x="758" y="2206"/>
                  </a:lnTo>
                  <a:lnTo>
                    <a:pt x="733" y="2203"/>
                  </a:lnTo>
                  <a:lnTo>
                    <a:pt x="709" y="2206"/>
                  </a:lnTo>
                  <a:lnTo>
                    <a:pt x="686" y="2215"/>
                  </a:lnTo>
                  <a:lnTo>
                    <a:pt x="667" y="2227"/>
                  </a:lnTo>
                  <a:lnTo>
                    <a:pt x="650" y="2244"/>
                  </a:lnTo>
                  <a:lnTo>
                    <a:pt x="638" y="2263"/>
                  </a:lnTo>
                  <a:lnTo>
                    <a:pt x="630" y="2286"/>
                  </a:lnTo>
                  <a:lnTo>
                    <a:pt x="627" y="2311"/>
                  </a:lnTo>
                  <a:lnTo>
                    <a:pt x="629" y="2330"/>
                  </a:lnTo>
                  <a:lnTo>
                    <a:pt x="635" y="2350"/>
                  </a:lnTo>
                  <a:lnTo>
                    <a:pt x="643" y="2367"/>
                  </a:lnTo>
                  <a:lnTo>
                    <a:pt x="656" y="2383"/>
                  </a:lnTo>
                  <a:lnTo>
                    <a:pt x="360" y="2383"/>
                  </a:lnTo>
                  <a:lnTo>
                    <a:pt x="361" y="2381"/>
                  </a:lnTo>
                  <a:lnTo>
                    <a:pt x="363" y="2374"/>
                  </a:lnTo>
                  <a:lnTo>
                    <a:pt x="365" y="2366"/>
                  </a:lnTo>
                  <a:lnTo>
                    <a:pt x="369" y="2356"/>
                  </a:lnTo>
                  <a:lnTo>
                    <a:pt x="372" y="2345"/>
                  </a:lnTo>
                  <a:lnTo>
                    <a:pt x="372" y="2054"/>
                  </a:lnTo>
                  <a:lnTo>
                    <a:pt x="1198" y="2054"/>
                  </a:lnTo>
                  <a:lnTo>
                    <a:pt x="1212" y="2051"/>
                  </a:lnTo>
                  <a:lnTo>
                    <a:pt x="1226" y="2044"/>
                  </a:lnTo>
                  <a:lnTo>
                    <a:pt x="1236" y="2034"/>
                  </a:lnTo>
                  <a:lnTo>
                    <a:pt x="1242" y="2022"/>
                  </a:lnTo>
                  <a:lnTo>
                    <a:pt x="1244" y="2006"/>
                  </a:lnTo>
                  <a:lnTo>
                    <a:pt x="1244" y="328"/>
                  </a:lnTo>
                  <a:lnTo>
                    <a:pt x="1242" y="313"/>
                  </a:lnTo>
                  <a:lnTo>
                    <a:pt x="1236" y="300"/>
                  </a:lnTo>
                  <a:lnTo>
                    <a:pt x="1226" y="290"/>
                  </a:lnTo>
                  <a:lnTo>
                    <a:pt x="1212" y="284"/>
                  </a:lnTo>
                  <a:lnTo>
                    <a:pt x="1198" y="281"/>
                  </a:lnTo>
                  <a:lnTo>
                    <a:pt x="275" y="281"/>
                  </a:lnTo>
                  <a:lnTo>
                    <a:pt x="259" y="284"/>
                  </a:lnTo>
                  <a:lnTo>
                    <a:pt x="247" y="290"/>
                  </a:lnTo>
                  <a:lnTo>
                    <a:pt x="237" y="300"/>
                  </a:lnTo>
                  <a:lnTo>
                    <a:pt x="231" y="313"/>
                  </a:lnTo>
                  <a:lnTo>
                    <a:pt x="228" y="328"/>
                  </a:lnTo>
                  <a:lnTo>
                    <a:pt x="228" y="1459"/>
                  </a:lnTo>
                  <a:lnTo>
                    <a:pt x="0" y="1459"/>
                  </a:lnTo>
                  <a:lnTo>
                    <a:pt x="0" y="170"/>
                  </a:lnTo>
                  <a:lnTo>
                    <a:pt x="3" y="140"/>
                  </a:lnTo>
                  <a:lnTo>
                    <a:pt x="11" y="112"/>
                  </a:lnTo>
                  <a:lnTo>
                    <a:pt x="23" y="85"/>
                  </a:lnTo>
                  <a:lnTo>
                    <a:pt x="40" y="61"/>
                  </a:lnTo>
                  <a:lnTo>
                    <a:pt x="60" y="40"/>
                  </a:lnTo>
                  <a:lnTo>
                    <a:pt x="83" y="24"/>
                  </a:lnTo>
                  <a:lnTo>
                    <a:pt x="110" y="12"/>
                  </a:lnTo>
                  <a:lnTo>
                    <a:pt x="139" y="3"/>
                  </a:lnTo>
                  <a:lnTo>
                    <a:pt x="1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Freeform 21"/>
            <p:cNvSpPr>
              <a:spLocks/>
            </p:cNvSpPr>
            <p:nvPr/>
          </p:nvSpPr>
          <p:spPr bwMode="auto">
            <a:xfrm>
              <a:off x="638" y="439"/>
              <a:ext cx="403" cy="390"/>
            </a:xfrm>
            <a:custGeom>
              <a:avLst/>
              <a:gdLst>
                <a:gd name="T0" fmla="*/ 1252 w 2416"/>
                <a:gd name="T1" fmla="*/ 666 h 2337"/>
                <a:gd name="T2" fmla="*/ 2225 w 2416"/>
                <a:gd name="T3" fmla="*/ 669 h 2337"/>
                <a:gd name="T4" fmla="*/ 2293 w 2416"/>
                <a:gd name="T5" fmla="*/ 689 h 2337"/>
                <a:gd name="T6" fmla="*/ 2349 w 2416"/>
                <a:gd name="T7" fmla="*/ 727 h 2337"/>
                <a:gd name="T8" fmla="*/ 2390 w 2416"/>
                <a:gd name="T9" fmla="*/ 780 h 2337"/>
                <a:gd name="T10" fmla="*/ 2413 w 2416"/>
                <a:gd name="T11" fmla="*/ 843 h 2337"/>
                <a:gd name="T12" fmla="*/ 2413 w 2416"/>
                <a:gd name="T13" fmla="*/ 912 h 2337"/>
                <a:gd name="T14" fmla="*/ 2390 w 2416"/>
                <a:gd name="T15" fmla="*/ 976 h 2337"/>
                <a:gd name="T16" fmla="*/ 2349 w 2416"/>
                <a:gd name="T17" fmla="*/ 1029 h 2337"/>
                <a:gd name="T18" fmla="*/ 2293 w 2416"/>
                <a:gd name="T19" fmla="*/ 1067 h 2337"/>
                <a:gd name="T20" fmla="*/ 2225 w 2416"/>
                <a:gd name="T21" fmla="*/ 1087 h 2337"/>
                <a:gd name="T22" fmla="*/ 1616 w 2416"/>
                <a:gd name="T23" fmla="*/ 1090 h 2337"/>
                <a:gd name="T24" fmla="*/ 1604 w 2416"/>
                <a:gd name="T25" fmla="*/ 1504 h 2337"/>
                <a:gd name="T26" fmla="*/ 1572 w 2416"/>
                <a:gd name="T27" fmla="*/ 1577 h 2337"/>
                <a:gd name="T28" fmla="*/ 1532 w 2416"/>
                <a:gd name="T29" fmla="*/ 1647 h 2337"/>
                <a:gd name="T30" fmla="*/ 1489 w 2416"/>
                <a:gd name="T31" fmla="*/ 1714 h 2337"/>
                <a:gd name="T32" fmla="*/ 1443 w 2416"/>
                <a:gd name="T33" fmla="*/ 1775 h 2337"/>
                <a:gd name="T34" fmla="*/ 1400 w 2416"/>
                <a:gd name="T35" fmla="*/ 1829 h 2337"/>
                <a:gd name="T36" fmla="*/ 1360 w 2416"/>
                <a:gd name="T37" fmla="*/ 1873 h 2337"/>
                <a:gd name="T38" fmla="*/ 1329 w 2416"/>
                <a:gd name="T39" fmla="*/ 1907 h 2337"/>
                <a:gd name="T40" fmla="*/ 1307 w 2416"/>
                <a:gd name="T41" fmla="*/ 1929 h 2337"/>
                <a:gd name="T42" fmla="*/ 1298 w 2416"/>
                <a:gd name="T43" fmla="*/ 1937 h 2337"/>
                <a:gd name="T44" fmla="*/ 1280 w 2416"/>
                <a:gd name="T45" fmla="*/ 1968 h 2337"/>
                <a:gd name="T46" fmla="*/ 1279 w 2416"/>
                <a:gd name="T47" fmla="*/ 2002 h 2337"/>
                <a:gd name="T48" fmla="*/ 1295 w 2416"/>
                <a:gd name="T49" fmla="*/ 2034 h 2337"/>
                <a:gd name="T50" fmla="*/ 1327 w 2416"/>
                <a:gd name="T51" fmla="*/ 2053 h 2337"/>
                <a:gd name="T52" fmla="*/ 1360 w 2416"/>
                <a:gd name="T53" fmla="*/ 2054 h 2337"/>
                <a:gd name="T54" fmla="*/ 1390 w 2416"/>
                <a:gd name="T55" fmla="*/ 2037 h 2337"/>
                <a:gd name="T56" fmla="*/ 1401 w 2416"/>
                <a:gd name="T57" fmla="*/ 2026 h 2337"/>
                <a:gd name="T58" fmla="*/ 1427 w 2416"/>
                <a:gd name="T59" fmla="*/ 2001 h 2337"/>
                <a:gd name="T60" fmla="*/ 1463 w 2416"/>
                <a:gd name="T61" fmla="*/ 1963 h 2337"/>
                <a:gd name="T62" fmla="*/ 1506 w 2416"/>
                <a:gd name="T63" fmla="*/ 1913 h 2337"/>
                <a:gd name="T64" fmla="*/ 1554 w 2416"/>
                <a:gd name="T65" fmla="*/ 1855 h 2337"/>
                <a:gd name="T66" fmla="*/ 1603 w 2416"/>
                <a:gd name="T67" fmla="*/ 1787 h 2337"/>
                <a:gd name="T68" fmla="*/ 1651 w 2416"/>
                <a:gd name="T69" fmla="*/ 1712 h 2337"/>
                <a:gd name="T70" fmla="*/ 1695 w 2416"/>
                <a:gd name="T71" fmla="*/ 1633 h 2337"/>
                <a:gd name="T72" fmla="*/ 2205 w 2416"/>
                <a:gd name="T73" fmla="*/ 1592 h 2337"/>
                <a:gd name="T74" fmla="*/ 2203 w 2416"/>
                <a:gd name="T75" fmla="*/ 1604 h 2337"/>
                <a:gd name="T76" fmla="*/ 2195 w 2416"/>
                <a:gd name="T77" fmla="*/ 1637 h 2337"/>
                <a:gd name="T78" fmla="*/ 2181 w 2416"/>
                <a:gd name="T79" fmla="*/ 1686 h 2337"/>
                <a:gd name="T80" fmla="*/ 2161 w 2416"/>
                <a:gd name="T81" fmla="*/ 1746 h 2337"/>
                <a:gd name="T82" fmla="*/ 2134 w 2416"/>
                <a:gd name="T83" fmla="*/ 1814 h 2337"/>
                <a:gd name="T84" fmla="*/ 2102 w 2416"/>
                <a:gd name="T85" fmla="*/ 1886 h 2337"/>
                <a:gd name="T86" fmla="*/ 2061 w 2416"/>
                <a:gd name="T87" fmla="*/ 1955 h 2337"/>
                <a:gd name="T88" fmla="*/ 2011 w 2416"/>
                <a:gd name="T89" fmla="*/ 2017 h 2337"/>
                <a:gd name="T90" fmla="*/ 1954 w 2416"/>
                <a:gd name="T91" fmla="*/ 2068 h 2337"/>
                <a:gd name="T92" fmla="*/ 1829 w 2416"/>
                <a:gd name="T93" fmla="*/ 2148 h 2337"/>
                <a:gd name="T94" fmla="*/ 1705 w 2416"/>
                <a:gd name="T95" fmla="*/ 2212 h 2337"/>
                <a:gd name="T96" fmla="*/ 1596 w 2416"/>
                <a:gd name="T97" fmla="*/ 2265 h 2337"/>
                <a:gd name="T98" fmla="*/ 1539 w 2416"/>
                <a:gd name="T99" fmla="*/ 2291 h 2337"/>
                <a:gd name="T100" fmla="*/ 1474 w 2416"/>
                <a:gd name="T101" fmla="*/ 2314 h 2337"/>
                <a:gd name="T102" fmla="*/ 1408 w 2416"/>
                <a:gd name="T103" fmla="*/ 2331 h 2337"/>
                <a:gd name="T104" fmla="*/ 1346 w 2416"/>
                <a:gd name="T105" fmla="*/ 2337 h 2337"/>
                <a:gd name="T106" fmla="*/ 73 w 2416"/>
                <a:gd name="T107" fmla="*/ 2335 h 2337"/>
                <a:gd name="T108" fmla="*/ 35 w 2416"/>
                <a:gd name="T109" fmla="*/ 2320 h 2337"/>
                <a:gd name="T110" fmla="*/ 9 w 2416"/>
                <a:gd name="T111" fmla="*/ 2292 h 2337"/>
                <a:gd name="T112" fmla="*/ 0 w 2416"/>
                <a:gd name="T113" fmla="*/ 2255 h 2337"/>
                <a:gd name="T114" fmla="*/ 8 w 2416"/>
                <a:gd name="T115" fmla="*/ 2211 h 2337"/>
                <a:gd name="T116" fmla="*/ 623 w 2416"/>
                <a:gd name="T117" fmla="*/ 542 h 2337"/>
                <a:gd name="T118" fmla="*/ 674 w 2416"/>
                <a:gd name="T119" fmla="*/ 458 h 2337"/>
                <a:gd name="T120" fmla="*/ 738 w 2416"/>
                <a:gd name="T121" fmla="*/ 377 h 2337"/>
                <a:gd name="T122" fmla="*/ 810 w 2416"/>
                <a:gd name="T123" fmla="*/ 306 h 2337"/>
                <a:gd name="T124" fmla="*/ 882 w 2416"/>
                <a:gd name="T125" fmla="*/ 251 h 2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16" h="2337">
                  <a:moveTo>
                    <a:pt x="1252" y="0"/>
                  </a:moveTo>
                  <a:lnTo>
                    <a:pt x="1252" y="666"/>
                  </a:lnTo>
                  <a:lnTo>
                    <a:pt x="2189" y="666"/>
                  </a:lnTo>
                  <a:lnTo>
                    <a:pt x="2225" y="669"/>
                  </a:lnTo>
                  <a:lnTo>
                    <a:pt x="2260" y="676"/>
                  </a:lnTo>
                  <a:lnTo>
                    <a:pt x="2293" y="689"/>
                  </a:lnTo>
                  <a:lnTo>
                    <a:pt x="2323" y="707"/>
                  </a:lnTo>
                  <a:lnTo>
                    <a:pt x="2349" y="727"/>
                  </a:lnTo>
                  <a:lnTo>
                    <a:pt x="2372" y="752"/>
                  </a:lnTo>
                  <a:lnTo>
                    <a:pt x="2390" y="780"/>
                  </a:lnTo>
                  <a:lnTo>
                    <a:pt x="2403" y="811"/>
                  </a:lnTo>
                  <a:lnTo>
                    <a:pt x="2413" y="843"/>
                  </a:lnTo>
                  <a:lnTo>
                    <a:pt x="2416" y="878"/>
                  </a:lnTo>
                  <a:lnTo>
                    <a:pt x="2413" y="912"/>
                  </a:lnTo>
                  <a:lnTo>
                    <a:pt x="2403" y="945"/>
                  </a:lnTo>
                  <a:lnTo>
                    <a:pt x="2390" y="976"/>
                  </a:lnTo>
                  <a:lnTo>
                    <a:pt x="2372" y="1004"/>
                  </a:lnTo>
                  <a:lnTo>
                    <a:pt x="2349" y="1029"/>
                  </a:lnTo>
                  <a:lnTo>
                    <a:pt x="2323" y="1049"/>
                  </a:lnTo>
                  <a:lnTo>
                    <a:pt x="2293" y="1067"/>
                  </a:lnTo>
                  <a:lnTo>
                    <a:pt x="2260" y="1080"/>
                  </a:lnTo>
                  <a:lnTo>
                    <a:pt x="2225" y="1087"/>
                  </a:lnTo>
                  <a:lnTo>
                    <a:pt x="2189" y="1090"/>
                  </a:lnTo>
                  <a:lnTo>
                    <a:pt x="1616" y="1090"/>
                  </a:lnTo>
                  <a:lnTo>
                    <a:pt x="1616" y="1467"/>
                  </a:lnTo>
                  <a:lnTo>
                    <a:pt x="1604" y="1504"/>
                  </a:lnTo>
                  <a:lnTo>
                    <a:pt x="1589" y="1541"/>
                  </a:lnTo>
                  <a:lnTo>
                    <a:pt x="1572" y="1577"/>
                  </a:lnTo>
                  <a:lnTo>
                    <a:pt x="1553" y="1613"/>
                  </a:lnTo>
                  <a:lnTo>
                    <a:pt x="1532" y="1647"/>
                  </a:lnTo>
                  <a:lnTo>
                    <a:pt x="1511" y="1681"/>
                  </a:lnTo>
                  <a:lnTo>
                    <a:pt x="1489" y="1714"/>
                  </a:lnTo>
                  <a:lnTo>
                    <a:pt x="1466" y="1745"/>
                  </a:lnTo>
                  <a:lnTo>
                    <a:pt x="1443" y="1775"/>
                  </a:lnTo>
                  <a:lnTo>
                    <a:pt x="1422" y="1803"/>
                  </a:lnTo>
                  <a:lnTo>
                    <a:pt x="1400" y="1829"/>
                  </a:lnTo>
                  <a:lnTo>
                    <a:pt x="1380" y="1853"/>
                  </a:lnTo>
                  <a:lnTo>
                    <a:pt x="1360" y="1873"/>
                  </a:lnTo>
                  <a:lnTo>
                    <a:pt x="1343" y="1892"/>
                  </a:lnTo>
                  <a:lnTo>
                    <a:pt x="1329" y="1907"/>
                  </a:lnTo>
                  <a:lnTo>
                    <a:pt x="1316" y="1920"/>
                  </a:lnTo>
                  <a:lnTo>
                    <a:pt x="1307" y="1929"/>
                  </a:lnTo>
                  <a:lnTo>
                    <a:pt x="1301" y="1935"/>
                  </a:lnTo>
                  <a:lnTo>
                    <a:pt x="1298" y="1937"/>
                  </a:lnTo>
                  <a:lnTo>
                    <a:pt x="1287" y="1952"/>
                  </a:lnTo>
                  <a:lnTo>
                    <a:pt x="1280" y="1968"/>
                  </a:lnTo>
                  <a:lnTo>
                    <a:pt x="1276" y="1985"/>
                  </a:lnTo>
                  <a:lnTo>
                    <a:pt x="1279" y="2002"/>
                  </a:lnTo>
                  <a:lnTo>
                    <a:pt x="1285" y="2019"/>
                  </a:lnTo>
                  <a:lnTo>
                    <a:pt x="1295" y="2034"/>
                  </a:lnTo>
                  <a:lnTo>
                    <a:pt x="1309" y="2046"/>
                  </a:lnTo>
                  <a:lnTo>
                    <a:pt x="1327" y="2053"/>
                  </a:lnTo>
                  <a:lnTo>
                    <a:pt x="1344" y="2056"/>
                  </a:lnTo>
                  <a:lnTo>
                    <a:pt x="1360" y="2054"/>
                  </a:lnTo>
                  <a:lnTo>
                    <a:pt x="1376" y="2048"/>
                  </a:lnTo>
                  <a:lnTo>
                    <a:pt x="1390" y="2037"/>
                  </a:lnTo>
                  <a:lnTo>
                    <a:pt x="1394" y="2034"/>
                  </a:lnTo>
                  <a:lnTo>
                    <a:pt x="1401" y="2026"/>
                  </a:lnTo>
                  <a:lnTo>
                    <a:pt x="1413" y="2016"/>
                  </a:lnTo>
                  <a:lnTo>
                    <a:pt x="1427" y="2001"/>
                  </a:lnTo>
                  <a:lnTo>
                    <a:pt x="1443" y="1984"/>
                  </a:lnTo>
                  <a:lnTo>
                    <a:pt x="1463" y="1963"/>
                  </a:lnTo>
                  <a:lnTo>
                    <a:pt x="1483" y="1939"/>
                  </a:lnTo>
                  <a:lnTo>
                    <a:pt x="1506" y="1913"/>
                  </a:lnTo>
                  <a:lnTo>
                    <a:pt x="1529" y="1885"/>
                  </a:lnTo>
                  <a:lnTo>
                    <a:pt x="1554" y="1855"/>
                  </a:lnTo>
                  <a:lnTo>
                    <a:pt x="1578" y="1822"/>
                  </a:lnTo>
                  <a:lnTo>
                    <a:pt x="1603" y="1787"/>
                  </a:lnTo>
                  <a:lnTo>
                    <a:pt x="1628" y="1751"/>
                  </a:lnTo>
                  <a:lnTo>
                    <a:pt x="1651" y="1712"/>
                  </a:lnTo>
                  <a:lnTo>
                    <a:pt x="1674" y="1673"/>
                  </a:lnTo>
                  <a:lnTo>
                    <a:pt x="1695" y="1633"/>
                  </a:lnTo>
                  <a:lnTo>
                    <a:pt x="1714" y="1592"/>
                  </a:lnTo>
                  <a:lnTo>
                    <a:pt x="2205" y="1592"/>
                  </a:lnTo>
                  <a:lnTo>
                    <a:pt x="2204" y="1595"/>
                  </a:lnTo>
                  <a:lnTo>
                    <a:pt x="2203" y="1604"/>
                  </a:lnTo>
                  <a:lnTo>
                    <a:pt x="2199" y="1619"/>
                  </a:lnTo>
                  <a:lnTo>
                    <a:pt x="2195" y="1637"/>
                  </a:lnTo>
                  <a:lnTo>
                    <a:pt x="2189" y="1660"/>
                  </a:lnTo>
                  <a:lnTo>
                    <a:pt x="2181" y="1686"/>
                  </a:lnTo>
                  <a:lnTo>
                    <a:pt x="2172" y="1715"/>
                  </a:lnTo>
                  <a:lnTo>
                    <a:pt x="2161" y="1746"/>
                  </a:lnTo>
                  <a:lnTo>
                    <a:pt x="2149" y="1780"/>
                  </a:lnTo>
                  <a:lnTo>
                    <a:pt x="2134" y="1814"/>
                  </a:lnTo>
                  <a:lnTo>
                    <a:pt x="2119" y="1851"/>
                  </a:lnTo>
                  <a:lnTo>
                    <a:pt x="2102" y="1886"/>
                  </a:lnTo>
                  <a:lnTo>
                    <a:pt x="2082" y="1921"/>
                  </a:lnTo>
                  <a:lnTo>
                    <a:pt x="2061" y="1955"/>
                  </a:lnTo>
                  <a:lnTo>
                    <a:pt x="2037" y="1987"/>
                  </a:lnTo>
                  <a:lnTo>
                    <a:pt x="2011" y="2017"/>
                  </a:lnTo>
                  <a:lnTo>
                    <a:pt x="1984" y="2044"/>
                  </a:lnTo>
                  <a:lnTo>
                    <a:pt x="1954" y="2068"/>
                  </a:lnTo>
                  <a:lnTo>
                    <a:pt x="1893" y="2110"/>
                  </a:lnTo>
                  <a:lnTo>
                    <a:pt x="1829" y="2148"/>
                  </a:lnTo>
                  <a:lnTo>
                    <a:pt x="1766" y="2182"/>
                  </a:lnTo>
                  <a:lnTo>
                    <a:pt x="1705" y="2212"/>
                  </a:lnTo>
                  <a:lnTo>
                    <a:pt x="1648" y="2239"/>
                  </a:lnTo>
                  <a:lnTo>
                    <a:pt x="1596" y="2265"/>
                  </a:lnTo>
                  <a:lnTo>
                    <a:pt x="1568" y="2279"/>
                  </a:lnTo>
                  <a:lnTo>
                    <a:pt x="1539" y="2291"/>
                  </a:lnTo>
                  <a:lnTo>
                    <a:pt x="1507" y="2303"/>
                  </a:lnTo>
                  <a:lnTo>
                    <a:pt x="1474" y="2314"/>
                  </a:lnTo>
                  <a:lnTo>
                    <a:pt x="1440" y="2324"/>
                  </a:lnTo>
                  <a:lnTo>
                    <a:pt x="1408" y="2331"/>
                  </a:lnTo>
                  <a:lnTo>
                    <a:pt x="1376" y="2336"/>
                  </a:lnTo>
                  <a:lnTo>
                    <a:pt x="1346" y="2337"/>
                  </a:lnTo>
                  <a:lnTo>
                    <a:pt x="96" y="2337"/>
                  </a:lnTo>
                  <a:lnTo>
                    <a:pt x="73" y="2335"/>
                  </a:lnTo>
                  <a:lnTo>
                    <a:pt x="52" y="2330"/>
                  </a:lnTo>
                  <a:lnTo>
                    <a:pt x="35" y="2320"/>
                  </a:lnTo>
                  <a:lnTo>
                    <a:pt x="20" y="2307"/>
                  </a:lnTo>
                  <a:lnTo>
                    <a:pt x="9" y="2292"/>
                  </a:lnTo>
                  <a:lnTo>
                    <a:pt x="3" y="2274"/>
                  </a:lnTo>
                  <a:lnTo>
                    <a:pt x="0" y="2255"/>
                  </a:lnTo>
                  <a:lnTo>
                    <a:pt x="2" y="2233"/>
                  </a:lnTo>
                  <a:lnTo>
                    <a:pt x="8" y="2211"/>
                  </a:lnTo>
                  <a:lnTo>
                    <a:pt x="605" y="582"/>
                  </a:lnTo>
                  <a:lnTo>
                    <a:pt x="623" y="542"/>
                  </a:lnTo>
                  <a:lnTo>
                    <a:pt x="646" y="500"/>
                  </a:lnTo>
                  <a:lnTo>
                    <a:pt x="674" y="458"/>
                  </a:lnTo>
                  <a:lnTo>
                    <a:pt x="704" y="417"/>
                  </a:lnTo>
                  <a:lnTo>
                    <a:pt x="738" y="377"/>
                  </a:lnTo>
                  <a:lnTo>
                    <a:pt x="773" y="340"/>
                  </a:lnTo>
                  <a:lnTo>
                    <a:pt x="810" y="306"/>
                  </a:lnTo>
                  <a:lnTo>
                    <a:pt x="847" y="276"/>
                  </a:lnTo>
                  <a:lnTo>
                    <a:pt x="882" y="251"/>
                  </a:lnTo>
                  <a:lnTo>
                    <a:pt x="12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68" name="Freeform 26"/>
          <p:cNvSpPr>
            <a:spLocks noEditPoints="1"/>
          </p:cNvSpPr>
          <p:nvPr/>
        </p:nvSpPr>
        <p:spPr bwMode="auto">
          <a:xfrm>
            <a:off x="6549005" y="3730542"/>
            <a:ext cx="355600" cy="695325"/>
          </a:xfrm>
          <a:custGeom>
            <a:avLst/>
            <a:gdLst>
              <a:gd name="T0" fmla="*/ 765 w 1790"/>
              <a:gd name="T1" fmla="*/ 1570 h 3502"/>
              <a:gd name="T2" fmla="*/ 778 w 1790"/>
              <a:gd name="T3" fmla="*/ 1793 h 3502"/>
              <a:gd name="T4" fmla="*/ 871 w 1790"/>
              <a:gd name="T5" fmla="*/ 1683 h 3502"/>
              <a:gd name="T6" fmla="*/ 1004 w 1790"/>
              <a:gd name="T7" fmla="*/ 1655 h 3502"/>
              <a:gd name="T8" fmla="*/ 1083 w 1790"/>
              <a:gd name="T9" fmla="*/ 1817 h 3502"/>
              <a:gd name="T10" fmla="*/ 1132 w 1790"/>
              <a:gd name="T11" fmla="*/ 1601 h 3502"/>
              <a:gd name="T12" fmla="*/ 942 w 1790"/>
              <a:gd name="T13" fmla="*/ 1469 h 3502"/>
              <a:gd name="T14" fmla="*/ 660 w 1790"/>
              <a:gd name="T15" fmla="*/ 1357 h 3502"/>
              <a:gd name="T16" fmla="*/ 517 w 1790"/>
              <a:gd name="T17" fmla="*/ 1673 h 3502"/>
              <a:gd name="T18" fmla="*/ 667 w 1790"/>
              <a:gd name="T19" fmla="*/ 1992 h 3502"/>
              <a:gd name="T20" fmla="*/ 775 w 1790"/>
              <a:gd name="T21" fmla="*/ 1920 h 3502"/>
              <a:gd name="T22" fmla="*/ 640 w 1790"/>
              <a:gd name="T23" fmla="*/ 1673 h 3502"/>
              <a:gd name="T24" fmla="*/ 777 w 1790"/>
              <a:gd name="T25" fmla="*/ 1421 h 3502"/>
              <a:gd name="T26" fmla="*/ 1068 w 1790"/>
              <a:gd name="T27" fmla="*/ 1401 h 3502"/>
              <a:gd name="T28" fmla="*/ 1239 w 1790"/>
              <a:gd name="T29" fmla="*/ 1629 h 3502"/>
              <a:gd name="T30" fmla="*/ 1133 w 1790"/>
              <a:gd name="T31" fmla="*/ 1903 h 3502"/>
              <a:gd name="T32" fmla="*/ 1228 w 1790"/>
              <a:gd name="T33" fmla="*/ 1980 h 3502"/>
              <a:gd name="T34" fmla="*/ 1365 w 1790"/>
              <a:gd name="T35" fmla="*/ 1673 h 3502"/>
              <a:gd name="T36" fmla="*/ 1223 w 1790"/>
              <a:gd name="T37" fmla="*/ 1357 h 3502"/>
              <a:gd name="T38" fmla="*/ 942 w 1790"/>
              <a:gd name="T39" fmla="*/ 1203 h 3502"/>
              <a:gd name="T40" fmla="*/ 1276 w 1790"/>
              <a:gd name="T41" fmla="*/ 1340 h 3502"/>
              <a:gd name="T42" fmla="*/ 1414 w 1790"/>
              <a:gd name="T43" fmla="*/ 1673 h 3502"/>
              <a:gd name="T44" fmla="*/ 1279 w 1790"/>
              <a:gd name="T45" fmla="*/ 2000 h 3502"/>
              <a:gd name="T46" fmla="*/ 1090 w 1790"/>
              <a:gd name="T47" fmla="*/ 2385 h 3502"/>
              <a:gd name="T48" fmla="*/ 1166 w 1790"/>
              <a:gd name="T49" fmla="*/ 2179 h 3502"/>
              <a:gd name="T50" fmla="*/ 1288 w 1790"/>
              <a:gd name="T51" fmla="*/ 2232 h 3502"/>
              <a:gd name="T52" fmla="*/ 1346 w 1790"/>
              <a:gd name="T53" fmla="*/ 2232 h 3502"/>
              <a:gd name="T54" fmla="*/ 1468 w 1790"/>
              <a:gd name="T55" fmla="*/ 2179 h 3502"/>
              <a:gd name="T56" fmla="*/ 1543 w 1790"/>
              <a:gd name="T57" fmla="*/ 2385 h 3502"/>
              <a:gd name="T58" fmla="*/ 1637 w 1790"/>
              <a:gd name="T59" fmla="*/ 2187 h 3502"/>
              <a:gd name="T60" fmla="*/ 1768 w 1790"/>
              <a:gd name="T61" fmla="*/ 2213 h 3502"/>
              <a:gd name="T62" fmla="*/ 1789 w 1790"/>
              <a:gd name="T63" fmla="*/ 3085 h 3502"/>
              <a:gd name="T64" fmla="*/ 1779 w 1790"/>
              <a:gd name="T65" fmla="*/ 3164 h 3502"/>
              <a:gd name="T66" fmla="*/ 1707 w 1790"/>
              <a:gd name="T67" fmla="*/ 3330 h 3502"/>
              <a:gd name="T68" fmla="*/ 1511 w 1790"/>
              <a:gd name="T69" fmla="*/ 3473 h 3502"/>
              <a:gd name="T70" fmla="*/ 1163 w 1790"/>
              <a:gd name="T71" fmla="*/ 3487 h 3502"/>
              <a:gd name="T72" fmla="*/ 934 w 1790"/>
              <a:gd name="T73" fmla="*/ 3373 h 3502"/>
              <a:gd name="T74" fmla="*/ 858 w 1790"/>
              <a:gd name="T75" fmla="*/ 3263 h 3502"/>
              <a:gd name="T76" fmla="*/ 768 w 1790"/>
              <a:gd name="T77" fmla="*/ 3106 h 3502"/>
              <a:gd name="T78" fmla="*/ 630 w 1790"/>
              <a:gd name="T79" fmla="*/ 2864 h 3502"/>
              <a:gd name="T80" fmla="*/ 521 w 1790"/>
              <a:gd name="T81" fmla="*/ 2667 h 3502"/>
              <a:gd name="T82" fmla="*/ 507 w 1790"/>
              <a:gd name="T83" fmla="*/ 2517 h 3502"/>
              <a:gd name="T84" fmla="*/ 636 w 1790"/>
              <a:gd name="T85" fmla="*/ 2496 h 3502"/>
              <a:gd name="T86" fmla="*/ 816 w 1790"/>
              <a:gd name="T87" fmla="*/ 2700 h 3502"/>
              <a:gd name="T88" fmla="*/ 615 w 1790"/>
              <a:gd name="T89" fmla="*/ 2011 h 3502"/>
              <a:gd name="T90" fmla="*/ 469 w 1790"/>
              <a:gd name="T91" fmla="*/ 1673 h 3502"/>
              <a:gd name="T92" fmla="*/ 608 w 1790"/>
              <a:gd name="T93" fmla="*/ 1340 h 3502"/>
              <a:gd name="T94" fmla="*/ 942 w 1790"/>
              <a:gd name="T95" fmla="*/ 1203 h 3502"/>
              <a:gd name="T96" fmla="*/ 639 w 1790"/>
              <a:gd name="T97" fmla="*/ 188 h 3502"/>
              <a:gd name="T98" fmla="*/ 1056 w 1790"/>
              <a:gd name="T99" fmla="*/ 141 h 3502"/>
              <a:gd name="T100" fmla="*/ 1625 w 1790"/>
              <a:gd name="T101" fmla="*/ 46 h 3502"/>
              <a:gd name="T102" fmla="*/ 1558 w 1790"/>
              <a:gd name="T103" fmla="*/ 2034 h 3502"/>
              <a:gd name="T104" fmla="*/ 161 w 1790"/>
              <a:gd name="T105" fmla="*/ 2902 h 3502"/>
              <a:gd name="T106" fmla="*/ 3 w 1790"/>
              <a:gd name="T107" fmla="*/ 2744 h 3502"/>
              <a:gd name="T108" fmla="*/ 71 w 1790"/>
              <a:gd name="T109" fmla="*/ 46 h 3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90" h="3502">
                <a:moveTo>
                  <a:pt x="942" y="1469"/>
                </a:moveTo>
                <a:lnTo>
                  <a:pt x="904" y="1472"/>
                </a:lnTo>
                <a:lnTo>
                  <a:pt x="870" y="1482"/>
                </a:lnTo>
                <a:lnTo>
                  <a:pt x="839" y="1498"/>
                </a:lnTo>
                <a:lnTo>
                  <a:pt x="810" y="1518"/>
                </a:lnTo>
                <a:lnTo>
                  <a:pt x="786" y="1542"/>
                </a:lnTo>
                <a:lnTo>
                  <a:pt x="765" y="1570"/>
                </a:lnTo>
                <a:lnTo>
                  <a:pt x="751" y="1602"/>
                </a:lnTo>
                <a:lnTo>
                  <a:pt x="741" y="1636"/>
                </a:lnTo>
                <a:lnTo>
                  <a:pt x="737" y="1673"/>
                </a:lnTo>
                <a:lnTo>
                  <a:pt x="741" y="1706"/>
                </a:lnTo>
                <a:lnTo>
                  <a:pt x="748" y="1737"/>
                </a:lnTo>
                <a:lnTo>
                  <a:pt x="761" y="1766"/>
                </a:lnTo>
                <a:lnTo>
                  <a:pt x="778" y="1793"/>
                </a:lnTo>
                <a:lnTo>
                  <a:pt x="798" y="1816"/>
                </a:lnTo>
                <a:lnTo>
                  <a:pt x="822" y="1837"/>
                </a:lnTo>
                <a:lnTo>
                  <a:pt x="850" y="1852"/>
                </a:lnTo>
                <a:lnTo>
                  <a:pt x="850" y="1744"/>
                </a:lnTo>
                <a:lnTo>
                  <a:pt x="852" y="1721"/>
                </a:lnTo>
                <a:lnTo>
                  <a:pt x="860" y="1700"/>
                </a:lnTo>
                <a:lnTo>
                  <a:pt x="871" y="1683"/>
                </a:lnTo>
                <a:lnTo>
                  <a:pt x="887" y="1667"/>
                </a:lnTo>
                <a:lnTo>
                  <a:pt x="905" y="1655"/>
                </a:lnTo>
                <a:lnTo>
                  <a:pt x="926" y="1649"/>
                </a:lnTo>
                <a:lnTo>
                  <a:pt x="950" y="1645"/>
                </a:lnTo>
                <a:lnTo>
                  <a:pt x="960" y="1645"/>
                </a:lnTo>
                <a:lnTo>
                  <a:pt x="983" y="1649"/>
                </a:lnTo>
                <a:lnTo>
                  <a:pt x="1004" y="1655"/>
                </a:lnTo>
                <a:lnTo>
                  <a:pt x="1021" y="1667"/>
                </a:lnTo>
                <a:lnTo>
                  <a:pt x="1037" y="1683"/>
                </a:lnTo>
                <a:lnTo>
                  <a:pt x="1049" y="1701"/>
                </a:lnTo>
                <a:lnTo>
                  <a:pt x="1056" y="1721"/>
                </a:lnTo>
                <a:lnTo>
                  <a:pt x="1059" y="1744"/>
                </a:lnTo>
                <a:lnTo>
                  <a:pt x="1059" y="1838"/>
                </a:lnTo>
                <a:lnTo>
                  <a:pt x="1083" y="1817"/>
                </a:lnTo>
                <a:lnTo>
                  <a:pt x="1104" y="1794"/>
                </a:lnTo>
                <a:lnTo>
                  <a:pt x="1122" y="1766"/>
                </a:lnTo>
                <a:lnTo>
                  <a:pt x="1134" y="1738"/>
                </a:lnTo>
                <a:lnTo>
                  <a:pt x="1142" y="1706"/>
                </a:lnTo>
                <a:lnTo>
                  <a:pt x="1145" y="1673"/>
                </a:lnTo>
                <a:lnTo>
                  <a:pt x="1142" y="1636"/>
                </a:lnTo>
                <a:lnTo>
                  <a:pt x="1132" y="1601"/>
                </a:lnTo>
                <a:lnTo>
                  <a:pt x="1118" y="1570"/>
                </a:lnTo>
                <a:lnTo>
                  <a:pt x="1098" y="1542"/>
                </a:lnTo>
                <a:lnTo>
                  <a:pt x="1072" y="1518"/>
                </a:lnTo>
                <a:lnTo>
                  <a:pt x="1045" y="1498"/>
                </a:lnTo>
                <a:lnTo>
                  <a:pt x="1013" y="1482"/>
                </a:lnTo>
                <a:lnTo>
                  <a:pt x="978" y="1472"/>
                </a:lnTo>
                <a:lnTo>
                  <a:pt x="942" y="1469"/>
                </a:lnTo>
                <a:close/>
                <a:moveTo>
                  <a:pt x="942" y="1251"/>
                </a:moveTo>
                <a:lnTo>
                  <a:pt x="889" y="1254"/>
                </a:lnTo>
                <a:lnTo>
                  <a:pt x="837" y="1263"/>
                </a:lnTo>
                <a:lnTo>
                  <a:pt x="788" y="1279"/>
                </a:lnTo>
                <a:lnTo>
                  <a:pt x="743" y="1300"/>
                </a:lnTo>
                <a:lnTo>
                  <a:pt x="700" y="1326"/>
                </a:lnTo>
                <a:lnTo>
                  <a:pt x="660" y="1357"/>
                </a:lnTo>
                <a:lnTo>
                  <a:pt x="625" y="1392"/>
                </a:lnTo>
                <a:lnTo>
                  <a:pt x="594" y="1432"/>
                </a:lnTo>
                <a:lnTo>
                  <a:pt x="567" y="1475"/>
                </a:lnTo>
                <a:lnTo>
                  <a:pt x="546" y="1520"/>
                </a:lnTo>
                <a:lnTo>
                  <a:pt x="531" y="1569"/>
                </a:lnTo>
                <a:lnTo>
                  <a:pt x="521" y="1620"/>
                </a:lnTo>
                <a:lnTo>
                  <a:pt x="517" y="1673"/>
                </a:lnTo>
                <a:lnTo>
                  <a:pt x="522" y="1727"/>
                </a:lnTo>
                <a:lnTo>
                  <a:pt x="532" y="1778"/>
                </a:lnTo>
                <a:lnTo>
                  <a:pt x="547" y="1828"/>
                </a:lnTo>
                <a:lnTo>
                  <a:pt x="569" y="1874"/>
                </a:lnTo>
                <a:lnTo>
                  <a:pt x="597" y="1917"/>
                </a:lnTo>
                <a:lnTo>
                  <a:pt x="629" y="1957"/>
                </a:lnTo>
                <a:lnTo>
                  <a:pt x="667" y="1992"/>
                </a:lnTo>
                <a:lnTo>
                  <a:pt x="707" y="2023"/>
                </a:lnTo>
                <a:lnTo>
                  <a:pt x="752" y="2049"/>
                </a:lnTo>
                <a:lnTo>
                  <a:pt x="799" y="2069"/>
                </a:lnTo>
                <a:lnTo>
                  <a:pt x="850" y="2083"/>
                </a:lnTo>
                <a:lnTo>
                  <a:pt x="850" y="1957"/>
                </a:lnTo>
                <a:lnTo>
                  <a:pt x="810" y="1941"/>
                </a:lnTo>
                <a:lnTo>
                  <a:pt x="775" y="1920"/>
                </a:lnTo>
                <a:lnTo>
                  <a:pt x="742" y="1895"/>
                </a:lnTo>
                <a:lnTo>
                  <a:pt x="713" y="1866"/>
                </a:lnTo>
                <a:lnTo>
                  <a:pt x="688" y="1833"/>
                </a:lnTo>
                <a:lnTo>
                  <a:pt x="668" y="1797"/>
                </a:lnTo>
                <a:lnTo>
                  <a:pt x="653" y="1757"/>
                </a:lnTo>
                <a:lnTo>
                  <a:pt x="643" y="1716"/>
                </a:lnTo>
                <a:lnTo>
                  <a:pt x="640" y="1673"/>
                </a:lnTo>
                <a:lnTo>
                  <a:pt x="643" y="1629"/>
                </a:lnTo>
                <a:lnTo>
                  <a:pt x="653" y="1586"/>
                </a:lnTo>
                <a:lnTo>
                  <a:pt x="669" y="1546"/>
                </a:lnTo>
                <a:lnTo>
                  <a:pt x="689" y="1510"/>
                </a:lnTo>
                <a:lnTo>
                  <a:pt x="714" y="1476"/>
                </a:lnTo>
                <a:lnTo>
                  <a:pt x="744" y="1446"/>
                </a:lnTo>
                <a:lnTo>
                  <a:pt x="777" y="1421"/>
                </a:lnTo>
                <a:lnTo>
                  <a:pt x="815" y="1401"/>
                </a:lnTo>
                <a:lnTo>
                  <a:pt x="855" y="1385"/>
                </a:lnTo>
                <a:lnTo>
                  <a:pt x="897" y="1376"/>
                </a:lnTo>
                <a:lnTo>
                  <a:pt x="942" y="1372"/>
                </a:lnTo>
                <a:lnTo>
                  <a:pt x="986" y="1376"/>
                </a:lnTo>
                <a:lnTo>
                  <a:pt x="1028" y="1385"/>
                </a:lnTo>
                <a:lnTo>
                  <a:pt x="1068" y="1401"/>
                </a:lnTo>
                <a:lnTo>
                  <a:pt x="1105" y="1421"/>
                </a:lnTo>
                <a:lnTo>
                  <a:pt x="1139" y="1446"/>
                </a:lnTo>
                <a:lnTo>
                  <a:pt x="1168" y="1476"/>
                </a:lnTo>
                <a:lnTo>
                  <a:pt x="1194" y="1510"/>
                </a:lnTo>
                <a:lnTo>
                  <a:pt x="1215" y="1546"/>
                </a:lnTo>
                <a:lnTo>
                  <a:pt x="1230" y="1586"/>
                </a:lnTo>
                <a:lnTo>
                  <a:pt x="1239" y="1629"/>
                </a:lnTo>
                <a:lnTo>
                  <a:pt x="1243" y="1673"/>
                </a:lnTo>
                <a:lnTo>
                  <a:pt x="1239" y="1718"/>
                </a:lnTo>
                <a:lnTo>
                  <a:pt x="1229" y="1761"/>
                </a:lnTo>
                <a:lnTo>
                  <a:pt x="1213" y="1801"/>
                </a:lnTo>
                <a:lnTo>
                  <a:pt x="1192" y="1840"/>
                </a:lnTo>
                <a:lnTo>
                  <a:pt x="1164" y="1873"/>
                </a:lnTo>
                <a:lnTo>
                  <a:pt x="1133" y="1903"/>
                </a:lnTo>
                <a:lnTo>
                  <a:pt x="1098" y="1928"/>
                </a:lnTo>
                <a:lnTo>
                  <a:pt x="1059" y="1948"/>
                </a:lnTo>
                <a:lnTo>
                  <a:pt x="1059" y="2076"/>
                </a:lnTo>
                <a:lnTo>
                  <a:pt x="1105" y="2059"/>
                </a:lnTo>
                <a:lnTo>
                  <a:pt x="1150" y="2037"/>
                </a:lnTo>
                <a:lnTo>
                  <a:pt x="1191" y="2011"/>
                </a:lnTo>
                <a:lnTo>
                  <a:pt x="1228" y="1980"/>
                </a:lnTo>
                <a:lnTo>
                  <a:pt x="1262" y="1946"/>
                </a:lnTo>
                <a:lnTo>
                  <a:pt x="1292" y="1907"/>
                </a:lnTo>
                <a:lnTo>
                  <a:pt x="1318" y="1865"/>
                </a:lnTo>
                <a:lnTo>
                  <a:pt x="1338" y="1820"/>
                </a:lnTo>
                <a:lnTo>
                  <a:pt x="1353" y="1773"/>
                </a:lnTo>
                <a:lnTo>
                  <a:pt x="1362" y="1723"/>
                </a:lnTo>
                <a:lnTo>
                  <a:pt x="1365" y="1673"/>
                </a:lnTo>
                <a:lnTo>
                  <a:pt x="1362" y="1620"/>
                </a:lnTo>
                <a:lnTo>
                  <a:pt x="1352" y="1569"/>
                </a:lnTo>
                <a:lnTo>
                  <a:pt x="1336" y="1520"/>
                </a:lnTo>
                <a:lnTo>
                  <a:pt x="1315" y="1475"/>
                </a:lnTo>
                <a:lnTo>
                  <a:pt x="1289" y="1432"/>
                </a:lnTo>
                <a:lnTo>
                  <a:pt x="1258" y="1392"/>
                </a:lnTo>
                <a:lnTo>
                  <a:pt x="1223" y="1357"/>
                </a:lnTo>
                <a:lnTo>
                  <a:pt x="1184" y="1326"/>
                </a:lnTo>
                <a:lnTo>
                  <a:pt x="1141" y="1300"/>
                </a:lnTo>
                <a:lnTo>
                  <a:pt x="1094" y="1279"/>
                </a:lnTo>
                <a:lnTo>
                  <a:pt x="1046" y="1263"/>
                </a:lnTo>
                <a:lnTo>
                  <a:pt x="995" y="1254"/>
                </a:lnTo>
                <a:lnTo>
                  <a:pt x="942" y="1251"/>
                </a:lnTo>
                <a:close/>
                <a:moveTo>
                  <a:pt x="942" y="1203"/>
                </a:moveTo>
                <a:lnTo>
                  <a:pt x="996" y="1206"/>
                </a:lnTo>
                <a:lnTo>
                  <a:pt x="1049" y="1215"/>
                </a:lnTo>
                <a:lnTo>
                  <a:pt x="1101" y="1230"/>
                </a:lnTo>
                <a:lnTo>
                  <a:pt x="1149" y="1250"/>
                </a:lnTo>
                <a:lnTo>
                  <a:pt x="1194" y="1275"/>
                </a:lnTo>
                <a:lnTo>
                  <a:pt x="1237" y="1306"/>
                </a:lnTo>
                <a:lnTo>
                  <a:pt x="1276" y="1340"/>
                </a:lnTo>
                <a:lnTo>
                  <a:pt x="1310" y="1379"/>
                </a:lnTo>
                <a:lnTo>
                  <a:pt x="1340" y="1421"/>
                </a:lnTo>
                <a:lnTo>
                  <a:pt x="1365" y="1466"/>
                </a:lnTo>
                <a:lnTo>
                  <a:pt x="1386" y="1514"/>
                </a:lnTo>
                <a:lnTo>
                  <a:pt x="1401" y="1565"/>
                </a:lnTo>
                <a:lnTo>
                  <a:pt x="1411" y="1618"/>
                </a:lnTo>
                <a:lnTo>
                  <a:pt x="1414" y="1673"/>
                </a:lnTo>
                <a:lnTo>
                  <a:pt x="1411" y="1727"/>
                </a:lnTo>
                <a:lnTo>
                  <a:pt x="1402" y="1778"/>
                </a:lnTo>
                <a:lnTo>
                  <a:pt x="1386" y="1828"/>
                </a:lnTo>
                <a:lnTo>
                  <a:pt x="1366" y="1875"/>
                </a:lnTo>
                <a:lnTo>
                  <a:pt x="1342" y="1920"/>
                </a:lnTo>
                <a:lnTo>
                  <a:pt x="1312" y="1961"/>
                </a:lnTo>
                <a:lnTo>
                  <a:pt x="1279" y="2000"/>
                </a:lnTo>
                <a:lnTo>
                  <a:pt x="1241" y="2034"/>
                </a:lnTo>
                <a:lnTo>
                  <a:pt x="1201" y="2063"/>
                </a:lnTo>
                <a:lnTo>
                  <a:pt x="1155" y="2090"/>
                </a:lnTo>
                <a:lnTo>
                  <a:pt x="1109" y="2111"/>
                </a:lnTo>
                <a:lnTo>
                  <a:pt x="1059" y="2126"/>
                </a:lnTo>
                <a:lnTo>
                  <a:pt x="1059" y="2385"/>
                </a:lnTo>
                <a:lnTo>
                  <a:pt x="1090" y="2385"/>
                </a:lnTo>
                <a:lnTo>
                  <a:pt x="1090" y="2275"/>
                </a:lnTo>
                <a:lnTo>
                  <a:pt x="1093" y="2252"/>
                </a:lnTo>
                <a:lnTo>
                  <a:pt x="1100" y="2232"/>
                </a:lnTo>
                <a:lnTo>
                  <a:pt x="1112" y="2213"/>
                </a:lnTo>
                <a:lnTo>
                  <a:pt x="1128" y="2198"/>
                </a:lnTo>
                <a:lnTo>
                  <a:pt x="1145" y="2187"/>
                </a:lnTo>
                <a:lnTo>
                  <a:pt x="1166" y="2179"/>
                </a:lnTo>
                <a:lnTo>
                  <a:pt x="1188" y="2177"/>
                </a:lnTo>
                <a:lnTo>
                  <a:pt x="1199" y="2177"/>
                </a:lnTo>
                <a:lnTo>
                  <a:pt x="1222" y="2179"/>
                </a:lnTo>
                <a:lnTo>
                  <a:pt x="1243" y="2187"/>
                </a:lnTo>
                <a:lnTo>
                  <a:pt x="1261" y="2198"/>
                </a:lnTo>
                <a:lnTo>
                  <a:pt x="1276" y="2213"/>
                </a:lnTo>
                <a:lnTo>
                  <a:pt x="1288" y="2232"/>
                </a:lnTo>
                <a:lnTo>
                  <a:pt x="1296" y="2252"/>
                </a:lnTo>
                <a:lnTo>
                  <a:pt x="1298" y="2275"/>
                </a:lnTo>
                <a:lnTo>
                  <a:pt x="1298" y="2385"/>
                </a:lnTo>
                <a:lnTo>
                  <a:pt x="1336" y="2385"/>
                </a:lnTo>
                <a:lnTo>
                  <a:pt x="1336" y="2275"/>
                </a:lnTo>
                <a:lnTo>
                  <a:pt x="1339" y="2252"/>
                </a:lnTo>
                <a:lnTo>
                  <a:pt x="1346" y="2232"/>
                </a:lnTo>
                <a:lnTo>
                  <a:pt x="1357" y="2213"/>
                </a:lnTo>
                <a:lnTo>
                  <a:pt x="1373" y="2198"/>
                </a:lnTo>
                <a:lnTo>
                  <a:pt x="1391" y="2187"/>
                </a:lnTo>
                <a:lnTo>
                  <a:pt x="1412" y="2179"/>
                </a:lnTo>
                <a:lnTo>
                  <a:pt x="1435" y="2177"/>
                </a:lnTo>
                <a:lnTo>
                  <a:pt x="1446" y="2177"/>
                </a:lnTo>
                <a:lnTo>
                  <a:pt x="1468" y="2179"/>
                </a:lnTo>
                <a:lnTo>
                  <a:pt x="1489" y="2187"/>
                </a:lnTo>
                <a:lnTo>
                  <a:pt x="1507" y="2198"/>
                </a:lnTo>
                <a:lnTo>
                  <a:pt x="1522" y="2213"/>
                </a:lnTo>
                <a:lnTo>
                  <a:pt x="1533" y="2232"/>
                </a:lnTo>
                <a:lnTo>
                  <a:pt x="1541" y="2252"/>
                </a:lnTo>
                <a:lnTo>
                  <a:pt x="1543" y="2275"/>
                </a:lnTo>
                <a:lnTo>
                  <a:pt x="1543" y="2385"/>
                </a:lnTo>
                <a:lnTo>
                  <a:pt x="1582" y="2385"/>
                </a:lnTo>
                <a:lnTo>
                  <a:pt x="1582" y="2275"/>
                </a:lnTo>
                <a:lnTo>
                  <a:pt x="1584" y="2252"/>
                </a:lnTo>
                <a:lnTo>
                  <a:pt x="1592" y="2232"/>
                </a:lnTo>
                <a:lnTo>
                  <a:pt x="1603" y="2213"/>
                </a:lnTo>
                <a:lnTo>
                  <a:pt x="1618" y="2198"/>
                </a:lnTo>
                <a:lnTo>
                  <a:pt x="1637" y="2187"/>
                </a:lnTo>
                <a:lnTo>
                  <a:pt x="1657" y="2179"/>
                </a:lnTo>
                <a:lnTo>
                  <a:pt x="1680" y="2177"/>
                </a:lnTo>
                <a:lnTo>
                  <a:pt x="1690" y="2177"/>
                </a:lnTo>
                <a:lnTo>
                  <a:pt x="1713" y="2179"/>
                </a:lnTo>
                <a:lnTo>
                  <a:pt x="1734" y="2187"/>
                </a:lnTo>
                <a:lnTo>
                  <a:pt x="1752" y="2198"/>
                </a:lnTo>
                <a:lnTo>
                  <a:pt x="1768" y="2213"/>
                </a:lnTo>
                <a:lnTo>
                  <a:pt x="1780" y="2232"/>
                </a:lnTo>
                <a:lnTo>
                  <a:pt x="1786" y="2252"/>
                </a:lnTo>
                <a:lnTo>
                  <a:pt x="1790" y="2275"/>
                </a:lnTo>
                <a:lnTo>
                  <a:pt x="1790" y="2482"/>
                </a:lnTo>
                <a:lnTo>
                  <a:pt x="1789" y="2482"/>
                </a:lnTo>
                <a:lnTo>
                  <a:pt x="1789" y="2483"/>
                </a:lnTo>
                <a:lnTo>
                  <a:pt x="1789" y="3085"/>
                </a:lnTo>
                <a:lnTo>
                  <a:pt x="1789" y="3087"/>
                </a:lnTo>
                <a:lnTo>
                  <a:pt x="1789" y="3093"/>
                </a:lnTo>
                <a:lnTo>
                  <a:pt x="1788" y="3101"/>
                </a:lnTo>
                <a:lnTo>
                  <a:pt x="1786" y="3113"/>
                </a:lnTo>
                <a:lnTo>
                  <a:pt x="1785" y="3128"/>
                </a:lnTo>
                <a:lnTo>
                  <a:pt x="1782" y="3145"/>
                </a:lnTo>
                <a:lnTo>
                  <a:pt x="1779" y="3164"/>
                </a:lnTo>
                <a:lnTo>
                  <a:pt x="1773" y="3186"/>
                </a:lnTo>
                <a:lnTo>
                  <a:pt x="1767" y="3208"/>
                </a:lnTo>
                <a:lnTo>
                  <a:pt x="1759" y="3231"/>
                </a:lnTo>
                <a:lnTo>
                  <a:pt x="1749" y="3256"/>
                </a:lnTo>
                <a:lnTo>
                  <a:pt x="1737" y="3281"/>
                </a:lnTo>
                <a:lnTo>
                  <a:pt x="1723" y="3306"/>
                </a:lnTo>
                <a:lnTo>
                  <a:pt x="1707" y="3330"/>
                </a:lnTo>
                <a:lnTo>
                  <a:pt x="1688" y="3356"/>
                </a:lnTo>
                <a:lnTo>
                  <a:pt x="1666" y="3379"/>
                </a:lnTo>
                <a:lnTo>
                  <a:pt x="1642" y="3401"/>
                </a:lnTo>
                <a:lnTo>
                  <a:pt x="1614" y="3422"/>
                </a:lnTo>
                <a:lnTo>
                  <a:pt x="1583" y="3441"/>
                </a:lnTo>
                <a:lnTo>
                  <a:pt x="1549" y="3459"/>
                </a:lnTo>
                <a:lnTo>
                  <a:pt x="1511" y="3473"/>
                </a:lnTo>
                <a:lnTo>
                  <a:pt x="1469" y="3485"/>
                </a:lnTo>
                <a:lnTo>
                  <a:pt x="1424" y="3494"/>
                </a:lnTo>
                <a:lnTo>
                  <a:pt x="1374" y="3500"/>
                </a:lnTo>
                <a:lnTo>
                  <a:pt x="1320" y="3502"/>
                </a:lnTo>
                <a:lnTo>
                  <a:pt x="1264" y="3500"/>
                </a:lnTo>
                <a:lnTo>
                  <a:pt x="1212" y="3495"/>
                </a:lnTo>
                <a:lnTo>
                  <a:pt x="1163" y="3487"/>
                </a:lnTo>
                <a:lnTo>
                  <a:pt x="1120" y="3477"/>
                </a:lnTo>
                <a:lnTo>
                  <a:pt x="1080" y="3463"/>
                </a:lnTo>
                <a:lnTo>
                  <a:pt x="1044" y="3448"/>
                </a:lnTo>
                <a:lnTo>
                  <a:pt x="1011" y="3431"/>
                </a:lnTo>
                <a:lnTo>
                  <a:pt x="983" y="3413"/>
                </a:lnTo>
                <a:lnTo>
                  <a:pt x="956" y="3394"/>
                </a:lnTo>
                <a:lnTo>
                  <a:pt x="934" y="3373"/>
                </a:lnTo>
                <a:lnTo>
                  <a:pt x="914" y="3353"/>
                </a:lnTo>
                <a:lnTo>
                  <a:pt x="898" y="3332"/>
                </a:lnTo>
                <a:lnTo>
                  <a:pt x="884" y="3312"/>
                </a:lnTo>
                <a:lnTo>
                  <a:pt x="873" y="3292"/>
                </a:lnTo>
                <a:lnTo>
                  <a:pt x="864" y="3273"/>
                </a:lnTo>
                <a:lnTo>
                  <a:pt x="862" y="3270"/>
                </a:lnTo>
                <a:lnTo>
                  <a:pt x="858" y="3263"/>
                </a:lnTo>
                <a:lnTo>
                  <a:pt x="851" y="3251"/>
                </a:lnTo>
                <a:lnTo>
                  <a:pt x="842" y="3234"/>
                </a:lnTo>
                <a:lnTo>
                  <a:pt x="830" y="3215"/>
                </a:lnTo>
                <a:lnTo>
                  <a:pt x="817" y="3192"/>
                </a:lnTo>
                <a:lnTo>
                  <a:pt x="803" y="3165"/>
                </a:lnTo>
                <a:lnTo>
                  <a:pt x="786" y="3137"/>
                </a:lnTo>
                <a:lnTo>
                  <a:pt x="768" y="3106"/>
                </a:lnTo>
                <a:lnTo>
                  <a:pt x="749" y="3074"/>
                </a:lnTo>
                <a:lnTo>
                  <a:pt x="731" y="3040"/>
                </a:lnTo>
                <a:lnTo>
                  <a:pt x="711" y="3004"/>
                </a:lnTo>
                <a:lnTo>
                  <a:pt x="691" y="2969"/>
                </a:lnTo>
                <a:lnTo>
                  <a:pt x="670" y="2934"/>
                </a:lnTo>
                <a:lnTo>
                  <a:pt x="650" y="2898"/>
                </a:lnTo>
                <a:lnTo>
                  <a:pt x="630" y="2864"/>
                </a:lnTo>
                <a:lnTo>
                  <a:pt x="611" y="2829"/>
                </a:lnTo>
                <a:lnTo>
                  <a:pt x="593" y="2796"/>
                </a:lnTo>
                <a:lnTo>
                  <a:pt x="575" y="2766"/>
                </a:lnTo>
                <a:lnTo>
                  <a:pt x="559" y="2737"/>
                </a:lnTo>
                <a:lnTo>
                  <a:pt x="545" y="2711"/>
                </a:lnTo>
                <a:lnTo>
                  <a:pt x="532" y="2686"/>
                </a:lnTo>
                <a:lnTo>
                  <a:pt x="521" y="2667"/>
                </a:lnTo>
                <a:lnTo>
                  <a:pt x="512" y="2650"/>
                </a:lnTo>
                <a:lnTo>
                  <a:pt x="500" y="2621"/>
                </a:lnTo>
                <a:lnTo>
                  <a:pt x="492" y="2596"/>
                </a:lnTo>
                <a:lnTo>
                  <a:pt x="490" y="2572"/>
                </a:lnTo>
                <a:lnTo>
                  <a:pt x="492" y="2551"/>
                </a:lnTo>
                <a:lnTo>
                  <a:pt x="497" y="2532"/>
                </a:lnTo>
                <a:lnTo>
                  <a:pt x="507" y="2517"/>
                </a:lnTo>
                <a:lnTo>
                  <a:pt x="520" y="2504"/>
                </a:lnTo>
                <a:lnTo>
                  <a:pt x="534" y="2494"/>
                </a:lnTo>
                <a:lnTo>
                  <a:pt x="552" y="2487"/>
                </a:lnTo>
                <a:lnTo>
                  <a:pt x="572" y="2484"/>
                </a:lnTo>
                <a:lnTo>
                  <a:pt x="591" y="2483"/>
                </a:lnTo>
                <a:lnTo>
                  <a:pt x="614" y="2486"/>
                </a:lnTo>
                <a:lnTo>
                  <a:pt x="636" y="2496"/>
                </a:lnTo>
                <a:lnTo>
                  <a:pt x="659" y="2511"/>
                </a:lnTo>
                <a:lnTo>
                  <a:pt x="681" y="2533"/>
                </a:lnTo>
                <a:lnTo>
                  <a:pt x="705" y="2561"/>
                </a:lnTo>
                <a:lnTo>
                  <a:pt x="731" y="2592"/>
                </a:lnTo>
                <a:lnTo>
                  <a:pt x="757" y="2626"/>
                </a:lnTo>
                <a:lnTo>
                  <a:pt x="785" y="2662"/>
                </a:lnTo>
                <a:lnTo>
                  <a:pt x="816" y="2700"/>
                </a:lnTo>
                <a:lnTo>
                  <a:pt x="850" y="2737"/>
                </a:lnTo>
                <a:lnTo>
                  <a:pt x="850" y="2133"/>
                </a:lnTo>
                <a:lnTo>
                  <a:pt x="797" y="2120"/>
                </a:lnTo>
                <a:lnTo>
                  <a:pt x="746" y="2100"/>
                </a:lnTo>
                <a:lnTo>
                  <a:pt x="699" y="2076"/>
                </a:lnTo>
                <a:lnTo>
                  <a:pt x="654" y="2046"/>
                </a:lnTo>
                <a:lnTo>
                  <a:pt x="615" y="2011"/>
                </a:lnTo>
                <a:lnTo>
                  <a:pt x="578" y="1972"/>
                </a:lnTo>
                <a:lnTo>
                  <a:pt x="546" y="1930"/>
                </a:lnTo>
                <a:lnTo>
                  <a:pt x="520" y="1884"/>
                </a:lnTo>
                <a:lnTo>
                  <a:pt x="499" y="1835"/>
                </a:lnTo>
                <a:lnTo>
                  <a:pt x="482" y="1783"/>
                </a:lnTo>
                <a:lnTo>
                  <a:pt x="473" y="1729"/>
                </a:lnTo>
                <a:lnTo>
                  <a:pt x="469" y="1673"/>
                </a:lnTo>
                <a:lnTo>
                  <a:pt x="472" y="1618"/>
                </a:lnTo>
                <a:lnTo>
                  <a:pt x="482" y="1565"/>
                </a:lnTo>
                <a:lnTo>
                  <a:pt x="496" y="1514"/>
                </a:lnTo>
                <a:lnTo>
                  <a:pt x="517" y="1466"/>
                </a:lnTo>
                <a:lnTo>
                  <a:pt x="543" y="1421"/>
                </a:lnTo>
                <a:lnTo>
                  <a:pt x="573" y="1379"/>
                </a:lnTo>
                <a:lnTo>
                  <a:pt x="608" y="1340"/>
                </a:lnTo>
                <a:lnTo>
                  <a:pt x="647" y="1306"/>
                </a:lnTo>
                <a:lnTo>
                  <a:pt x="689" y="1275"/>
                </a:lnTo>
                <a:lnTo>
                  <a:pt x="734" y="1250"/>
                </a:lnTo>
                <a:lnTo>
                  <a:pt x="783" y="1230"/>
                </a:lnTo>
                <a:lnTo>
                  <a:pt x="834" y="1215"/>
                </a:lnTo>
                <a:lnTo>
                  <a:pt x="887" y="1206"/>
                </a:lnTo>
                <a:lnTo>
                  <a:pt x="942" y="1203"/>
                </a:lnTo>
                <a:close/>
                <a:moveTo>
                  <a:pt x="639" y="141"/>
                </a:moveTo>
                <a:lnTo>
                  <a:pt x="628" y="144"/>
                </a:lnTo>
                <a:lnTo>
                  <a:pt x="619" y="153"/>
                </a:lnTo>
                <a:lnTo>
                  <a:pt x="616" y="165"/>
                </a:lnTo>
                <a:lnTo>
                  <a:pt x="619" y="177"/>
                </a:lnTo>
                <a:lnTo>
                  <a:pt x="628" y="185"/>
                </a:lnTo>
                <a:lnTo>
                  <a:pt x="639" y="188"/>
                </a:lnTo>
                <a:lnTo>
                  <a:pt x="1056" y="188"/>
                </a:lnTo>
                <a:lnTo>
                  <a:pt x="1068" y="185"/>
                </a:lnTo>
                <a:lnTo>
                  <a:pt x="1077" y="177"/>
                </a:lnTo>
                <a:lnTo>
                  <a:pt x="1080" y="165"/>
                </a:lnTo>
                <a:lnTo>
                  <a:pt x="1077" y="153"/>
                </a:lnTo>
                <a:lnTo>
                  <a:pt x="1068" y="144"/>
                </a:lnTo>
                <a:lnTo>
                  <a:pt x="1056" y="141"/>
                </a:lnTo>
                <a:lnTo>
                  <a:pt x="639" y="141"/>
                </a:lnTo>
                <a:close/>
                <a:moveTo>
                  <a:pt x="197" y="0"/>
                </a:moveTo>
                <a:lnTo>
                  <a:pt x="1498" y="0"/>
                </a:lnTo>
                <a:lnTo>
                  <a:pt x="1533" y="2"/>
                </a:lnTo>
                <a:lnTo>
                  <a:pt x="1566" y="12"/>
                </a:lnTo>
                <a:lnTo>
                  <a:pt x="1597" y="26"/>
                </a:lnTo>
                <a:lnTo>
                  <a:pt x="1625" y="46"/>
                </a:lnTo>
                <a:lnTo>
                  <a:pt x="1648" y="69"/>
                </a:lnTo>
                <a:lnTo>
                  <a:pt x="1668" y="97"/>
                </a:lnTo>
                <a:lnTo>
                  <a:pt x="1683" y="127"/>
                </a:lnTo>
                <a:lnTo>
                  <a:pt x="1692" y="160"/>
                </a:lnTo>
                <a:lnTo>
                  <a:pt x="1696" y="196"/>
                </a:lnTo>
                <a:lnTo>
                  <a:pt x="1696" y="2034"/>
                </a:lnTo>
                <a:lnTo>
                  <a:pt x="1558" y="2034"/>
                </a:lnTo>
                <a:lnTo>
                  <a:pt x="1558" y="310"/>
                </a:lnTo>
                <a:lnTo>
                  <a:pt x="137" y="310"/>
                </a:lnTo>
                <a:lnTo>
                  <a:pt x="137" y="2542"/>
                </a:lnTo>
                <a:lnTo>
                  <a:pt x="356" y="2542"/>
                </a:lnTo>
                <a:lnTo>
                  <a:pt x="551" y="2905"/>
                </a:lnTo>
                <a:lnTo>
                  <a:pt x="197" y="2905"/>
                </a:lnTo>
                <a:lnTo>
                  <a:pt x="161" y="2902"/>
                </a:lnTo>
                <a:lnTo>
                  <a:pt x="128" y="2892"/>
                </a:lnTo>
                <a:lnTo>
                  <a:pt x="98" y="2878"/>
                </a:lnTo>
                <a:lnTo>
                  <a:pt x="71" y="2858"/>
                </a:lnTo>
                <a:lnTo>
                  <a:pt x="46" y="2835"/>
                </a:lnTo>
                <a:lnTo>
                  <a:pt x="27" y="2807"/>
                </a:lnTo>
                <a:lnTo>
                  <a:pt x="12" y="2777"/>
                </a:lnTo>
                <a:lnTo>
                  <a:pt x="3" y="2744"/>
                </a:lnTo>
                <a:lnTo>
                  <a:pt x="0" y="2708"/>
                </a:lnTo>
                <a:lnTo>
                  <a:pt x="0" y="196"/>
                </a:lnTo>
                <a:lnTo>
                  <a:pt x="3" y="160"/>
                </a:lnTo>
                <a:lnTo>
                  <a:pt x="12" y="127"/>
                </a:lnTo>
                <a:lnTo>
                  <a:pt x="27" y="97"/>
                </a:lnTo>
                <a:lnTo>
                  <a:pt x="46" y="69"/>
                </a:lnTo>
                <a:lnTo>
                  <a:pt x="71" y="46"/>
                </a:lnTo>
                <a:lnTo>
                  <a:pt x="98" y="26"/>
                </a:lnTo>
                <a:lnTo>
                  <a:pt x="128" y="12"/>
                </a:lnTo>
                <a:lnTo>
                  <a:pt x="161" y="2"/>
                </a:lnTo>
                <a:lnTo>
                  <a:pt x="19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78" y="38336"/>
            <a:ext cx="1343005" cy="575049"/>
          </a:xfrm>
          <a:prstGeom prst="rect">
            <a:avLst/>
          </a:prstGeom>
        </p:spPr>
      </p:pic>
      <p:sp>
        <p:nvSpPr>
          <p:cNvPr id="5" name="Slide Number Placeholder 4"/>
          <p:cNvSpPr>
            <a:spLocks noGrp="1"/>
          </p:cNvSpPr>
          <p:nvPr>
            <p:ph type="sldNum" sz="quarter" idx="12"/>
          </p:nvPr>
        </p:nvSpPr>
        <p:spPr/>
        <p:txBody>
          <a:bodyPr/>
          <a:lstStyle/>
          <a:p>
            <a:fld id="{38A635C9-4A98-4745-BD96-9D0E32025E69}" type="slidenum">
              <a:rPr lang="en-IN" smtClean="0"/>
              <a:t>6</a:t>
            </a:fld>
            <a:endParaRPr lang="en-IN" dirty="0"/>
          </a:p>
        </p:txBody>
      </p:sp>
      <p:sp>
        <p:nvSpPr>
          <p:cNvPr id="6" name="TextBox 5">
            <a:extLst>
              <a:ext uri="{FF2B5EF4-FFF2-40B4-BE49-F238E27FC236}">
                <a16:creationId xmlns:a16="http://schemas.microsoft.com/office/drawing/2014/main" id="{1640D1FA-39BC-131D-C471-E14C7EC10B6B}"/>
              </a:ext>
            </a:extLst>
          </p:cNvPr>
          <p:cNvSpPr txBox="1"/>
          <p:nvPr/>
        </p:nvSpPr>
        <p:spPr>
          <a:xfrm>
            <a:off x="10516" y="999433"/>
            <a:ext cx="12181484" cy="3354765"/>
          </a:xfrm>
          <a:prstGeom prst="rect">
            <a:avLst/>
          </a:prstGeom>
          <a:noFill/>
        </p:spPr>
        <p:txBody>
          <a:bodyPr wrap="square" rtlCol="0">
            <a:spAutoFit/>
          </a:bodyPr>
          <a:lstStyle/>
          <a:p>
            <a:pPr algn="l">
              <a:buNone/>
            </a:pPr>
            <a:r>
              <a:rPr lang="en-US" sz="2400" b="0" i="0" dirty="0">
                <a:effectLst/>
                <a:latin typeface="system-ui"/>
              </a:rPr>
              <a:t>This section includes:-</a:t>
            </a:r>
          </a:p>
          <a:p>
            <a:pPr>
              <a:buNone/>
            </a:pPr>
            <a:endParaRPr lang="en-US" sz="2400" b="0" i="0" dirty="0">
              <a:effectLst/>
              <a:latin typeface="system-ui"/>
            </a:endParaRPr>
          </a:p>
          <a:p>
            <a:pPr>
              <a:buFont typeface="+mj-lt"/>
              <a:buAutoNum type="arabicPeriod"/>
            </a:pPr>
            <a:r>
              <a:rPr lang="en-US" sz="2800" b="0" i="0" dirty="0">
                <a:effectLst/>
                <a:latin typeface="system-ui"/>
              </a:rPr>
              <a:t>Text preprocessing (cleaning, tokenization, stemming</a:t>
            </a:r>
          </a:p>
          <a:p>
            <a:pPr>
              <a:buFont typeface="+mj-lt"/>
              <a:buAutoNum type="arabicPeriod"/>
            </a:pPr>
            <a:r>
              <a:rPr lang="en-US" sz="2800" b="0" i="0" dirty="0">
                <a:effectLst/>
                <a:latin typeface="system-ui"/>
              </a:rPr>
              <a:t>Exploratory analysis of sentiment distribution</a:t>
            </a:r>
          </a:p>
          <a:p>
            <a:pPr>
              <a:buFont typeface="+mj-lt"/>
              <a:buAutoNum type="arabicPeriod"/>
            </a:pPr>
            <a:r>
              <a:rPr lang="en-US" sz="2800" b="0" i="0" dirty="0">
                <a:effectLst/>
                <a:latin typeface="system-ui"/>
              </a:rPr>
              <a:t>Temporal analysis (year, month, day )</a:t>
            </a:r>
          </a:p>
          <a:p>
            <a:pPr>
              <a:buFont typeface="+mj-lt"/>
              <a:buAutoNum type="arabicPeriod"/>
            </a:pPr>
            <a:r>
              <a:rPr lang="en-US" sz="2800" b="0" i="0" dirty="0">
                <a:effectLst/>
                <a:latin typeface="system-ui"/>
              </a:rPr>
              <a:t>Platform and country-based sentiment analysis</a:t>
            </a:r>
          </a:p>
          <a:p>
            <a:pPr>
              <a:buFont typeface="+mj-lt"/>
              <a:buAutoNum type="arabicPeriod"/>
            </a:pPr>
            <a:r>
              <a:rPr lang="en-US" sz="2800" b="0" i="0" dirty="0">
                <a:effectLst/>
                <a:latin typeface="system-ui"/>
              </a:rPr>
              <a:t>Word frequency analysis by sentiment</a:t>
            </a:r>
          </a:p>
          <a:p>
            <a:endParaRPr lang="en-IN" sz="2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747952B-15B1-0D3F-596A-06D4F09A5525}"/>
              </a:ext>
            </a:extLst>
          </p:cNvPr>
          <p:cNvPicPr>
            <a:picLocks noChangeAspect="1"/>
          </p:cNvPicPr>
          <p:nvPr/>
        </p:nvPicPr>
        <p:blipFill>
          <a:blip r:embed="rId3"/>
          <a:stretch>
            <a:fillRect/>
          </a:stretch>
        </p:blipFill>
        <p:spPr>
          <a:xfrm>
            <a:off x="8185189" y="723890"/>
            <a:ext cx="3911484" cy="4358496"/>
          </a:xfrm>
          <a:prstGeom prst="rect">
            <a:avLst/>
          </a:prstGeom>
        </p:spPr>
      </p:pic>
      <p:pic>
        <p:nvPicPr>
          <p:cNvPr id="9" name="Picture 8">
            <a:extLst>
              <a:ext uri="{FF2B5EF4-FFF2-40B4-BE49-F238E27FC236}">
                <a16:creationId xmlns:a16="http://schemas.microsoft.com/office/drawing/2014/main" id="{F5693C9A-8EA9-F469-6019-86CDED505937}"/>
              </a:ext>
            </a:extLst>
          </p:cNvPr>
          <p:cNvPicPr>
            <a:picLocks noChangeAspect="1"/>
          </p:cNvPicPr>
          <p:nvPr/>
        </p:nvPicPr>
        <p:blipFill>
          <a:blip r:embed="rId4"/>
          <a:srcRect t="4281"/>
          <a:stretch/>
        </p:blipFill>
        <p:spPr>
          <a:xfrm>
            <a:off x="384823" y="4336934"/>
            <a:ext cx="2118544" cy="1076031"/>
          </a:xfrm>
          <a:prstGeom prst="rect">
            <a:avLst/>
          </a:prstGeom>
        </p:spPr>
      </p:pic>
      <p:pic>
        <p:nvPicPr>
          <p:cNvPr id="11" name="Picture 10">
            <a:extLst>
              <a:ext uri="{FF2B5EF4-FFF2-40B4-BE49-F238E27FC236}">
                <a16:creationId xmlns:a16="http://schemas.microsoft.com/office/drawing/2014/main" id="{6B38885E-D0BF-ABFC-4B3E-8C1DF5C1A400}"/>
              </a:ext>
            </a:extLst>
          </p:cNvPr>
          <p:cNvPicPr>
            <a:picLocks noChangeAspect="1"/>
          </p:cNvPicPr>
          <p:nvPr/>
        </p:nvPicPr>
        <p:blipFill>
          <a:blip r:embed="rId5"/>
          <a:stretch>
            <a:fillRect/>
          </a:stretch>
        </p:blipFill>
        <p:spPr>
          <a:xfrm>
            <a:off x="2685649" y="4189003"/>
            <a:ext cx="3005836" cy="1263134"/>
          </a:xfrm>
          <a:prstGeom prst="rect">
            <a:avLst/>
          </a:prstGeom>
        </p:spPr>
      </p:pic>
    </p:spTree>
    <p:extLst>
      <p:ext uri="{BB962C8B-B14F-4D97-AF65-F5344CB8AC3E}">
        <p14:creationId xmlns:p14="http://schemas.microsoft.com/office/powerpoint/2010/main" val="3135450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p:cNvGrpSpPr/>
          <p:nvPr/>
        </p:nvGrpSpPr>
        <p:grpSpPr>
          <a:xfrm>
            <a:off x="-1" y="6408002"/>
            <a:ext cx="12192000" cy="476250"/>
            <a:chOff x="0" y="6381750"/>
            <a:chExt cx="12192000" cy="476250"/>
          </a:xfrm>
          <a:solidFill>
            <a:srgbClr val="C00000"/>
          </a:solidFill>
        </p:grpSpPr>
        <p:sp>
          <p:nvSpPr>
            <p:cNvPr id="86" name="Rectangle 85">
              <a:extLst>
                <a:ext uri="{FF2B5EF4-FFF2-40B4-BE49-F238E27FC236}">
                  <a16:creationId xmlns:a16="http://schemas.microsoft.com/office/drawing/2014/main" id="{0F5B2E5E-F1FB-4B49-A15E-DFC13B08436B}"/>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88" name="Group 87">
              <a:extLst>
                <a:ext uri="{FF2B5EF4-FFF2-40B4-BE49-F238E27FC236}">
                  <a16:creationId xmlns:a16="http://schemas.microsoft.com/office/drawing/2014/main" id="{565E93E9-4624-4300-9736-8AD2206DEEDC}"/>
                </a:ext>
              </a:extLst>
            </p:cNvPr>
            <p:cNvGrpSpPr/>
            <p:nvPr/>
          </p:nvGrpSpPr>
          <p:grpSpPr>
            <a:xfrm>
              <a:off x="160089" y="6467143"/>
              <a:ext cx="4087748" cy="273466"/>
              <a:chOff x="4366684" y="2926127"/>
              <a:chExt cx="3278335" cy="2571063"/>
            </a:xfrm>
            <a:grpFill/>
          </p:grpSpPr>
          <p:sp>
            <p:nvSpPr>
              <p:cNvPr id="89" name="Freeform: Shape 4">
                <a:extLst>
                  <a:ext uri="{FF2B5EF4-FFF2-40B4-BE49-F238E27FC236}">
                    <a16:creationId xmlns:a16="http://schemas.microsoft.com/office/drawing/2014/main" id="{C028FEAF-D49A-46B9-89E4-097BE7C65526}"/>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0" name="Freeform: Shape 5">
                <a:extLst>
                  <a:ext uri="{FF2B5EF4-FFF2-40B4-BE49-F238E27FC236}">
                    <a16:creationId xmlns:a16="http://schemas.microsoft.com/office/drawing/2014/main" id="{3D876396-B2E8-4260-95F0-7F807CEBB33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1" name="Freeform: Shape 6">
                <a:extLst>
                  <a:ext uri="{FF2B5EF4-FFF2-40B4-BE49-F238E27FC236}">
                    <a16:creationId xmlns:a16="http://schemas.microsoft.com/office/drawing/2014/main" id="{E54FF9D1-6089-4D74-8D8E-6D1177695082}"/>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2" name="Freeform: Shape 7">
                <a:extLst>
                  <a:ext uri="{FF2B5EF4-FFF2-40B4-BE49-F238E27FC236}">
                    <a16:creationId xmlns:a16="http://schemas.microsoft.com/office/drawing/2014/main" id="{C588BD84-AC78-42E3-8E80-878DF5182085}"/>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3" name="Freeform: Shape 8">
                <a:extLst>
                  <a:ext uri="{FF2B5EF4-FFF2-40B4-BE49-F238E27FC236}">
                    <a16:creationId xmlns:a16="http://schemas.microsoft.com/office/drawing/2014/main" id="{ED1FACAF-51FC-4BC7-B86A-37A0AE818A30}"/>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4" name="Freeform: Shape 9">
                <a:extLst>
                  <a:ext uri="{FF2B5EF4-FFF2-40B4-BE49-F238E27FC236}">
                    <a16:creationId xmlns:a16="http://schemas.microsoft.com/office/drawing/2014/main" id="{A1F696F5-C936-4257-ABAE-CFB663A4F5B9}"/>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5" name="Freeform: Shape 10">
                <a:extLst>
                  <a:ext uri="{FF2B5EF4-FFF2-40B4-BE49-F238E27FC236}">
                    <a16:creationId xmlns:a16="http://schemas.microsoft.com/office/drawing/2014/main" id="{2E7360DC-5C0F-466D-84A8-E0EE6E3AB0F1}"/>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6" name="Freeform: Shape 11">
                <a:extLst>
                  <a:ext uri="{FF2B5EF4-FFF2-40B4-BE49-F238E27FC236}">
                    <a16:creationId xmlns:a16="http://schemas.microsoft.com/office/drawing/2014/main" id="{08DE8446-7C37-470B-9371-440B4896B7B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7" name="Freeform: Shape 12">
                <a:extLst>
                  <a:ext uri="{FF2B5EF4-FFF2-40B4-BE49-F238E27FC236}">
                    <a16:creationId xmlns:a16="http://schemas.microsoft.com/office/drawing/2014/main" id="{79F2E292-A6A3-445D-9144-E683946C0A17}"/>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8" name="Freeform: Shape 13">
                <a:extLst>
                  <a:ext uri="{FF2B5EF4-FFF2-40B4-BE49-F238E27FC236}">
                    <a16:creationId xmlns:a16="http://schemas.microsoft.com/office/drawing/2014/main" id="{E1355B59-DD0D-4CAB-945D-A12DD9E80FEC}"/>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9" name="Freeform: Shape 14">
                <a:extLst>
                  <a:ext uri="{FF2B5EF4-FFF2-40B4-BE49-F238E27FC236}">
                    <a16:creationId xmlns:a16="http://schemas.microsoft.com/office/drawing/2014/main" id="{791E57E2-15BD-41FF-A3AD-FEF3ACD07BAD}"/>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0" name="Freeform: Shape 15">
                <a:extLst>
                  <a:ext uri="{FF2B5EF4-FFF2-40B4-BE49-F238E27FC236}">
                    <a16:creationId xmlns:a16="http://schemas.microsoft.com/office/drawing/2014/main" id="{ACC6ABAB-5C29-44A4-B49A-A3C7C7F7BCBE}"/>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1" name="Freeform: Shape 16">
                <a:extLst>
                  <a:ext uri="{FF2B5EF4-FFF2-40B4-BE49-F238E27FC236}">
                    <a16:creationId xmlns:a16="http://schemas.microsoft.com/office/drawing/2014/main" id="{4A71DD83-8022-4143-A93D-17DDAFFAB864}"/>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2" name="Freeform: Shape 17">
                <a:extLst>
                  <a:ext uri="{FF2B5EF4-FFF2-40B4-BE49-F238E27FC236}">
                    <a16:creationId xmlns:a16="http://schemas.microsoft.com/office/drawing/2014/main" id="{01418661-1F77-4FAD-B4FD-28B2B041E7F8}"/>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3" name="Freeform: Shape 18">
                <a:extLst>
                  <a:ext uri="{FF2B5EF4-FFF2-40B4-BE49-F238E27FC236}">
                    <a16:creationId xmlns:a16="http://schemas.microsoft.com/office/drawing/2014/main" id="{D05CCC8A-C19B-40FE-BEEF-912A84A1EF92}"/>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4" name="Freeform: Shape 19">
                <a:extLst>
                  <a:ext uri="{FF2B5EF4-FFF2-40B4-BE49-F238E27FC236}">
                    <a16:creationId xmlns:a16="http://schemas.microsoft.com/office/drawing/2014/main" id="{95FBCACE-24A6-48D1-B13B-8F9FE1203886}"/>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5" name="Freeform: Shape 20">
                <a:extLst>
                  <a:ext uri="{FF2B5EF4-FFF2-40B4-BE49-F238E27FC236}">
                    <a16:creationId xmlns:a16="http://schemas.microsoft.com/office/drawing/2014/main" id="{12CB76F8-C735-44B5-9A98-9F2B9379252C}"/>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6" name="Freeform: Shape 21">
                <a:extLst>
                  <a:ext uri="{FF2B5EF4-FFF2-40B4-BE49-F238E27FC236}">
                    <a16:creationId xmlns:a16="http://schemas.microsoft.com/office/drawing/2014/main" id="{555127DA-3EE1-42DE-BA8E-69E101C286EB}"/>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7" name="Freeform: Shape 22">
                <a:extLst>
                  <a:ext uri="{FF2B5EF4-FFF2-40B4-BE49-F238E27FC236}">
                    <a16:creationId xmlns:a16="http://schemas.microsoft.com/office/drawing/2014/main" id="{C2C10520-9F80-4BE2-B993-5B905B809DE6}"/>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8" name="Freeform: Shape 23">
                <a:extLst>
                  <a:ext uri="{FF2B5EF4-FFF2-40B4-BE49-F238E27FC236}">
                    <a16:creationId xmlns:a16="http://schemas.microsoft.com/office/drawing/2014/main" id="{EDB92882-0CF1-413E-8743-7A1E01EF2B8A}"/>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9" name="Freeform: Shape 24">
                <a:extLst>
                  <a:ext uri="{FF2B5EF4-FFF2-40B4-BE49-F238E27FC236}">
                    <a16:creationId xmlns:a16="http://schemas.microsoft.com/office/drawing/2014/main" id="{0932F542-36CC-4138-A432-576700346F8C}"/>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0" name="Freeform: Shape 25">
                <a:extLst>
                  <a:ext uri="{FF2B5EF4-FFF2-40B4-BE49-F238E27FC236}">
                    <a16:creationId xmlns:a16="http://schemas.microsoft.com/office/drawing/2014/main" id="{3B6B041A-5F1A-40C1-9584-D5563AB6A193}"/>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1" name="Freeform: Shape 26">
                <a:extLst>
                  <a:ext uri="{FF2B5EF4-FFF2-40B4-BE49-F238E27FC236}">
                    <a16:creationId xmlns:a16="http://schemas.microsoft.com/office/drawing/2014/main" id="{3C697974-1EFD-497C-8F1B-DEAA82EB7A7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2" name="Freeform: Shape 27">
                <a:extLst>
                  <a:ext uri="{FF2B5EF4-FFF2-40B4-BE49-F238E27FC236}">
                    <a16:creationId xmlns:a16="http://schemas.microsoft.com/office/drawing/2014/main" id="{C5C2CAB8-8604-4E04-9F23-99A720B6CD62}"/>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3" name="Freeform: Shape 28">
                <a:extLst>
                  <a:ext uri="{FF2B5EF4-FFF2-40B4-BE49-F238E27FC236}">
                    <a16:creationId xmlns:a16="http://schemas.microsoft.com/office/drawing/2014/main" id="{78959DD7-B4AB-4F69-BB5B-9840CF94E3CA}"/>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4" name="Freeform: Shape 29">
                <a:extLst>
                  <a:ext uri="{FF2B5EF4-FFF2-40B4-BE49-F238E27FC236}">
                    <a16:creationId xmlns:a16="http://schemas.microsoft.com/office/drawing/2014/main" id="{A7EB0FDD-9AD7-4386-8559-CE3745BCEC8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5" name="Freeform: Shape 30">
                <a:extLst>
                  <a:ext uri="{FF2B5EF4-FFF2-40B4-BE49-F238E27FC236}">
                    <a16:creationId xmlns:a16="http://schemas.microsoft.com/office/drawing/2014/main" id="{EABA9570-C479-4F46-AD41-88F10E265791}"/>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6" name="Freeform: Shape 31">
                <a:extLst>
                  <a:ext uri="{FF2B5EF4-FFF2-40B4-BE49-F238E27FC236}">
                    <a16:creationId xmlns:a16="http://schemas.microsoft.com/office/drawing/2014/main" id="{696970B8-F5CB-412E-8251-9AF0578354D0}"/>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7" name="Freeform: Shape 32">
                <a:extLst>
                  <a:ext uri="{FF2B5EF4-FFF2-40B4-BE49-F238E27FC236}">
                    <a16:creationId xmlns:a16="http://schemas.microsoft.com/office/drawing/2014/main" id="{3D00D20E-2B63-4792-A233-43481FD84B2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8" name="Freeform: Shape 33">
                <a:extLst>
                  <a:ext uri="{FF2B5EF4-FFF2-40B4-BE49-F238E27FC236}">
                    <a16:creationId xmlns:a16="http://schemas.microsoft.com/office/drawing/2014/main" id="{7873ECCA-6F31-4A69-856A-82645EA1C11F}"/>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9" name="Freeform: Shape 34">
                <a:extLst>
                  <a:ext uri="{FF2B5EF4-FFF2-40B4-BE49-F238E27FC236}">
                    <a16:creationId xmlns:a16="http://schemas.microsoft.com/office/drawing/2014/main" id="{2821AFFC-1334-4BF1-A96A-FBE5CE0E32B4}"/>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0" name="Freeform: Shape 35">
                <a:extLst>
                  <a:ext uri="{FF2B5EF4-FFF2-40B4-BE49-F238E27FC236}">
                    <a16:creationId xmlns:a16="http://schemas.microsoft.com/office/drawing/2014/main" id="{DFA386D3-FCFC-4630-B8F1-3144BCEA5BF3}"/>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1" name="Freeform: Shape 36">
                <a:extLst>
                  <a:ext uri="{FF2B5EF4-FFF2-40B4-BE49-F238E27FC236}">
                    <a16:creationId xmlns:a16="http://schemas.microsoft.com/office/drawing/2014/main" id="{53EF3BC0-98DA-4218-B9E8-F47FA1C11F36}"/>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2" name="Freeform: Shape 37">
                <a:extLst>
                  <a:ext uri="{FF2B5EF4-FFF2-40B4-BE49-F238E27FC236}">
                    <a16:creationId xmlns:a16="http://schemas.microsoft.com/office/drawing/2014/main" id="{67645674-65CD-4C60-AE13-2D7A5DFAF5C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3" name="Freeform: Shape 38">
                <a:extLst>
                  <a:ext uri="{FF2B5EF4-FFF2-40B4-BE49-F238E27FC236}">
                    <a16:creationId xmlns:a16="http://schemas.microsoft.com/office/drawing/2014/main" id="{91FC57F3-C93D-4A02-AA2A-37F81573623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grpSp>
        <p:nvGrpSpPr>
          <p:cNvPr id="124" name="Group 123">
            <a:extLst>
              <a:ext uri="{FF2B5EF4-FFF2-40B4-BE49-F238E27FC236}">
                <a16:creationId xmlns:a16="http://schemas.microsoft.com/office/drawing/2014/main" id="{565E93E9-4624-4300-9736-8AD2206DEEDC}"/>
              </a:ext>
            </a:extLst>
          </p:cNvPr>
          <p:cNvGrpSpPr/>
          <p:nvPr/>
        </p:nvGrpSpPr>
        <p:grpSpPr>
          <a:xfrm>
            <a:off x="166248" y="6490548"/>
            <a:ext cx="4247655" cy="273466"/>
            <a:chOff x="4366684" y="2926127"/>
            <a:chExt cx="3278335" cy="2571063"/>
          </a:xfrm>
        </p:grpSpPr>
        <p:sp>
          <p:nvSpPr>
            <p:cNvPr id="125" name="Freeform: Shape 4">
              <a:extLst>
                <a:ext uri="{FF2B5EF4-FFF2-40B4-BE49-F238E27FC236}">
                  <a16:creationId xmlns:a16="http://schemas.microsoft.com/office/drawing/2014/main" id="{C028FEAF-D49A-46B9-89E4-097BE7C65526}"/>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6" name="Freeform: Shape 5">
              <a:extLst>
                <a:ext uri="{FF2B5EF4-FFF2-40B4-BE49-F238E27FC236}">
                  <a16:creationId xmlns:a16="http://schemas.microsoft.com/office/drawing/2014/main" id="{3D876396-B2E8-4260-95F0-7F807CEBB33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7" name="Freeform: Shape 6">
              <a:extLst>
                <a:ext uri="{FF2B5EF4-FFF2-40B4-BE49-F238E27FC236}">
                  <a16:creationId xmlns:a16="http://schemas.microsoft.com/office/drawing/2014/main" id="{E54FF9D1-6089-4D74-8D8E-6D1177695082}"/>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8" name="Freeform: Shape 7">
              <a:extLst>
                <a:ext uri="{FF2B5EF4-FFF2-40B4-BE49-F238E27FC236}">
                  <a16:creationId xmlns:a16="http://schemas.microsoft.com/office/drawing/2014/main" id="{C588BD84-AC78-42E3-8E80-878DF5182085}"/>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9" name="Freeform: Shape 8">
              <a:extLst>
                <a:ext uri="{FF2B5EF4-FFF2-40B4-BE49-F238E27FC236}">
                  <a16:creationId xmlns:a16="http://schemas.microsoft.com/office/drawing/2014/main" id="{ED1FACAF-51FC-4BC7-B86A-37A0AE818A30}"/>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0" name="Freeform: Shape 9">
              <a:extLst>
                <a:ext uri="{FF2B5EF4-FFF2-40B4-BE49-F238E27FC236}">
                  <a16:creationId xmlns:a16="http://schemas.microsoft.com/office/drawing/2014/main" id="{A1F696F5-C936-4257-ABAE-CFB663A4F5B9}"/>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1" name="Freeform: Shape 10">
              <a:extLst>
                <a:ext uri="{FF2B5EF4-FFF2-40B4-BE49-F238E27FC236}">
                  <a16:creationId xmlns:a16="http://schemas.microsoft.com/office/drawing/2014/main" id="{2E7360DC-5C0F-466D-84A8-E0EE6E3AB0F1}"/>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2" name="Freeform: Shape 11">
              <a:extLst>
                <a:ext uri="{FF2B5EF4-FFF2-40B4-BE49-F238E27FC236}">
                  <a16:creationId xmlns:a16="http://schemas.microsoft.com/office/drawing/2014/main" id="{08DE8446-7C37-470B-9371-440B4896B7B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3" name="Freeform: Shape 12">
              <a:extLst>
                <a:ext uri="{FF2B5EF4-FFF2-40B4-BE49-F238E27FC236}">
                  <a16:creationId xmlns:a16="http://schemas.microsoft.com/office/drawing/2014/main" id="{79F2E292-A6A3-445D-9144-E683946C0A17}"/>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4" name="Freeform: Shape 13">
              <a:extLst>
                <a:ext uri="{FF2B5EF4-FFF2-40B4-BE49-F238E27FC236}">
                  <a16:creationId xmlns:a16="http://schemas.microsoft.com/office/drawing/2014/main" id="{E1355B59-DD0D-4CAB-945D-A12DD9E80FEC}"/>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5" name="Freeform: Shape 14">
              <a:extLst>
                <a:ext uri="{FF2B5EF4-FFF2-40B4-BE49-F238E27FC236}">
                  <a16:creationId xmlns:a16="http://schemas.microsoft.com/office/drawing/2014/main" id="{791E57E2-15BD-41FF-A3AD-FEF3ACD07BAD}"/>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6" name="Freeform: Shape 15">
              <a:extLst>
                <a:ext uri="{FF2B5EF4-FFF2-40B4-BE49-F238E27FC236}">
                  <a16:creationId xmlns:a16="http://schemas.microsoft.com/office/drawing/2014/main" id="{ACC6ABAB-5C29-44A4-B49A-A3C7C7F7BCBE}"/>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7" name="Freeform: Shape 16">
              <a:extLst>
                <a:ext uri="{FF2B5EF4-FFF2-40B4-BE49-F238E27FC236}">
                  <a16:creationId xmlns:a16="http://schemas.microsoft.com/office/drawing/2014/main" id="{4A71DD83-8022-4143-A93D-17DDAFFAB864}"/>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8" name="Freeform: Shape 17">
              <a:extLst>
                <a:ext uri="{FF2B5EF4-FFF2-40B4-BE49-F238E27FC236}">
                  <a16:creationId xmlns:a16="http://schemas.microsoft.com/office/drawing/2014/main" id="{01418661-1F77-4FAD-B4FD-28B2B041E7F8}"/>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9" name="Freeform: Shape 18">
              <a:extLst>
                <a:ext uri="{FF2B5EF4-FFF2-40B4-BE49-F238E27FC236}">
                  <a16:creationId xmlns:a16="http://schemas.microsoft.com/office/drawing/2014/main" id="{D05CCC8A-C19B-40FE-BEEF-912A84A1EF92}"/>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0" name="Freeform: Shape 19">
              <a:extLst>
                <a:ext uri="{FF2B5EF4-FFF2-40B4-BE49-F238E27FC236}">
                  <a16:creationId xmlns:a16="http://schemas.microsoft.com/office/drawing/2014/main" id="{95FBCACE-24A6-48D1-B13B-8F9FE1203886}"/>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1" name="Freeform: Shape 20">
              <a:extLst>
                <a:ext uri="{FF2B5EF4-FFF2-40B4-BE49-F238E27FC236}">
                  <a16:creationId xmlns:a16="http://schemas.microsoft.com/office/drawing/2014/main" id="{12CB76F8-C735-44B5-9A98-9F2B9379252C}"/>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2" name="Freeform: Shape 21">
              <a:extLst>
                <a:ext uri="{FF2B5EF4-FFF2-40B4-BE49-F238E27FC236}">
                  <a16:creationId xmlns:a16="http://schemas.microsoft.com/office/drawing/2014/main" id="{555127DA-3EE1-42DE-BA8E-69E101C286EB}"/>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3" name="Freeform: Shape 22">
              <a:extLst>
                <a:ext uri="{FF2B5EF4-FFF2-40B4-BE49-F238E27FC236}">
                  <a16:creationId xmlns:a16="http://schemas.microsoft.com/office/drawing/2014/main" id="{C2C10520-9F80-4BE2-B993-5B905B809DE6}"/>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4" name="Freeform: Shape 23">
              <a:extLst>
                <a:ext uri="{FF2B5EF4-FFF2-40B4-BE49-F238E27FC236}">
                  <a16:creationId xmlns:a16="http://schemas.microsoft.com/office/drawing/2014/main" id="{EDB92882-0CF1-413E-8743-7A1E01EF2B8A}"/>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5" name="Freeform: Shape 24">
              <a:extLst>
                <a:ext uri="{FF2B5EF4-FFF2-40B4-BE49-F238E27FC236}">
                  <a16:creationId xmlns:a16="http://schemas.microsoft.com/office/drawing/2014/main" id="{0932F542-36CC-4138-A432-576700346F8C}"/>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6" name="Freeform: Shape 25">
              <a:extLst>
                <a:ext uri="{FF2B5EF4-FFF2-40B4-BE49-F238E27FC236}">
                  <a16:creationId xmlns:a16="http://schemas.microsoft.com/office/drawing/2014/main" id="{3B6B041A-5F1A-40C1-9584-D5563AB6A193}"/>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7" name="Freeform: Shape 26">
              <a:extLst>
                <a:ext uri="{FF2B5EF4-FFF2-40B4-BE49-F238E27FC236}">
                  <a16:creationId xmlns:a16="http://schemas.microsoft.com/office/drawing/2014/main" id="{3C697974-1EFD-497C-8F1B-DEAA82EB7A7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8" name="Freeform: Shape 27">
              <a:extLst>
                <a:ext uri="{FF2B5EF4-FFF2-40B4-BE49-F238E27FC236}">
                  <a16:creationId xmlns:a16="http://schemas.microsoft.com/office/drawing/2014/main" id="{C5C2CAB8-8604-4E04-9F23-99A720B6CD62}"/>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9" name="Freeform: Shape 28">
              <a:extLst>
                <a:ext uri="{FF2B5EF4-FFF2-40B4-BE49-F238E27FC236}">
                  <a16:creationId xmlns:a16="http://schemas.microsoft.com/office/drawing/2014/main" id="{78959DD7-B4AB-4F69-BB5B-9840CF94E3CA}"/>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0" name="Freeform: Shape 29">
              <a:extLst>
                <a:ext uri="{FF2B5EF4-FFF2-40B4-BE49-F238E27FC236}">
                  <a16:creationId xmlns:a16="http://schemas.microsoft.com/office/drawing/2014/main" id="{A7EB0FDD-9AD7-4386-8559-CE3745BCEC8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1" name="Freeform: Shape 30">
              <a:extLst>
                <a:ext uri="{FF2B5EF4-FFF2-40B4-BE49-F238E27FC236}">
                  <a16:creationId xmlns:a16="http://schemas.microsoft.com/office/drawing/2014/main" id="{EABA9570-C479-4F46-AD41-88F10E265791}"/>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2" name="Freeform: Shape 31">
              <a:extLst>
                <a:ext uri="{FF2B5EF4-FFF2-40B4-BE49-F238E27FC236}">
                  <a16:creationId xmlns:a16="http://schemas.microsoft.com/office/drawing/2014/main" id="{696970B8-F5CB-412E-8251-9AF0578354D0}"/>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3" name="Freeform: Shape 32">
              <a:extLst>
                <a:ext uri="{FF2B5EF4-FFF2-40B4-BE49-F238E27FC236}">
                  <a16:creationId xmlns:a16="http://schemas.microsoft.com/office/drawing/2014/main" id="{3D00D20E-2B63-4792-A233-43481FD84B2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4" name="Freeform: Shape 33">
              <a:extLst>
                <a:ext uri="{FF2B5EF4-FFF2-40B4-BE49-F238E27FC236}">
                  <a16:creationId xmlns:a16="http://schemas.microsoft.com/office/drawing/2014/main" id="{7873ECCA-6F31-4A69-856A-82645EA1C11F}"/>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5" name="Freeform: Shape 34">
              <a:extLst>
                <a:ext uri="{FF2B5EF4-FFF2-40B4-BE49-F238E27FC236}">
                  <a16:creationId xmlns:a16="http://schemas.microsoft.com/office/drawing/2014/main" id="{2821AFFC-1334-4BF1-A96A-FBE5CE0E32B4}"/>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6" name="Freeform: Shape 35">
              <a:extLst>
                <a:ext uri="{FF2B5EF4-FFF2-40B4-BE49-F238E27FC236}">
                  <a16:creationId xmlns:a16="http://schemas.microsoft.com/office/drawing/2014/main" id="{DFA386D3-FCFC-4630-B8F1-3144BCEA5BF3}"/>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7" name="Freeform: Shape 36">
              <a:extLst>
                <a:ext uri="{FF2B5EF4-FFF2-40B4-BE49-F238E27FC236}">
                  <a16:creationId xmlns:a16="http://schemas.microsoft.com/office/drawing/2014/main" id="{53EF3BC0-98DA-4218-B9E8-F47FA1C11F36}"/>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8" name="Freeform: Shape 37">
              <a:extLst>
                <a:ext uri="{FF2B5EF4-FFF2-40B4-BE49-F238E27FC236}">
                  <a16:creationId xmlns:a16="http://schemas.microsoft.com/office/drawing/2014/main" id="{67645674-65CD-4C60-AE13-2D7A5DFAF5C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9" name="Freeform: Shape 38">
              <a:extLst>
                <a:ext uri="{FF2B5EF4-FFF2-40B4-BE49-F238E27FC236}">
                  <a16:creationId xmlns:a16="http://schemas.microsoft.com/office/drawing/2014/main" id="{91FC57F3-C93D-4A02-AA2A-37F81573623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2" name="Rectangle 1"/>
          <p:cNvSpPr/>
          <p:nvPr/>
        </p:nvSpPr>
        <p:spPr>
          <a:xfrm>
            <a:off x="10515" y="19993"/>
            <a:ext cx="12191999" cy="1200329"/>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gn="ctr"/>
            <a:r>
              <a:rPr lang="en-US" sz="3600" b="0" i="0" dirty="0">
                <a:effectLst/>
                <a:latin typeface="system-ui"/>
              </a:rPr>
              <a:t>Temporal analysis (year, month, day )</a:t>
            </a:r>
          </a:p>
          <a:p>
            <a:pPr algn="ctr"/>
            <a:endParaRPr lang="ko-KR" altLang="en-US" sz="3600" dirty="0">
              <a:solidFill>
                <a:srgbClr val="000099"/>
              </a:solidFill>
              <a:latin typeface="Times New Roman" pitchFamily="18" charset="0"/>
              <a:cs typeface="Times New Roman" pitchFamily="18" charset="0"/>
            </a:endParaRPr>
          </a:p>
        </p:txBody>
      </p:sp>
      <p:sp>
        <p:nvSpPr>
          <p:cNvPr id="353" name="TextBox 352"/>
          <p:cNvSpPr txBox="1"/>
          <p:nvPr/>
        </p:nvSpPr>
        <p:spPr>
          <a:xfrm>
            <a:off x="6095999" y="4927086"/>
            <a:ext cx="1280161"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3</a:t>
            </a:r>
          </a:p>
        </p:txBody>
      </p:sp>
      <p:sp>
        <p:nvSpPr>
          <p:cNvPr id="355" name="Rectangle 354"/>
          <p:cNvSpPr/>
          <p:nvPr/>
        </p:nvSpPr>
        <p:spPr>
          <a:xfrm>
            <a:off x="6318076" y="990172"/>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0000"/>
              </a:solidFill>
              <a:latin typeface="Arial" panose="020B0604020202020204" pitchFamily="34" charset="0"/>
              <a:cs typeface="Arial" panose="020B0604020202020204" pitchFamily="34" charset="0"/>
            </a:endParaRPr>
          </a:p>
        </p:txBody>
      </p:sp>
      <p:sp>
        <p:nvSpPr>
          <p:cNvPr id="356" name="Rectangle 355"/>
          <p:cNvSpPr/>
          <p:nvPr/>
        </p:nvSpPr>
        <p:spPr>
          <a:xfrm>
            <a:off x="7788323" y="3758972"/>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57" name="Rectangle 356"/>
          <p:cNvSpPr/>
          <p:nvPr/>
        </p:nvSpPr>
        <p:spPr>
          <a:xfrm>
            <a:off x="1960267" y="4958610"/>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B050"/>
              </a:solidFill>
              <a:latin typeface="Arial" panose="020B0604020202020204" pitchFamily="34" charset="0"/>
              <a:cs typeface="Arial" panose="020B0604020202020204" pitchFamily="34" charset="0"/>
            </a:endParaRPr>
          </a:p>
        </p:txBody>
      </p:sp>
      <p:sp>
        <p:nvSpPr>
          <p:cNvPr id="358" name="Rectangle 357"/>
          <p:cNvSpPr/>
          <p:nvPr/>
        </p:nvSpPr>
        <p:spPr>
          <a:xfrm>
            <a:off x="832619" y="2041403"/>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accent2">
                  <a:lumMod val="75000"/>
                </a:schemeClr>
              </a:solidFill>
              <a:latin typeface="Arial" panose="020B0604020202020204" pitchFamily="34" charset="0"/>
              <a:cs typeface="Arial" panose="020B0604020202020204" pitchFamily="34" charset="0"/>
            </a:endParaRPr>
          </a:p>
        </p:txBody>
      </p:sp>
      <p:sp>
        <p:nvSpPr>
          <p:cNvPr id="360" name="Freeform 11"/>
          <p:cNvSpPr>
            <a:spLocks noEditPoints="1"/>
          </p:cNvSpPr>
          <p:nvPr/>
        </p:nvSpPr>
        <p:spPr bwMode="auto">
          <a:xfrm>
            <a:off x="5130834" y="2538361"/>
            <a:ext cx="673100" cy="503238"/>
          </a:xfrm>
          <a:custGeom>
            <a:avLst/>
            <a:gdLst>
              <a:gd name="T0" fmla="*/ 2212 w 3390"/>
              <a:gd name="T1" fmla="*/ 1401 h 2540"/>
              <a:gd name="T2" fmla="*/ 2082 w 3390"/>
              <a:gd name="T3" fmla="*/ 1890 h 2540"/>
              <a:gd name="T4" fmla="*/ 2394 w 3390"/>
              <a:gd name="T5" fmla="*/ 2275 h 2540"/>
              <a:gd name="T6" fmla="*/ 2900 w 3390"/>
              <a:gd name="T7" fmla="*/ 2249 h 2540"/>
              <a:gd name="T8" fmla="*/ 3170 w 3390"/>
              <a:gd name="T9" fmla="*/ 1832 h 2540"/>
              <a:gd name="T10" fmla="*/ 2991 w 3390"/>
              <a:gd name="T11" fmla="*/ 1361 h 2540"/>
              <a:gd name="T12" fmla="*/ 707 w 3390"/>
              <a:gd name="T13" fmla="*/ 1223 h 2540"/>
              <a:gd name="T14" fmla="*/ 290 w 3390"/>
              <a:gd name="T15" fmla="*/ 1493 h 2540"/>
              <a:gd name="T16" fmla="*/ 264 w 3390"/>
              <a:gd name="T17" fmla="*/ 1999 h 2540"/>
              <a:gd name="T18" fmla="*/ 649 w 3390"/>
              <a:gd name="T19" fmla="*/ 2312 h 2540"/>
              <a:gd name="T20" fmla="*/ 1137 w 3390"/>
              <a:gd name="T21" fmla="*/ 2182 h 2540"/>
              <a:gd name="T22" fmla="*/ 1316 w 3390"/>
              <a:gd name="T23" fmla="*/ 1712 h 2540"/>
              <a:gd name="T24" fmla="*/ 1046 w 3390"/>
              <a:gd name="T25" fmla="*/ 1295 h 2540"/>
              <a:gd name="T26" fmla="*/ 1556 w 3390"/>
              <a:gd name="T27" fmla="*/ 896 h 2540"/>
              <a:gd name="T28" fmla="*/ 1337 w 3390"/>
              <a:gd name="T29" fmla="*/ 1029 h 2540"/>
              <a:gd name="T30" fmla="*/ 1556 w 3390"/>
              <a:gd name="T31" fmla="*/ 1160 h 2540"/>
              <a:gd name="T32" fmla="*/ 1947 w 3390"/>
              <a:gd name="T33" fmla="*/ 1130 h 2540"/>
              <a:gd name="T34" fmla="*/ 2024 w 3390"/>
              <a:gd name="T35" fmla="*/ 973 h 2540"/>
              <a:gd name="T36" fmla="*/ 1695 w 3390"/>
              <a:gd name="T37" fmla="*/ 886 h 2540"/>
              <a:gd name="T38" fmla="*/ 1950 w 3390"/>
              <a:gd name="T39" fmla="*/ 406 h 2540"/>
              <a:gd name="T40" fmla="*/ 2007 w 3390"/>
              <a:gd name="T41" fmla="*/ 460 h 2540"/>
              <a:gd name="T42" fmla="*/ 2283 w 3390"/>
              <a:gd name="T43" fmla="*/ 342 h 2540"/>
              <a:gd name="T44" fmla="*/ 2422 w 3390"/>
              <a:gd name="T45" fmla="*/ 372 h 2540"/>
              <a:gd name="T46" fmla="*/ 2439 w 3390"/>
              <a:gd name="T47" fmla="*/ 294 h 2540"/>
              <a:gd name="T48" fmla="*/ 2260 w 3390"/>
              <a:gd name="T49" fmla="*/ 260 h 2540"/>
              <a:gd name="T50" fmla="*/ 954 w 3390"/>
              <a:gd name="T51" fmla="*/ 292 h 2540"/>
              <a:gd name="T52" fmla="*/ 955 w 3390"/>
              <a:gd name="T53" fmla="*/ 371 h 2540"/>
              <a:gd name="T54" fmla="*/ 1078 w 3390"/>
              <a:gd name="T55" fmla="*/ 346 h 2540"/>
              <a:gd name="T56" fmla="*/ 1326 w 3390"/>
              <a:gd name="T57" fmla="*/ 400 h 2540"/>
              <a:gd name="T58" fmla="*/ 1445 w 3390"/>
              <a:gd name="T59" fmla="*/ 441 h 2540"/>
              <a:gd name="T60" fmla="*/ 1225 w 3390"/>
              <a:gd name="T61" fmla="*/ 268 h 2540"/>
              <a:gd name="T62" fmla="*/ 1449 w 3390"/>
              <a:gd name="T63" fmla="*/ 92 h 2540"/>
              <a:gd name="T64" fmla="*/ 1505 w 3390"/>
              <a:gd name="T65" fmla="*/ 324 h 2540"/>
              <a:gd name="T66" fmla="*/ 1529 w 3390"/>
              <a:gd name="T67" fmla="*/ 705 h 2540"/>
              <a:gd name="T68" fmla="*/ 1626 w 3390"/>
              <a:gd name="T69" fmla="*/ 626 h 2540"/>
              <a:gd name="T70" fmla="*/ 1745 w 3390"/>
              <a:gd name="T71" fmla="*/ 610 h 2540"/>
              <a:gd name="T72" fmla="*/ 1828 w 3390"/>
              <a:gd name="T73" fmla="*/ 699 h 2540"/>
              <a:gd name="T74" fmla="*/ 1879 w 3390"/>
              <a:gd name="T75" fmla="*/ 406 h 2540"/>
              <a:gd name="T76" fmla="*/ 1904 w 3390"/>
              <a:gd name="T77" fmla="*/ 153 h 2540"/>
              <a:gd name="T78" fmla="*/ 2166 w 3390"/>
              <a:gd name="T79" fmla="*/ 1 h 2540"/>
              <a:gd name="T80" fmla="*/ 2396 w 3390"/>
              <a:gd name="T81" fmla="*/ 155 h 2540"/>
              <a:gd name="T82" fmla="*/ 2582 w 3390"/>
              <a:gd name="T83" fmla="*/ 410 h 2540"/>
              <a:gd name="T84" fmla="*/ 2844 w 3390"/>
              <a:gd name="T85" fmla="*/ 783 h 2540"/>
              <a:gd name="T86" fmla="*/ 3126 w 3390"/>
              <a:gd name="T87" fmla="*/ 1187 h 2540"/>
              <a:gd name="T88" fmla="*/ 3292 w 3390"/>
              <a:gd name="T89" fmla="*/ 1426 h 2540"/>
              <a:gd name="T90" fmla="*/ 3390 w 3390"/>
              <a:gd name="T91" fmla="*/ 1772 h 2540"/>
              <a:gd name="T92" fmla="*/ 3166 w 3390"/>
              <a:gd name="T93" fmla="*/ 2314 h 2540"/>
              <a:gd name="T94" fmla="*/ 2624 w 3390"/>
              <a:gd name="T95" fmla="*/ 2540 h 2540"/>
              <a:gd name="T96" fmla="*/ 2082 w 3390"/>
              <a:gd name="T97" fmla="*/ 2314 h 2540"/>
              <a:gd name="T98" fmla="*/ 1859 w 3390"/>
              <a:gd name="T99" fmla="*/ 1772 h 2540"/>
              <a:gd name="T100" fmla="*/ 1805 w 3390"/>
              <a:gd name="T101" fmla="*/ 1469 h 2540"/>
              <a:gd name="T102" fmla="*/ 1547 w 3390"/>
              <a:gd name="T103" fmla="*/ 1507 h 2540"/>
              <a:gd name="T104" fmla="*/ 1468 w 3390"/>
              <a:gd name="T105" fmla="*/ 2101 h 2540"/>
              <a:gd name="T106" fmla="*/ 1039 w 3390"/>
              <a:gd name="T107" fmla="*/ 2491 h 2540"/>
              <a:gd name="T108" fmla="*/ 442 w 3390"/>
              <a:gd name="T109" fmla="*/ 2466 h 2540"/>
              <a:gd name="T110" fmla="*/ 48 w 3390"/>
              <a:gd name="T111" fmla="*/ 2039 h 2540"/>
              <a:gd name="T112" fmla="*/ 34 w 3390"/>
              <a:gd name="T113" fmla="*/ 1579 h 2540"/>
              <a:gd name="T114" fmla="*/ 170 w 3390"/>
              <a:gd name="T115" fmla="*/ 1318 h 2540"/>
              <a:gd name="T116" fmla="*/ 413 w 3390"/>
              <a:gd name="T117" fmla="*/ 972 h 2540"/>
              <a:gd name="T118" fmla="*/ 703 w 3390"/>
              <a:gd name="T119" fmla="*/ 558 h 2540"/>
              <a:gd name="T120" fmla="*/ 888 w 3390"/>
              <a:gd name="T121" fmla="*/ 294 h 2540"/>
              <a:gd name="T122" fmla="*/ 1124 w 3390"/>
              <a:gd name="T123" fmla="*/ 34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90" h="2540">
                <a:moveTo>
                  <a:pt x="2622" y="1219"/>
                </a:moveTo>
                <a:lnTo>
                  <a:pt x="2561" y="1223"/>
                </a:lnTo>
                <a:lnTo>
                  <a:pt x="2503" y="1232"/>
                </a:lnTo>
                <a:lnTo>
                  <a:pt x="2447" y="1248"/>
                </a:lnTo>
                <a:lnTo>
                  <a:pt x="2394" y="1269"/>
                </a:lnTo>
                <a:lnTo>
                  <a:pt x="2343" y="1295"/>
                </a:lnTo>
                <a:lnTo>
                  <a:pt x="2296" y="1326"/>
                </a:lnTo>
                <a:lnTo>
                  <a:pt x="2252" y="1361"/>
                </a:lnTo>
                <a:lnTo>
                  <a:pt x="2212" y="1401"/>
                </a:lnTo>
                <a:lnTo>
                  <a:pt x="2176" y="1446"/>
                </a:lnTo>
                <a:lnTo>
                  <a:pt x="2144" y="1493"/>
                </a:lnTo>
                <a:lnTo>
                  <a:pt x="2118" y="1544"/>
                </a:lnTo>
                <a:lnTo>
                  <a:pt x="2097" y="1597"/>
                </a:lnTo>
                <a:lnTo>
                  <a:pt x="2082" y="1653"/>
                </a:lnTo>
                <a:lnTo>
                  <a:pt x="2073" y="1712"/>
                </a:lnTo>
                <a:lnTo>
                  <a:pt x="2070" y="1772"/>
                </a:lnTo>
                <a:lnTo>
                  <a:pt x="2073" y="1832"/>
                </a:lnTo>
                <a:lnTo>
                  <a:pt x="2082" y="1890"/>
                </a:lnTo>
                <a:lnTo>
                  <a:pt x="2097" y="1947"/>
                </a:lnTo>
                <a:lnTo>
                  <a:pt x="2118" y="1999"/>
                </a:lnTo>
                <a:lnTo>
                  <a:pt x="2144" y="2051"/>
                </a:lnTo>
                <a:lnTo>
                  <a:pt x="2176" y="2098"/>
                </a:lnTo>
                <a:lnTo>
                  <a:pt x="2212" y="2142"/>
                </a:lnTo>
                <a:lnTo>
                  <a:pt x="2252" y="2182"/>
                </a:lnTo>
                <a:lnTo>
                  <a:pt x="2296" y="2218"/>
                </a:lnTo>
                <a:lnTo>
                  <a:pt x="2343" y="2249"/>
                </a:lnTo>
                <a:lnTo>
                  <a:pt x="2394" y="2275"/>
                </a:lnTo>
                <a:lnTo>
                  <a:pt x="2447" y="2296"/>
                </a:lnTo>
                <a:lnTo>
                  <a:pt x="2503" y="2312"/>
                </a:lnTo>
                <a:lnTo>
                  <a:pt x="2561" y="2322"/>
                </a:lnTo>
                <a:lnTo>
                  <a:pt x="2622" y="2325"/>
                </a:lnTo>
                <a:lnTo>
                  <a:pt x="2682" y="2322"/>
                </a:lnTo>
                <a:lnTo>
                  <a:pt x="2740" y="2312"/>
                </a:lnTo>
                <a:lnTo>
                  <a:pt x="2795" y="2296"/>
                </a:lnTo>
                <a:lnTo>
                  <a:pt x="2849" y="2275"/>
                </a:lnTo>
                <a:lnTo>
                  <a:pt x="2900" y="2249"/>
                </a:lnTo>
                <a:lnTo>
                  <a:pt x="2947" y="2218"/>
                </a:lnTo>
                <a:lnTo>
                  <a:pt x="2991" y="2182"/>
                </a:lnTo>
                <a:lnTo>
                  <a:pt x="3031" y="2142"/>
                </a:lnTo>
                <a:lnTo>
                  <a:pt x="3067" y="2098"/>
                </a:lnTo>
                <a:lnTo>
                  <a:pt x="3098" y="2051"/>
                </a:lnTo>
                <a:lnTo>
                  <a:pt x="3125" y="1999"/>
                </a:lnTo>
                <a:lnTo>
                  <a:pt x="3146" y="1947"/>
                </a:lnTo>
                <a:lnTo>
                  <a:pt x="3161" y="1890"/>
                </a:lnTo>
                <a:lnTo>
                  <a:pt x="3170" y="1832"/>
                </a:lnTo>
                <a:lnTo>
                  <a:pt x="3173" y="1772"/>
                </a:lnTo>
                <a:lnTo>
                  <a:pt x="3170" y="1712"/>
                </a:lnTo>
                <a:lnTo>
                  <a:pt x="3161" y="1653"/>
                </a:lnTo>
                <a:lnTo>
                  <a:pt x="3146" y="1597"/>
                </a:lnTo>
                <a:lnTo>
                  <a:pt x="3125" y="1544"/>
                </a:lnTo>
                <a:lnTo>
                  <a:pt x="3098" y="1493"/>
                </a:lnTo>
                <a:lnTo>
                  <a:pt x="3067" y="1446"/>
                </a:lnTo>
                <a:lnTo>
                  <a:pt x="3031" y="1401"/>
                </a:lnTo>
                <a:lnTo>
                  <a:pt x="2991" y="1361"/>
                </a:lnTo>
                <a:lnTo>
                  <a:pt x="2947" y="1326"/>
                </a:lnTo>
                <a:lnTo>
                  <a:pt x="2900" y="1295"/>
                </a:lnTo>
                <a:lnTo>
                  <a:pt x="2849" y="1269"/>
                </a:lnTo>
                <a:lnTo>
                  <a:pt x="2795" y="1248"/>
                </a:lnTo>
                <a:lnTo>
                  <a:pt x="2740" y="1232"/>
                </a:lnTo>
                <a:lnTo>
                  <a:pt x="2682" y="1223"/>
                </a:lnTo>
                <a:lnTo>
                  <a:pt x="2622" y="1219"/>
                </a:lnTo>
                <a:close/>
                <a:moveTo>
                  <a:pt x="767" y="1219"/>
                </a:moveTo>
                <a:lnTo>
                  <a:pt x="707" y="1223"/>
                </a:lnTo>
                <a:lnTo>
                  <a:pt x="649" y="1232"/>
                </a:lnTo>
                <a:lnTo>
                  <a:pt x="593" y="1248"/>
                </a:lnTo>
                <a:lnTo>
                  <a:pt x="540" y="1269"/>
                </a:lnTo>
                <a:lnTo>
                  <a:pt x="489" y="1295"/>
                </a:lnTo>
                <a:lnTo>
                  <a:pt x="441" y="1326"/>
                </a:lnTo>
                <a:lnTo>
                  <a:pt x="398" y="1361"/>
                </a:lnTo>
                <a:lnTo>
                  <a:pt x="358" y="1401"/>
                </a:lnTo>
                <a:lnTo>
                  <a:pt x="322" y="1446"/>
                </a:lnTo>
                <a:lnTo>
                  <a:pt x="290" y="1493"/>
                </a:lnTo>
                <a:lnTo>
                  <a:pt x="264" y="1544"/>
                </a:lnTo>
                <a:lnTo>
                  <a:pt x="243" y="1597"/>
                </a:lnTo>
                <a:lnTo>
                  <a:pt x="228" y="1653"/>
                </a:lnTo>
                <a:lnTo>
                  <a:pt x="219" y="1712"/>
                </a:lnTo>
                <a:lnTo>
                  <a:pt x="216" y="1772"/>
                </a:lnTo>
                <a:lnTo>
                  <a:pt x="219" y="1832"/>
                </a:lnTo>
                <a:lnTo>
                  <a:pt x="228" y="1890"/>
                </a:lnTo>
                <a:lnTo>
                  <a:pt x="243" y="1947"/>
                </a:lnTo>
                <a:lnTo>
                  <a:pt x="264" y="1999"/>
                </a:lnTo>
                <a:lnTo>
                  <a:pt x="290" y="2051"/>
                </a:lnTo>
                <a:lnTo>
                  <a:pt x="322" y="2098"/>
                </a:lnTo>
                <a:lnTo>
                  <a:pt x="358" y="2142"/>
                </a:lnTo>
                <a:lnTo>
                  <a:pt x="398" y="2182"/>
                </a:lnTo>
                <a:lnTo>
                  <a:pt x="441" y="2218"/>
                </a:lnTo>
                <a:lnTo>
                  <a:pt x="489" y="2249"/>
                </a:lnTo>
                <a:lnTo>
                  <a:pt x="540" y="2275"/>
                </a:lnTo>
                <a:lnTo>
                  <a:pt x="593" y="2296"/>
                </a:lnTo>
                <a:lnTo>
                  <a:pt x="649" y="2312"/>
                </a:lnTo>
                <a:lnTo>
                  <a:pt x="707" y="2322"/>
                </a:lnTo>
                <a:lnTo>
                  <a:pt x="767" y="2325"/>
                </a:lnTo>
                <a:lnTo>
                  <a:pt x="828" y="2322"/>
                </a:lnTo>
                <a:lnTo>
                  <a:pt x="886" y="2312"/>
                </a:lnTo>
                <a:lnTo>
                  <a:pt x="942" y="2296"/>
                </a:lnTo>
                <a:lnTo>
                  <a:pt x="995" y="2275"/>
                </a:lnTo>
                <a:lnTo>
                  <a:pt x="1046" y="2249"/>
                </a:lnTo>
                <a:lnTo>
                  <a:pt x="1093" y="2218"/>
                </a:lnTo>
                <a:lnTo>
                  <a:pt x="1137" y="2182"/>
                </a:lnTo>
                <a:lnTo>
                  <a:pt x="1177" y="2142"/>
                </a:lnTo>
                <a:lnTo>
                  <a:pt x="1213" y="2098"/>
                </a:lnTo>
                <a:lnTo>
                  <a:pt x="1245" y="2051"/>
                </a:lnTo>
                <a:lnTo>
                  <a:pt x="1271" y="1999"/>
                </a:lnTo>
                <a:lnTo>
                  <a:pt x="1292" y="1947"/>
                </a:lnTo>
                <a:lnTo>
                  <a:pt x="1307" y="1890"/>
                </a:lnTo>
                <a:lnTo>
                  <a:pt x="1316" y="1832"/>
                </a:lnTo>
                <a:lnTo>
                  <a:pt x="1319" y="1772"/>
                </a:lnTo>
                <a:lnTo>
                  <a:pt x="1316" y="1712"/>
                </a:lnTo>
                <a:lnTo>
                  <a:pt x="1307" y="1653"/>
                </a:lnTo>
                <a:lnTo>
                  <a:pt x="1292" y="1597"/>
                </a:lnTo>
                <a:lnTo>
                  <a:pt x="1271" y="1544"/>
                </a:lnTo>
                <a:lnTo>
                  <a:pt x="1245" y="1493"/>
                </a:lnTo>
                <a:lnTo>
                  <a:pt x="1213" y="1446"/>
                </a:lnTo>
                <a:lnTo>
                  <a:pt x="1177" y="1401"/>
                </a:lnTo>
                <a:lnTo>
                  <a:pt x="1137" y="1361"/>
                </a:lnTo>
                <a:lnTo>
                  <a:pt x="1093" y="1326"/>
                </a:lnTo>
                <a:lnTo>
                  <a:pt x="1046" y="1295"/>
                </a:lnTo>
                <a:lnTo>
                  <a:pt x="995" y="1269"/>
                </a:lnTo>
                <a:lnTo>
                  <a:pt x="942" y="1248"/>
                </a:lnTo>
                <a:lnTo>
                  <a:pt x="886" y="1232"/>
                </a:lnTo>
                <a:lnTo>
                  <a:pt x="828" y="1223"/>
                </a:lnTo>
                <a:lnTo>
                  <a:pt x="767" y="1219"/>
                </a:lnTo>
                <a:close/>
                <a:moveTo>
                  <a:pt x="1695" y="886"/>
                </a:moveTo>
                <a:lnTo>
                  <a:pt x="1647" y="887"/>
                </a:lnTo>
                <a:lnTo>
                  <a:pt x="1599" y="891"/>
                </a:lnTo>
                <a:lnTo>
                  <a:pt x="1556" y="896"/>
                </a:lnTo>
                <a:lnTo>
                  <a:pt x="1514" y="905"/>
                </a:lnTo>
                <a:lnTo>
                  <a:pt x="1476" y="915"/>
                </a:lnTo>
                <a:lnTo>
                  <a:pt x="1442" y="927"/>
                </a:lnTo>
                <a:lnTo>
                  <a:pt x="1412" y="941"/>
                </a:lnTo>
                <a:lnTo>
                  <a:pt x="1387" y="956"/>
                </a:lnTo>
                <a:lnTo>
                  <a:pt x="1366" y="973"/>
                </a:lnTo>
                <a:lnTo>
                  <a:pt x="1350" y="991"/>
                </a:lnTo>
                <a:lnTo>
                  <a:pt x="1340" y="1009"/>
                </a:lnTo>
                <a:lnTo>
                  <a:pt x="1337" y="1029"/>
                </a:lnTo>
                <a:lnTo>
                  <a:pt x="1340" y="1048"/>
                </a:lnTo>
                <a:lnTo>
                  <a:pt x="1350" y="1067"/>
                </a:lnTo>
                <a:lnTo>
                  <a:pt x="1366" y="1085"/>
                </a:lnTo>
                <a:lnTo>
                  <a:pt x="1387" y="1100"/>
                </a:lnTo>
                <a:lnTo>
                  <a:pt x="1412" y="1116"/>
                </a:lnTo>
                <a:lnTo>
                  <a:pt x="1442" y="1130"/>
                </a:lnTo>
                <a:lnTo>
                  <a:pt x="1476" y="1143"/>
                </a:lnTo>
                <a:lnTo>
                  <a:pt x="1514" y="1152"/>
                </a:lnTo>
                <a:lnTo>
                  <a:pt x="1556" y="1160"/>
                </a:lnTo>
                <a:lnTo>
                  <a:pt x="1599" y="1167"/>
                </a:lnTo>
                <a:lnTo>
                  <a:pt x="1647" y="1171"/>
                </a:lnTo>
                <a:lnTo>
                  <a:pt x="1695" y="1172"/>
                </a:lnTo>
                <a:lnTo>
                  <a:pt x="1743" y="1171"/>
                </a:lnTo>
                <a:lnTo>
                  <a:pt x="1790" y="1167"/>
                </a:lnTo>
                <a:lnTo>
                  <a:pt x="1834" y="1160"/>
                </a:lnTo>
                <a:lnTo>
                  <a:pt x="1875" y="1152"/>
                </a:lnTo>
                <a:lnTo>
                  <a:pt x="1913" y="1143"/>
                </a:lnTo>
                <a:lnTo>
                  <a:pt x="1947" y="1130"/>
                </a:lnTo>
                <a:lnTo>
                  <a:pt x="1978" y="1116"/>
                </a:lnTo>
                <a:lnTo>
                  <a:pt x="2003" y="1100"/>
                </a:lnTo>
                <a:lnTo>
                  <a:pt x="2024" y="1085"/>
                </a:lnTo>
                <a:lnTo>
                  <a:pt x="2039" y="1067"/>
                </a:lnTo>
                <a:lnTo>
                  <a:pt x="2048" y="1048"/>
                </a:lnTo>
                <a:lnTo>
                  <a:pt x="2052" y="1029"/>
                </a:lnTo>
                <a:lnTo>
                  <a:pt x="2048" y="1009"/>
                </a:lnTo>
                <a:lnTo>
                  <a:pt x="2039" y="991"/>
                </a:lnTo>
                <a:lnTo>
                  <a:pt x="2024" y="973"/>
                </a:lnTo>
                <a:lnTo>
                  <a:pt x="2003" y="956"/>
                </a:lnTo>
                <a:lnTo>
                  <a:pt x="1978" y="941"/>
                </a:lnTo>
                <a:lnTo>
                  <a:pt x="1947" y="927"/>
                </a:lnTo>
                <a:lnTo>
                  <a:pt x="1913" y="915"/>
                </a:lnTo>
                <a:lnTo>
                  <a:pt x="1875" y="905"/>
                </a:lnTo>
                <a:lnTo>
                  <a:pt x="1834" y="896"/>
                </a:lnTo>
                <a:lnTo>
                  <a:pt x="1790" y="891"/>
                </a:lnTo>
                <a:lnTo>
                  <a:pt x="1743" y="887"/>
                </a:lnTo>
                <a:lnTo>
                  <a:pt x="1695" y="886"/>
                </a:lnTo>
                <a:close/>
                <a:moveTo>
                  <a:pt x="2260" y="260"/>
                </a:moveTo>
                <a:lnTo>
                  <a:pt x="2211" y="261"/>
                </a:lnTo>
                <a:lnTo>
                  <a:pt x="2164" y="268"/>
                </a:lnTo>
                <a:lnTo>
                  <a:pt x="2121" y="278"/>
                </a:lnTo>
                <a:lnTo>
                  <a:pt x="2080" y="294"/>
                </a:lnTo>
                <a:lnTo>
                  <a:pt x="2043" y="315"/>
                </a:lnTo>
                <a:lnTo>
                  <a:pt x="2008" y="340"/>
                </a:lnTo>
                <a:lnTo>
                  <a:pt x="1977" y="371"/>
                </a:lnTo>
                <a:lnTo>
                  <a:pt x="1950" y="406"/>
                </a:lnTo>
                <a:lnTo>
                  <a:pt x="1944" y="417"/>
                </a:lnTo>
                <a:lnTo>
                  <a:pt x="1943" y="429"/>
                </a:lnTo>
                <a:lnTo>
                  <a:pt x="1945" y="441"/>
                </a:lnTo>
                <a:lnTo>
                  <a:pt x="1951" y="452"/>
                </a:lnTo>
                <a:lnTo>
                  <a:pt x="1960" y="461"/>
                </a:lnTo>
                <a:lnTo>
                  <a:pt x="1972" y="467"/>
                </a:lnTo>
                <a:lnTo>
                  <a:pt x="1983" y="469"/>
                </a:lnTo>
                <a:lnTo>
                  <a:pt x="1996" y="467"/>
                </a:lnTo>
                <a:lnTo>
                  <a:pt x="2007" y="460"/>
                </a:lnTo>
                <a:lnTo>
                  <a:pt x="2016" y="451"/>
                </a:lnTo>
                <a:lnTo>
                  <a:pt x="2040" y="421"/>
                </a:lnTo>
                <a:lnTo>
                  <a:pt x="2068" y="396"/>
                </a:lnTo>
                <a:lnTo>
                  <a:pt x="2099" y="375"/>
                </a:lnTo>
                <a:lnTo>
                  <a:pt x="2134" y="359"/>
                </a:lnTo>
                <a:lnTo>
                  <a:pt x="2172" y="349"/>
                </a:lnTo>
                <a:lnTo>
                  <a:pt x="2212" y="342"/>
                </a:lnTo>
                <a:lnTo>
                  <a:pt x="2256" y="340"/>
                </a:lnTo>
                <a:lnTo>
                  <a:pt x="2283" y="342"/>
                </a:lnTo>
                <a:lnTo>
                  <a:pt x="2308" y="344"/>
                </a:lnTo>
                <a:lnTo>
                  <a:pt x="2333" y="349"/>
                </a:lnTo>
                <a:lnTo>
                  <a:pt x="2354" y="353"/>
                </a:lnTo>
                <a:lnTo>
                  <a:pt x="2371" y="357"/>
                </a:lnTo>
                <a:lnTo>
                  <a:pt x="2387" y="361"/>
                </a:lnTo>
                <a:lnTo>
                  <a:pt x="2399" y="366"/>
                </a:lnTo>
                <a:lnTo>
                  <a:pt x="2406" y="368"/>
                </a:lnTo>
                <a:lnTo>
                  <a:pt x="2409" y="369"/>
                </a:lnTo>
                <a:lnTo>
                  <a:pt x="2422" y="372"/>
                </a:lnTo>
                <a:lnTo>
                  <a:pt x="2435" y="371"/>
                </a:lnTo>
                <a:lnTo>
                  <a:pt x="2446" y="366"/>
                </a:lnTo>
                <a:lnTo>
                  <a:pt x="2455" y="357"/>
                </a:lnTo>
                <a:lnTo>
                  <a:pt x="2462" y="346"/>
                </a:lnTo>
                <a:lnTo>
                  <a:pt x="2464" y="333"/>
                </a:lnTo>
                <a:lnTo>
                  <a:pt x="2463" y="321"/>
                </a:lnTo>
                <a:lnTo>
                  <a:pt x="2458" y="310"/>
                </a:lnTo>
                <a:lnTo>
                  <a:pt x="2450" y="300"/>
                </a:lnTo>
                <a:lnTo>
                  <a:pt x="2439" y="294"/>
                </a:lnTo>
                <a:lnTo>
                  <a:pt x="2435" y="292"/>
                </a:lnTo>
                <a:lnTo>
                  <a:pt x="2426" y="289"/>
                </a:lnTo>
                <a:lnTo>
                  <a:pt x="2413" y="284"/>
                </a:lnTo>
                <a:lnTo>
                  <a:pt x="2395" y="280"/>
                </a:lnTo>
                <a:lnTo>
                  <a:pt x="2374" y="275"/>
                </a:lnTo>
                <a:lnTo>
                  <a:pt x="2349" y="270"/>
                </a:lnTo>
                <a:lnTo>
                  <a:pt x="2322" y="266"/>
                </a:lnTo>
                <a:lnTo>
                  <a:pt x="2292" y="261"/>
                </a:lnTo>
                <a:lnTo>
                  <a:pt x="2260" y="260"/>
                </a:lnTo>
                <a:close/>
                <a:moveTo>
                  <a:pt x="1130" y="260"/>
                </a:moveTo>
                <a:lnTo>
                  <a:pt x="1097" y="261"/>
                </a:lnTo>
                <a:lnTo>
                  <a:pt x="1068" y="266"/>
                </a:lnTo>
                <a:lnTo>
                  <a:pt x="1041" y="270"/>
                </a:lnTo>
                <a:lnTo>
                  <a:pt x="1015" y="275"/>
                </a:lnTo>
                <a:lnTo>
                  <a:pt x="994" y="280"/>
                </a:lnTo>
                <a:lnTo>
                  <a:pt x="976" y="284"/>
                </a:lnTo>
                <a:lnTo>
                  <a:pt x="964" y="289"/>
                </a:lnTo>
                <a:lnTo>
                  <a:pt x="954" y="292"/>
                </a:lnTo>
                <a:lnTo>
                  <a:pt x="951" y="294"/>
                </a:lnTo>
                <a:lnTo>
                  <a:pt x="940" y="300"/>
                </a:lnTo>
                <a:lnTo>
                  <a:pt x="931" y="310"/>
                </a:lnTo>
                <a:lnTo>
                  <a:pt x="927" y="321"/>
                </a:lnTo>
                <a:lnTo>
                  <a:pt x="925" y="333"/>
                </a:lnTo>
                <a:lnTo>
                  <a:pt x="928" y="346"/>
                </a:lnTo>
                <a:lnTo>
                  <a:pt x="934" y="357"/>
                </a:lnTo>
                <a:lnTo>
                  <a:pt x="944" y="366"/>
                </a:lnTo>
                <a:lnTo>
                  <a:pt x="955" y="371"/>
                </a:lnTo>
                <a:lnTo>
                  <a:pt x="968" y="372"/>
                </a:lnTo>
                <a:lnTo>
                  <a:pt x="981" y="369"/>
                </a:lnTo>
                <a:lnTo>
                  <a:pt x="983" y="368"/>
                </a:lnTo>
                <a:lnTo>
                  <a:pt x="990" y="366"/>
                </a:lnTo>
                <a:lnTo>
                  <a:pt x="1002" y="362"/>
                </a:lnTo>
                <a:lnTo>
                  <a:pt x="1016" y="358"/>
                </a:lnTo>
                <a:lnTo>
                  <a:pt x="1034" y="353"/>
                </a:lnTo>
                <a:lnTo>
                  <a:pt x="1055" y="349"/>
                </a:lnTo>
                <a:lnTo>
                  <a:pt x="1078" y="346"/>
                </a:lnTo>
                <a:lnTo>
                  <a:pt x="1103" y="342"/>
                </a:lnTo>
                <a:lnTo>
                  <a:pt x="1130" y="341"/>
                </a:lnTo>
                <a:lnTo>
                  <a:pt x="1157" y="341"/>
                </a:lnTo>
                <a:lnTo>
                  <a:pt x="1186" y="343"/>
                </a:lnTo>
                <a:lnTo>
                  <a:pt x="1215" y="348"/>
                </a:lnTo>
                <a:lnTo>
                  <a:pt x="1244" y="356"/>
                </a:lnTo>
                <a:lnTo>
                  <a:pt x="1272" y="367"/>
                </a:lnTo>
                <a:lnTo>
                  <a:pt x="1300" y="381"/>
                </a:lnTo>
                <a:lnTo>
                  <a:pt x="1326" y="400"/>
                </a:lnTo>
                <a:lnTo>
                  <a:pt x="1351" y="423"/>
                </a:lnTo>
                <a:lnTo>
                  <a:pt x="1373" y="451"/>
                </a:lnTo>
                <a:lnTo>
                  <a:pt x="1382" y="460"/>
                </a:lnTo>
                <a:lnTo>
                  <a:pt x="1394" y="467"/>
                </a:lnTo>
                <a:lnTo>
                  <a:pt x="1407" y="469"/>
                </a:lnTo>
                <a:lnTo>
                  <a:pt x="1418" y="467"/>
                </a:lnTo>
                <a:lnTo>
                  <a:pt x="1430" y="461"/>
                </a:lnTo>
                <a:lnTo>
                  <a:pt x="1439" y="452"/>
                </a:lnTo>
                <a:lnTo>
                  <a:pt x="1445" y="441"/>
                </a:lnTo>
                <a:lnTo>
                  <a:pt x="1447" y="429"/>
                </a:lnTo>
                <a:lnTo>
                  <a:pt x="1446" y="416"/>
                </a:lnTo>
                <a:lnTo>
                  <a:pt x="1439" y="404"/>
                </a:lnTo>
                <a:lnTo>
                  <a:pt x="1412" y="370"/>
                </a:lnTo>
                <a:lnTo>
                  <a:pt x="1381" y="340"/>
                </a:lnTo>
                <a:lnTo>
                  <a:pt x="1347" y="315"/>
                </a:lnTo>
                <a:lnTo>
                  <a:pt x="1309" y="294"/>
                </a:lnTo>
                <a:lnTo>
                  <a:pt x="1269" y="278"/>
                </a:lnTo>
                <a:lnTo>
                  <a:pt x="1225" y="268"/>
                </a:lnTo>
                <a:lnTo>
                  <a:pt x="1178" y="261"/>
                </a:lnTo>
                <a:lnTo>
                  <a:pt x="1130" y="260"/>
                </a:lnTo>
                <a:close/>
                <a:moveTo>
                  <a:pt x="1249" y="0"/>
                </a:moveTo>
                <a:lnTo>
                  <a:pt x="1288" y="3"/>
                </a:lnTo>
                <a:lnTo>
                  <a:pt x="1326" y="12"/>
                </a:lnTo>
                <a:lnTo>
                  <a:pt x="1361" y="25"/>
                </a:lnTo>
                <a:lnTo>
                  <a:pt x="1394" y="44"/>
                </a:lnTo>
                <a:lnTo>
                  <a:pt x="1424" y="67"/>
                </a:lnTo>
                <a:lnTo>
                  <a:pt x="1449" y="92"/>
                </a:lnTo>
                <a:lnTo>
                  <a:pt x="1470" y="121"/>
                </a:lnTo>
                <a:lnTo>
                  <a:pt x="1485" y="153"/>
                </a:lnTo>
                <a:lnTo>
                  <a:pt x="1494" y="186"/>
                </a:lnTo>
                <a:lnTo>
                  <a:pt x="1495" y="194"/>
                </a:lnTo>
                <a:lnTo>
                  <a:pt x="1496" y="209"/>
                </a:lnTo>
                <a:lnTo>
                  <a:pt x="1498" y="230"/>
                </a:lnTo>
                <a:lnTo>
                  <a:pt x="1500" y="257"/>
                </a:lnTo>
                <a:lnTo>
                  <a:pt x="1502" y="289"/>
                </a:lnTo>
                <a:lnTo>
                  <a:pt x="1505" y="324"/>
                </a:lnTo>
                <a:lnTo>
                  <a:pt x="1508" y="364"/>
                </a:lnTo>
                <a:lnTo>
                  <a:pt x="1511" y="406"/>
                </a:lnTo>
                <a:lnTo>
                  <a:pt x="1513" y="450"/>
                </a:lnTo>
                <a:lnTo>
                  <a:pt x="1516" y="494"/>
                </a:lnTo>
                <a:lnTo>
                  <a:pt x="1519" y="539"/>
                </a:lnTo>
                <a:lnTo>
                  <a:pt x="1521" y="583"/>
                </a:lnTo>
                <a:lnTo>
                  <a:pt x="1525" y="626"/>
                </a:lnTo>
                <a:lnTo>
                  <a:pt x="1527" y="667"/>
                </a:lnTo>
                <a:lnTo>
                  <a:pt x="1529" y="705"/>
                </a:lnTo>
                <a:lnTo>
                  <a:pt x="1547" y="703"/>
                </a:lnTo>
                <a:lnTo>
                  <a:pt x="1561" y="699"/>
                </a:lnTo>
                <a:lnTo>
                  <a:pt x="1573" y="693"/>
                </a:lnTo>
                <a:lnTo>
                  <a:pt x="1582" y="685"/>
                </a:lnTo>
                <a:lnTo>
                  <a:pt x="1591" y="675"/>
                </a:lnTo>
                <a:lnTo>
                  <a:pt x="1599" y="665"/>
                </a:lnTo>
                <a:lnTo>
                  <a:pt x="1607" y="652"/>
                </a:lnTo>
                <a:lnTo>
                  <a:pt x="1615" y="639"/>
                </a:lnTo>
                <a:lnTo>
                  <a:pt x="1626" y="626"/>
                </a:lnTo>
                <a:lnTo>
                  <a:pt x="1638" y="613"/>
                </a:lnTo>
                <a:lnTo>
                  <a:pt x="1643" y="610"/>
                </a:lnTo>
                <a:lnTo>
                  <a:pt x="1654" y="609"/>
                </a:lnTo>
                <a:lnTo>
                  <a:pt x="1669" y="607"/>
                </a:lnTo>
                <a:lnTo>
                  <a:pt x="1685" y="607"/>
                </a:lnTo>
                <a:lnTo>
                  <a:pt x="1703" y="607"/>
                </a:lnTo>
                <a:lnTo>
                  <a:pt x="1720" y="607"/>
                </a:lnTo>
                <a:lnTo>
                  <a:pt x="1735" y="609"/>
                </a:lnTo>
                <a:lnTo>
                  <a:pt x="1745" y="610"/>
                </a:lnTo>
                <a:lnTo>
                  <a:pt x="1752" y="613"/>
                </a:lnTo>
                <a:lnTo>
                  <a:pt x="1764" y="626"/>
                </a:lnTo>
                <a:lnTo>
                  <a:pt x="1774" y="639"/>
                </a:lnTo>
                <a:lnTo>
                  <a:pt x="1782" y="652"/>
                </a:lnTo>
                <a:lnTo>
                  <a:pt x="1791" y="665"/>
                </a:lnTo>
                <a:lnTo>
                  <a:pt x="1798" y="675"/>
                </a:lnTo>
                <a:lnTo>
                  <a:pt x="1806" y="685"/>
                </a:lnTo>
                <a:lnTo>
                  <a:pt x="1816" y="693"/>
                </a:lnTo>
                <a:lnTo>
                  <a:pt x="1828" y="699"/>
                </a:lnTo>
                <a:lnTo>
                  <a:pt x="1842" y="703"/>
                </a:lnTo>
                <a:lnTo>
                  <a:pt x="1860" y="705"/>
                </a:lnTo>
                <a:lnTo>
                  <a:pt x="1862" y="667"/>
                </a:lnTo>
                <a:lnTo>
                  <a:pt x="1865" y="626"/>
                </a:lnTo>
                <a:lnTo>
                  <a:pt x="1868" y="583"/>
                </a:lnTo>
                <a:lnTo>
                  <a:pt x="1871" y="539"/>
                </a:lnTo>
                <a:lnTo>
                  <a:pt x="1873" y="494"/>
                </a:lnTo>
                <a:lnTo>
                  <a:pt x="1876" y="450"/>
                </a:lnTo>
                <a:lnTo>
                  <a:pt x="1879" y="406"/>
                </a:lnTo>
                <a:lnTo>
                  <a:pt x="1881" y="364"/>
                </a:lnTo>
                <a:lnTo>
                  <a:pt x="1884" y="324"/>
                </a:lnTo>
                <a:lnTo>
                  <a:pt x="1886" y="289"/>
                </a:lnTo>
                <a:lnTo>
                  <a:pt x="1889" y="257"/>
                </a:lnTo>
                <a:lnTo>
                  <a:pt x="1891" y="230"/>
                </a:lnTo>
                <a:lnTo>
                  <a:pt x="1893" y="209"/>
                </a:lnTo>
                <a:lnTo>
                  <a:pt x="1894" y="194"/>
                </a:lnTo>
                <a:lnTo>
                  <a:pt x="1895" y="186"/>
                </a:lnTo>
                <a:lnTo>
                  <a:pt x="1904" y="153"/>
                </a:lnTo>
                <a:lnTo>
                  <a:pt x="1920" y="121"/>
                </a:lnTo>
                <a:lnTo>
                  <a:pt x="1940" y="92"/>
                </a:lnTo>
                <a:lnTo>
                  <a:pt x="1965" y="67"/>
                </a:lnTo>
                <a:lnTo>
                  <a:pt x="1995" y="44"/>
                </a:lnTo>
                <a:lnTo>
                  <a:pt x="2028" y="25"/>
                </a:lnTo>
                <a:lnTo>
                  <a:pt x="2063" y="12"/>
                </a:lnTo>
                <a:lnTo>
                  <a:pt x="2101" y="3"/>
                </a:lnTo>
                <a:lnTo>
                  <a:pt x="2140" y="0"/>
                </a:lnTo>
                <a:lnTo>
                  <a:pt x="2166" y="1"/>
                </a:lnTo>
                <a:lnTo>
                  <a:pt x="2192" y="5"/>
                </a:lnTo>
                <a:lnTo>
                  <a:pt x="2217" y="12"/>
                </a:lnTo>
                <a:lnTo>
                  <a:pt x="2241" y="21"/>
                </a:lnTo>
                <a:lnTo>
                  <a:pt x="2265" y="34"/>
                </a:lnTo>
                <a:lnTo>
                  <a:pt x="2289" y="50"/>
                </a:lnTo>
                <a:lnTo>
                  <a:pt x="2315" y="70"/>
                </a:lnTo>
                <a:lnTo>
                  <a:pt x="2340" y="94"/>
                </a:lnTo>
                <a:lnTo>
                  <a:pt x="2367" y="122"/>
                </a:lnTo>
                <a:lnTo>
                  <a:pt x="2396" y="155"/>
                </a:lnTo>
                <a:lnTo>
                  <a:pt x="2426" y="193"/>
                </a:lnTo>
                <a:lnTo>
                  <a:pt x="2458" y="235"/>
                </a:lnTo>
                <a:lnTo>
                  <a:pt x="2494" y="283"/>
                </a:lnTo>
                <a:lnTo>
                  <a:pt x="2501" y="294"/>
                </a:lnTo>
                <a:lnTo>
                  <a:pt x="2511" y="310"/>
                </a:lnTo>
                <a:lnTo>
                  <a:pt x="2525" y="329"/>
                </a:lnTo>
                <a:lnTo>
                  <a:pt x="2542" y="352"/>
                </a:lnTo>
                <a:lnTo>
                  <a:pt x="2561" y="379"/>
                </a:lnTo>
                <a:lnTo>
                  <a:pt x="2582" y="410"/>
                </a:lnTo>
                <a:lnTo>
                  <a:pt x="2605" y="442"/>
                </a:lnTo>
                <a:lnTo>
                  <a:pt x="2631" y="479"/>
                </a:lnTo>
                <a:lnTo>
                  <a:pt x="2658" y="517"/>
                </a:lnTo>
                <a:lnTo>
                  <a:pt x="2686" y="558"/>
                </a:lnTo>
                <a:lnTo>
                  <a:pt x="2717" y="600"/>
                </a:lnTo>
                <a:lnTo>
                  <a:pt x="2747" y="645"/>
                </a:lnTo>
                <a:lnTo>
                  <a:pt x="2779" y="690"/>
                </a:lnTo>
                <a:lnTo>
                  <a:pt x="2811" y="736"/>
                </a:lnTo>
                <a:lnTo>
                  <a:pt x="2844" y="783"/>
                </a:lnTo>
                <a:lnTo>
                  <a:pt x="2878" y="831"/>
                </a:lnTo>
                <a:lnTo>
                  <a:pt x="2910" y="878"/>
                </a:lnTo>
                <a:lnTo>
                  <a:pt x="2944" y="925"/>
                </a:lnTo>
                <a:lnTo>
                  <a:pt x="2976" y="972"/>
                </a:lnTo>
                <a:lnTo>
                  <a:pt x="3008" y="1017"/>
                </a:lnTo>
                <a:lnTo>
                  <a:pt x="3040" y="1062"/>
                </a:lnTo>
                <a:lnTo>
                  <a:pt x="3070" y="1106"/>
                </a:lnTo>
                <a:lnTo>
                  <a:pt x="3098" y="1147"/>
                </a:lnTo>
                <a:lnTo>
                  <a:pt x="3126" y="1187"/>
                </a:lnTo>
                <a:lnTo>
                  <a:pt x="3152" y="1224"/>
                </a:lnTo>
                <a:lnTo>
                  <a:pt x="3176" y="1258"/>
                </a:lnTo>
                <a:lnTo>
                  <a:pt x="3198" y="1290"/>
                </a:lnTo>
                <a:lnTo>
                  <a:pt x="3218" y="1318"/>
                </a:lnTo>
                <a:lnTo>
                  <a:pt x="3236" y="1344"/>
                </a:lnTo>
                <a:lnTo>
                  <a:pt x="3251" y="1366"/>
                </a:lnTo>
                <a:lnTo>
                  <a:pt x="3264" y="1383"/>
                </a:lnTo>
                <a:lnTo>
                  <a:pt x="3272" y="1395"/>
                </a:lnTo>
                <a:lnTo>
                  <a:pt x="3292" y="1426"/>
                </a:lnTo>
                <a:lnTo>
                  <a:pt x="3310" y="1460"/>
                </a:lnTo>
                <a:lnTo>
                  <a:pt x="3327" y="1498"/>
                </a:lnTo>
                <a:lnTo>
                  <a:pt x="3343" y="1538"/>
                </a:lnTo>
                <a:lnTo>
                  <a:pt x="3356" y="1579"/>
                </a:lnTo>
                <a:lnTo>
                  <a:pt x="3368" y="1622"/>
                </a:lnTo>
                <a:lnTo>
                  <a:pt x="3377" y="1663"/>
                </a:lnTo>
                <a:lnTo>
                  <a:pt x="3385" y="1702"/>
                </a:lnTo>
                <a:lnTo>
                  <a:pt x="3389" y="1738"/>
                </a:lnTo>
                <a:lnTo>
                  <a:pt x="3390" y="1772"/>
                </a:lnTo>
                <a:lnTo>
                  <a:pt x="3387" y="1842"/>
                </a:lnTo>
                <a:lnTo>
                  <a:pt x="3378" y="1910"/>
                </a:lnTo>
                <a:lnTo>
                  <a:pt x="3363" y="1976"/>
                </a:lnTo>
                <a:lnTo>
                  <a:pt x="3343" y="2039"/>
                </a:lnTo>
                <a:lnTo>
                  <a:pt x="3316" y="2101"/>
                </a:lnTo>
                <a:lnTo>
                  <a:pt x="3286" y="2160"/>
                </a:lnTo>
                <a:lnTo>
                  <a:pt x="3250" y="2214"/>
                </a:lnTo>
                <a:lnTo>
                  <a:pt x="3210" y="2267"/>
                </a:lnTo>
                <a:lnTo>
                  <a:pt x="3166" y="2314"/>
                </a:lnTo>
                <a:lnTo>
                  <a:pt x="3117" y="2358"/>
                </a:lnTo>
                <a:lnTo>
                  <a:pt x="3066" y="2398"/>
                </a:lnTo>
                <a:lnTo>
                  <a:pt x="3011" y="2434"/>
                </a:lnTo>
                <a:lnTo>
                  <a:pt x="2952" y="2466"/>
                </a:lnTo>
                <a:lnTo>
                  <a:pt x="2891" y="2491"/>
                </a:lnTo>
                <a:lnTo>
                  <a:pt x="2827" y="2512"/>
                </a:lnTo>
                <a:lnTo>
                  <a:pt x="2762" y="2527"/>
                </a:lnTo>
                <a:lnTo>
                  <a:pt x="2693" y="2536"/>
                </a:lnTo>
                <a:lnTo>
                  <a:pt x="2624" y="2540"/>
                </a:lnTo>
                <a:lnTo>
                  <a:pt x="2553" y="2536"/>
                </a:lnTo>
                <a:lnTo>
                  <a:pt x="2486" y="2527"/>
                </a:lnTo>
                <a:lnTo>
                  <a:pt x="2420" y="2512"/>
                </a:lnTo>
                <a:lnTo>
                  <a:pt x="2357" y="2491"/>
                </a:lnTo>
                <a:lnTo>
                  <a:pt x="2296" y="2466"/>
                </a:lnTo>
                <a:lnTo>
                  <a:pt x="2237" y="2434"/>
                </a:lnTo>
                <a:lnTo>
                  <a:pt x="2182" y="2398"/>
                </a:lnTo>
                <a:lnTo>
                  <a:pt x="2131" y="2358"/>
                </a:lnTo>
                <a:lnTo>
                  <a:pt x="2082" y="2314"/>
                </a:lnTo>
                <a:lnTo>
                  <a:pt x="2038" y="2267"/>
                </a:lnTo>
                <a:lnTo>
                  <a:pt x="1998" y="2214"/>
                </a:lnTo>
                <a:lnTo>
                  <a:pt x="1963" y="2160"/>
                </a:lnTo>
                <a:lnTo>
                  <a:pt x="1933" y="2101"/>
                </a:lnTo>
                <a:lnTo>
                  <a:pt x="1906" y="2039"/>
                </a:lnTo>
                <a:lnTo>
                  <a:pt x="1886" y="1976"/>
                </a:lnTo>
                <a:lnTo>
                  <a:pt x="1871" y="1910"/>
                </a:lnTo>
                <a:lnTo>
                  <a:pt x="1862" y="1842"/>
                </a:lnTo>
                <a:lnTo>
                  <a:pt x="1859" y="1772"/>
                </a:lnTo>
                <a:lnTo>
                  <a:pt x="1859" y="1578"/>
                </a:lnTo>
                <a:lnTo>
                  <a:pt x="1858" y="1557"/>
                </a:lnTo>
                <a:lnTo>
                  <a:pt x="1857" y="1538"/>
                </a:lnTo>
                <a:lnTo>
                  <a:pt x="1855" y="1522"/>
                </a:lnTo>
                <a:lnTo>
                  <a:pt x="1850" y="1507"/>
                </a:lnTo>
                <a:lnTo>
                  <a:pt x="1843" y="1494"/>
                </a:lnTo>
                <a:lnTo>
                  <a:pt x="1834" y="1484"/>
                </a:lnTo>
                <a:lnTo>
                  <a:pt x="1821" y="1475"/>
                </a:lnTo>
                <a:lnTo>
                  <a:pt x="1805" y="1469"/>
                </a:lnTo>
                <a:lnTo>
                  <a:pt x="1787" y="1466"/>
                </a:lnTo>
                <a:lnTo>
                  <a:pt x="1762" y="1465"/>
                </a:lnTo>
                <a:lnTo>
                  <a:pt x="1627" y="1465"/>
                </a:lnTo>
                <a:lnTo>
                  <a:pt x="1603" y="1466"/>
                </a:lnTo>
                <a:lnTo>
                  <a:pt x="1584" y="1469"/>
                </a:lnTo>
                <a:lnTo>
                  <a:pt x="1570" y="1475"/>
                </a:lnTo>
                <a:lnTo>
                  <a:pt x="1559" y="1484"/>
                </a:lnTo>
                <a:lnTo>
                  <a:pt x="1552" y="1494"/>
                </a:lnTo>
                <a:lnTo>
                  <a:pt x="1547" y="1507"/>
                </a:lnTo>
                <a:lnTo>
                  <a:pt x="1545" y="1522"/>
                </a:lnTo>
                <a:lnTo>
                  <a:pt x="1543" y="1538"/>
                </a:lnTo>
                <a:lnTo>
                  <a:pt x="1542" y="1557"/>
                </a:lnTo>
                <a:lnTo>
                  <a:pt x="1542" y="1772"/>
                </a:lnTo>
                <a:lnTo>
                  <a:pt x="1539" y="1842"/>
                </a:lnTo>
                <a:lnTo>
                  <a:pt x="1530" y="1910"/>
                </a:lnTo>
                <a:lnTo>
                  <a:pt x="1515" y="1976"/>
                </a:lnTo>
                <a:lnTo>
                  <a:pt x="1494" y="2039"/>
                </a:lnTo>
                <a:lnTo>
                  <a:pt x="1468" y="2101"/>
                </a:lnTo>
                <a:lnTo>
                  <a:pt x="1437" y="2160"/>
                </a:lnTo>
                <a:lnTo>
                  <a:pt x="1401" y="2214"/>
                </a:lnTo>
                <a:lnTo>
                  <a:pt x="1360" y="2267"/>
                </a:lnTo>
                <a:lnTo>
                  <a:pt x="1316" y="2314"/>
                </a:lnTo>
                <a:lnTo>
                  <a:pt x="1268" y="2358"/>
                </a:lnTo>
                <a:lnTo>
                  <a:pt x="1215" y="2398"/>
                </a:lnTo>
                <a:lnTo>
                  <a:pt x="1159" y="2434"/>
                </a:lnTo>
                <a:lnTo>
                  <a:pt x="1102" y="2466"/>
                </a:lnTo>
                <a:lnTo>
                  <a:pt x="1039" y="2491"/>
                </a:lnTo>
                <a:lnTo>
                  <a:pt x="976" y="2512"/>
                </a:lnTo>
                <a:lnTo>
                  <a:pt x="910" y="2527"/>
                </a:lnTo>
                <a:lnTo>
                  <a:pt x="842" y="2536"/>
                </a:lnTo>
                <a:lnTo>
                  <a:pt x="772" y="2540"/>
                </a:lnTo>
                <a:lnTo>
                  <a:pt x="702" y="2536"/>
                </a:lnTo>
                <a:lnTo>
                  <a:pt x="633" y="2527"/>
                </a:lnTo>
                <a:lnTo>
                  <a:pt x="568" y="2512"/>
                </a:lnTo>
                <a:lnTo>
                  <a:pt x="504" y="2491"/>
                </a:lnTo>
                <a:lnTo>
                  <a:pt x="442" y="2466"/>
                </a:lnTo>
                <a:lnTo>
                  <a:pt x="383" y="2434"/>
                </a:lnTo>
                <a:lnTo>
                  <a:pt x="328" y="2398"/>
                </a:lnTo>
                <a:lnTo>
                  <a:pt x="276" y="2358"/>
                </a:lnTo>
                <a:lnTo>
                  <a:pt x="227" y="2314"/>
                </a:lnTo>
                <a:lnTo>
                  <a:pt x="182" y="2267"/>
                </a:lnTo>
                <a:lnTo>
                  <a:pt x="142" y="2214"/>
                </a:lnTo>
                <a:lnTo>
                  <a:pt x="106" y="2160"/>
                </a:lnTo>
                <a:lnTo>
                  <a:pt x="75" y="2101"/>
                </a:lnTo>
                <a:lnTo>
                  <a:pt x="48" y="2039"/>
                </a:lnTo>
                <a:lnTo>
                  <a:pt x="27" y="1976"/>
                </a:lnTo>
                <a:lnTo>
                  <a:pt x="13" y="1910"/>
                </a:lnTo>
                <a:lnTo>
                  <a:pt x="3" y="1842"/>
                </a:lnTo>
                <a:lnTo>
                  <a:pt x="0" y="1772"/>
                </a:lnTo>
                <a:lnTo>
                  <a:pt x="1" y="1738"/>
                </a:lnTo>
                <a:lnTo>
                  <a:pt x="6" y="1702"/>
                </a:lnTo>
                <a:lnTo>
                  <a:pt x="13" y="1663"/>
                </a:lnTo>
                <a:lnTo>
                  <a:pt x="22" y="1622"/>
                </a:lnTo>
                <a:lnTo>
                  <a:pt x="34" y="1579"/>
                </a:lnTo>
                <a:lnTo>
                  <a:pt x="47" y="1538"/>
                </a:lnTo>
                <a:lnTo>
                  <a:pt x="62" y="1498"/>
                </a:lnTo>
                <a:lnTo>
                  <a:pt x="79" y="1460"/>
                </a:lnTo>
                <a:lnTo>
                  <a:pt x="98" y="1426"/>
                </a:lnTo>
                <a:lnTo>
                  <a:pt x="117" y="1395"/>
                </a:lnTo>
                <a:lnTo>
                  <a:pt x="126" y="1383"/>
                </a:lnTo>
                <a:lnTo>
                  <a:pt x="138" y="1366"/>
                </a:lnTo>
                <a:lnTo>
                  <a:pt x="153" y="1344"/>
                </a:lnTo>
                <a:lnTo>
                  <a:pt x="170" y="1318"/>
                </a:lnTo>
                <a:lnTo>
                  <a:pt x="190" y="1290"/>
                </a:lnTo>
                <a:lnTo>
                  <a:pt x="213" y="1258"/>
                </a:lnTo>
                <a:lnTo>
                  <a:pt x="237" y="1224"/>
                </a:lnTo>
                <a:lnTo>
                  <a:pt x="263" y="1187"/>
                </a:lnTo>
                <a:lnTo>
                  <a:pt x="290" y="1147"/>
                </a:lnTo>
                <a:lnTo>
                  <a:pt x="320" y="1106"/>
                </a:lnTo>
                <a:lnTo>
                  <a:pt x="350" y="1062"/>
                </a:lnTo>
                <a:lnTo>
                  <a:pt x="381" y="1017"/>
                </a:lnTo>
                <a:lnTo>
                  <a:pt x="413" y="972"/>
                </a:lnTo>
                <a:lnTo>
                  <a:pt x="446" y="925"/>
                </a:lnTo>
                <a:lnTo>
                  <a:pt x="479" y="878"/>
                </a:lnTo>
                <a:lnTo>
                  <a:pt x="512" y="831"/>
                </a:lnTo>
                <a:lnTo>
                  <a:pt x="545" y="783"/>
                </a:lnTo>
                <a:lnTo>
                  <a:pt x="578" y="736"/>
                </a:lnTo>
                <a:lnTo>
                  <a:pt x="610" y="690"/>
                </a:lnTo>
                <a:lnTo>
                  <a:pt x="642" y="645"/>
                </a:lnTo>
                <a:lnTo>
                  <a:pt x="673" y="600"/>
                </a:lnTo>
                <a:lnTo>
                  <a:pt x="703" y="558"/>
                </a:lnTo>
                <a:lnTo>
                  <a:pt x="731" y="517"/>
                </a:lnTo>
                <a:lnTo>
                  <a:pt x="759" y="479"/>
                </a:lnTo>
                <a:lnTo>
                  <a:pt x="784" y="442"/>
                </a:lnTo>
                <a:lnTo>
                  <a:pt x="807" y="410"/>
                </a:lnTo>
                <a:lnTo>
                  <a:pt x="828" y="379"/>
                </a:lnTo>
                <a:lnTo>
                  <a:pt x="847" y="352"/>
                </a:lnTo>
                <a:lnTo>
                  <a:pt x="864" y="329"/>
                </a:lnTo>
                <a:lnTo>
                  <a:pt x="877" y="310"/>
                </a:lnTo>
                <a:lnTo>
                  <a:pt x="888" y="294"/>
                </a:lnTo>
                <a:lnTo>
                  <a:pt x="895" y="283"/>
                </a:lnTo>
                <a:lnTo>
                  <a:pt x="931" y="235"/>
                </a:lnTo>
                <a:lnTo>
                  <a:pt x="963" y="193"/>
                </a:lnTo>
                <a:lnTo>
                  <a:pt x="993" y="155"/>
                </a:lnTo>
                <a:lnTo>
                  <a:pt x="1022" y="122"/>
                </a:lnTo>
                <a:lnTo>
                  <a:pt x="1049" y="94"/>
                </a:lnTo>
                <a:lnTo>
                  <a:pt x="1075" y="70"/>
                </a:lnTo>
                <a:lnTo>
                  <a:pt x="1099" y="50"/>
                </a:lnTo>
                <a:lnTo>
                  <a:pt x="1124" y="34"/>
                </a:lnTo>
                <a:lnTo>
                  <a:pt x="1148" y="21"/>
                </a:lnTo>
                <a:lnTo>
                  <a:pt x="1172" y="12"/>
                </a:lnTo>
                <a:lnTo>
                  <a:pt x="1197" y="5"/>
                </a:lnTo>
                <a:lnTo>
                  <a:pt x="1223" y="1"/>
                </a:lnTo>
                <a:lnTo>
                  <a:pt x="12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61" name="Group 14"/>
          <p:cNvGrpSpPr>
            <a:grpSpLocks noChangeAspect="1"/>
          </p:cNvGrpSpPr>
          <p:nvPr/>
        </p:nvGrpSpPr>
        <p:grpSpPr bwMode="auto">
          <a:xfrm>
            <a:off x="6286912" y="2233121"/>
            <a:ext cx="713404" cy="630989"/>
            <a:chOff x="638" y="339"/>
            <a:chExt cx="554" cy="490"/>
          </a:xfrm>
          <a:solidFill>
            <a:schemeClr val="bg1"/>
          </a:solidFill>
        </p:grpSpPr>
        <p:sp>
          <p:nvSpPr>
            <p:cNvPr id="362" name="Freeform 16"/>
            <p:cNvSpPr>
              <a:spLocks/>
            </p:cNvSpPr>
            <p:nvPr/>
          </p:nvSpPr>
          <p:spPr bwMode="auto">
            <a:xfrm>
              <a:off x="1120" y="444"/>
              <a:ext cx="57" cy="62"/>
            </a:xfrm>
            <a:custGeom>
              <a:avLst/>
              <a:gdLst>
                <a:gd name="T0" fmla="*/ 0 w 341"/>
                <a:gd name="T1" fmla="*/ 0 h 371"/>
                <a:gd name="T2" fmla="*/ 171 w 341"/>
                <a:gd name="T3" fmla="*/ 0 h 371"/>
                <a:gd name="T4" fmla="*/ 201 w 341"/>
                <a:gd name="T5" fmla="*/ 3 h 371"/>
                <a:gd name="T6" fmla="*/ 230 w 341"/>
                <a:gd name="T7" fmla="*/ 11 h 371"/>
                <a:gd name="T8" fmla="*/ 257 w 341"/>
                <a:gd name="T9" fmla="*/ 24 h 371"/>
                <a:gd name="T10" fmla="*/ 280 w 341"/>
                <a:gd name="T11" fmla="*/ 40 h 371"/>
                <a:gd name="T12" fmla="*/ 301 w 341"/>
                <a:gd name="T13" fmla="*/ 61 h 371"/>
                <a:gd name="T14" fmla="*/ 317 w 341"/>
                <a:gd name="T15" fmla="*/ 86 h 371"/>
                <a:gd name="T16" fmla="*/ 330 w 341"/>
                <a:gd name="T17" fmla="*/ 111 h 371"/>
                <a:gd name="T18" fmla="*/ 338 w 341"/>
                <a:gd name="T19" fmla="*/ 141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1 h 371"/>
                <a:gd name="T32" fmla="*/ 280 w 341"/>
                <a:gd name="T33" fmla="*/ 331 h 371"/>
                <a:gd name="T34" fmla="*/ 257 w 341"/>
                <a:gd name="T35" fmla="*/ 349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1"/>
                  </a:lnTo>
                  <a:lnTo>
                    <a:pt x="257" y="24"/>
                  </a:lnTo>
                  <a:lnTo>
                    <a:pt x="280" y="40"/>
                  </a:lnTo>
                  <a:lnTo>
                    <a:pt x="301" y="61"/>
                  </a:lnTo>
                  <a:lnTo>
                    <a:pt x="317" y="86"/>
                  </a:lnTo>
                  <a:lnTo>
                    <a:pt x="330" y="111"/>
                  </a:lnTo>
                  <a:lnTo>
                    <a:pt x="338" y="141"/>
                  </a:lnTo>
                  <a:lnTo>
                    <a:pt x="341" y="171"/>
                  </a:lnTo>
                  <a:lnTo>
                    <a:pt x="341" y="200"/>
                  </a:lnTo>
                  <a:lnTo>
                    <a:pt x="338" y="231"/>
                  </a:lnTo>
                  <a:lnTo>
                    <a:pt x="330" y="260"/>
                  </a:lnTo>
                  <a:lnTo>
                    <a:pt x="317" y="287"/>
                  </a:lnTo>
                  <a:lnTo>
                    <a:pt x="301" y="311"/>
                  </a:lnTo>
                  <a:lnTo>
                    <a:pt x="280" y="331"/>
                  </a:lnTo>
                  <a:lnTo>
                    <a:pt x="257" y="349"/>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Freeform 17"/>
            <p:cNvSpPr>
              <a:spLocks/>
            </p:cNvSpPr>
            <p:nvPr/>
          </p:nvSpPr>
          <p:spPr bwMode="auto">
            <a:xfrm>
              <a:off x="1120" y="517"/>
              <a:ext cx="57" cy="62"/>
            </a:xfrm>
            <a:custGeom>
              <a:avLst/>
              <a:gdLst>
                <a:gd name="T0" fmla="*/ 0 w 341"/>
                <a:gd name="T1" fmla="*/ 0 h 372"/>
                <a:gd name="T2" fmla="*/ 171 w 341"/>
                <a:gd name="T3" fmla="*/ 0 h 372"/>
                <a:gd name="T4" fmla="*/ 201 w 341"/>
                <a:gd name="T5" fmla="*/ 4 h 372"/>
                <a:gd name="T6" fmla="*/ 230 w 341"/>
                <a:gd name="T7" fmla="*/ 11 h 372"/>
                <a:gd name="T8" fmla="*/ 257 w 341"/>
                <a:gd name="T9" fmla="*/ 24 h 372"/>
                <a:gd name="T10" fmla="*/ 280 w 341"/>
                <a:gd name="T11" fmla="*/ 41 h 372"/>
                <a:gd name="T12" fmla="*/ 301 w 341"/>
                <a:gd name="T13" fmla="*/ 61 h 372"/>
                <a:gd name="T14" fmla="*/ 317 w 341"/>
                <a:gd name="T15" fmla="*/ 85 h 372"/>
                <a:gd name="T16" fmla="*/ 330 w 341"/>
                <a:gd name="T17" fmla="*/ 112 h 372"/>
                <a:gd name="T18" fmla="*/ 338 w 341"/>
                <a:gd name="T19" fmla="*/ 141 h 372"/>
                <a:gd name="T20" fmla="*/ 341 w 341"/>
                <a:gd name="T21" fmla="*/ 172 h 372"/>
                <a:gd name="T22" fmla="*/ 341 w 341"/>
                <a:gd name="T23" fmla="*/ 201 h 372"/>
                <a:gd name="T24" fmla="*/ 338 w 341"/>
                <a:gd name="T25" fmla="*/ 231 h 372"/>
                <a:gd name="T26" fmla="*/ 330 w 341"/>
                <a:gd name="T27" fmla="*/ 260 h 372"/>
                <a:gd name="T28" fmla="*/ 317 w 341"/>
                <a:gd name="T29" fmla="*/ 287 h 372"/>
                <a:gd name="T30" fmla="*/ 301 w 341"/>
                <a:gd name="T31" fmla="*/ 311 h 372"/>
                <a:gd name="T32" fmla="*/ 280 w 341"/>
                <a:gd name="T33" fmla="*/ 332 h 372"/>
                <a:gd name="T34" fmla="*/ 257 w 341"/>
                <a:gd name="T35" fmla="*/ 349 h 372"/>
                <a:gd name="T36" fmla="*/ 230 w 341"/>
                <a:gd name="T37" fmla="*/ 361 h 372"/>
                <a:gd name="T38" fmla="*/ 201 w 341"/>
                <a:gd name="T39" fmla="*/ 370 h 372"/>
                <a:gd name="T40" fmla="*/ 171 w 341"/>
                <a:gd name="T41" fmla="*/ 372 h 372"/>
                <a:gd name="T42" fmla="*/ 0 w 341"/>
                <a:gd name="T43" fmla="*/ 372 h 372"/>
                <a:gd name="T44" fmla="*/ 0 w 341"/>
                <a:gd name="T4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2">
                  <a:moveTo>
                    <a:pt x="0" y="0"/>
                  </a:moveTo>
                  <a:lnTo>
                    <a:pt x="171" y="0"/>
                  </a:lnTo>
                  <a:lnTo>
                    <a:pt x="201" y="4"/>
                  </a:lnTo>
                  <a:lnTo>
                    <a:pt x="230" y="11"/>
                  </a:lnTo>
                  <a:lnTo>
                    <a:pt x="257" y="24"/>
                  </a:lnTo>
                  <a:lnTo>
                    <a:pt x="280" y="41"/>
                  </a:lnTo>
                  <a:lnTo>
                    <a:pt x="301" y="61"/>
                  </a:lnTo>
                  <a:lnTo>
                    <a:pt x="317" y="85"/>
                  </a:lnTo>
                  <a:lnTo>
                    <a:pt x="330" y="112"/>
                  </a:lnTo>
                  <a:lnTo>
                    <a:pt x="338" y="141"/>
                  </a:lnTo>
                  <a:lnTo>
                    <a:pt x="341" y="172"/>
                  </a:lnTo>
                  <a:lnTo>
                    <a:pt x="341" y="201"/>
                  </a:lnTo>
                  <a:lnTo>
                    <a:pt x="338" y="231"/>
                  </a:lnTo>
                  <a:lnTo>
                    <a:pt x="330" y="260"/>
                  </a:lnTo>
                  <a:lnTo>
                    <a:pt x="317" y="287"/>
                  </a:lnTo>
                  <a:lnTo>
                    <a:pt x="301" y="311"/>
                  </a:lnTo>
                  <a:lnTo>
                    <a:pt x="280" y="332"/>
                  </a:lnTo>
                  <a:lnTo>
                    <a:pt x="257" y="349"/>
                  </a:lnTo>
                  <a:lnTo>
                    <a:pt x="230" y="361"/>
                  </a:lnTo>
                  <a:lnTo>
                    <a:pt x="201" y="370"/>
                  </a:lnTo>
                  <a:lnTo>
                    <a:pt x="171" y="372"/>
                  </a:lnTo>
                  <a:lnTo>
                    <a:pt x="0" y="37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18"/>
            <p:cNvSpPr>
              <a:spLocks/>
            </p:cNvSpPr>
            <p:nvPr/>
          </p:nvSpPr>
          <p:spPr bwMode="auto">
            <a:xfrm>
              <a:off x="1120" y="590"/>
              <a:ext cx="57" cy="62"/>
            </a:xfrm>
            <a:custGeom>
              <a:avLst/>
              <a:gdLst>
                <a:gd name="T0" fmla="*/ 0 w 341"/>
                <a:gd name="T1" fmla="*/ 0 h 371"/>
                <a:gd name="T2" fmla="*/ 171 w 341"/>
                <a:gd name="T3" fmla="*/ 0 h 371"/>
                <a:gd name="T4" fmla="*/ 201 w 341"/>
                <a:gd name="T5" fmla="*/ 3 h 371"/>
                <a:gd name="T6" fmla="*/ 230 w 341"/>
                <a:gd name="T7" fmla="*/ 10 h 371"/>
                <a:gd name="T8" fmla="*/ 257 w 341"/>
                <a:gd name="T9" fmla="*/ 24 h 371"/>
                <a:gd name="T10" fmla="*/ 280 w 341"/>
                <a:gd name="T11" fmla="*/ 40 h 371"/>
                <a:gd name="T12" fmla="*/ 301 w 341"/>
                <a:gd name="T13" fmla="*/ 61 h 371"/>
                <a:gd name="T14" fmla="*/ 317 w 341"/>
                <a:gd name="T15" fmla="*/ 84 h 371"/>
                <a:gd name="T16" fmla="*/ 330 w 341"/>
                <a:gd name="T17" fmla="*/ 111 h 371"/>
                <a:gd name="T18" fmla="*/ 338 w 341"/>
                <a:gd name="T19" fmla="*/ 140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0 h 371"/>
                <a:gd name="T32" fmla="*/ 280 w 341"/>
                <a:gd name="T33" fmla="*/ 331 h 371"/>
                <a:gd name="T34" fmla="*/ 257 w 341"/>
                <a:gd name="T35" fmla="*/ 348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0"/>
                  </a:lnTo>
                  <a:lnTo>
                    <a:pt x="257" y="24"/>
                  </a:lnTo>
                  <a:lnTo>
                    <a:pt x="280" y="40"/>
                  </a:lnTo>
                  <a:lnTo>
                    <a:pt x="301" y="61"/>
                  </a:lnTo>
                  <a:lnTo>
                    <a:pt x="317" y="84"/>
                  </a:lnTo>
                  <a:lnTo>
                    <a:pt x="330" y="111"/>
                  </a:lnTo>
                  <a:lnTo>
                    <a:pt x="338" y="140"/>
                  </a:lnTo>
                  <a:lnTo>
                    <a:pt x="341" y="171"/>
                  </a:lnTo>
                  <a:lnTo>
                    <a:pt x="341" y="200"/>
                  </a:lnTo>
                  <a:lnTo>
                    <a:pt x="338" y="231"/>
                  </a:lnTo>
                  <a:lnTo>
                    <a:pt x="330" y="260"/>
                  </a:lnTo>
                  <a:lnTo>
                    <a:pt x="317" y="287"/>
                  </a:lnTo>
                  <a:lnTo>
                    <a:pt x="301" y="310"/>
                  </a:lnTo>
                  <a:lnTo>
                    <a:pt x="280" y="331"/>
                  </a:lnTo>
                  <a:lnTo>
                    <a:pt x="257" y="348"/>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Freeform 19"/>
            <p:cNvSpPr>
              <a:spLocks/>
            </p:cNvSpPr>
            <p:nvPr/>
          </p:nvSpPr>
          <p:spPr bwMode="auto">
            <a:xfrm>
              <a:off x="1120" y="339"/>
              <a:ext cx="72" cy="72"/>
            </a:xfrm>
            <a:custGeom>
              <a:avLst/>
              <a:gdLst>
                <a:gd name="T0" fmla="*/ 317 w 430"/>
                <a:gd name="T1" fmla="*/ 0 h 433"/>
                <a:gd name="T2" fmla="*/ 341 w 430"/>
                <a:gd name="T3" fmla="*/ 3 h 433"/>
                <a:gd name="T4" fmla="*/ 362 w 430"/>
                <a:gd name="T5" fmla="*/ 10 h 433"/>
                <a:gd name="T6" fmla="*/ 382 w 430"/>
                <a:gd name="T7" fmla="*/ 22 h 433"/>
                <a:gd name="T8" fmla="*/ 398 w 430"/>
                <a:gd name="T9" fmla="*/ 37 h 433"/>
                <a:gd name="T10" fmla="*/ 411 w 430"/>
                <a:gd name="T11" fmla="*/ 56 h 433"/>
                <a:gd name="T12" fmla="*/ 421 w 430"/>
                <a:gd name="T13" fmla="*/ 77 h 433"/>
                <a:gd name="T14" fmla="*/ 427 w 430"/>
                <a:gd name="T15" fmla="*/ 102 h 433"/>
                <a:gd name="T16" fmla="*/ 430 w 430"/>
                <a:gd name="T17" fmla="*/ 129 h 433"/>
                <a:gd name="T18" fmla="*/ 430 w 430"/>
                <a:gd name="T19" fmla="*/ 153 h 433"/>
                <a:gd name="T20" fmla="*/ 426 w 430"/>
                <a:gd name="T21" fmla="*/ 189 h 433"/>
                <a:gd name="T22" fmla="*/ 416 w 430"/>
                <a:gd name="T23" fmla="*/ 225 h 433"/>
                <a:gd name="T24" fmla="*/ 402 w 430"/>
                <a:gd name="T25" fmla="*/ 259 h 433"/>
                <a:gd name="T26" fmla="*/ 383 w 430"/>
                <a:gd name="T27" fmla="*/ 291 h 433"/>
                <a:gd name="T28" fmla="*/ 358 w 430"/>
                <a:gd name="T29" fmla="*/ 321 h 433"/>
                <a:gd name="T30" fmla="*/ 331 w 430"/>
                <a:gd name="T31" fmla="*/ 345 h 433"/>
                <a:gd name="T32" fmla="*/ 301 w 430"/>
                <a:gd name="T33" fmla="*/ 366 h 433"/>
                <a:gd name="T34" fmla="*/ 269 w 430"/>
                <a:gd name="T35" fmla="*/ 382 h 433"/>
                <a:gd name="T36" fmla="*/ 0 w 430"/>
                <a:gd name="T37" fmla="*/ 433 h 433"/>
                <a:gd name="T38" fmla="*/ 0 w 430"/>
                <a:gd name="T39" fmla="*/ 37 h 433"/>
                <a:gd name="T40" fmla="*/ 266 w 430"/>
                <a:gd name="T41" fmla="*/ 6 h 433"/>
                <a:gd name="T42" fmla="*/ 293 w 430"/>
                <a:gd name="T43" fmla="*/ 1 h 433"/>
                <a:gd name="T44" fmla="*/ 317 w 430"/>
                <a:gd name="T4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0" h="433">
                  <a:moveTo>
                    <a:pt x="317" y="0"/>
                  </a:moveTo>
                  <a:lnTo>
                    <a:pt x="341" y="3"/>
                  </a:lnTo>
                  <a:lnTo>
                    <a:pt x="362" y="10"/>
                  </a:lnTo>
                  <a:lnTo>
                    <a:pt x="382" y="22"/>
                  </a:lnTo>
                  <a:lnTo>
                    <a:pt x="398" y="37"/>
                  </a:lnTo>
                  <a:lnTo>
                    <a:pt x="411" y="56"/>
                  </a:lnTo>
                  <a:lnTo>
                    <a:pt x="421" y="77"/>
                  </a:lnTo>
                  <a:lnTo>
                    <a:pt x="427" y="102"/>
                  </a:lnTo>
                  <a:lnTo>
                    <a:pt x="430" y="129"/>
                  </a:lnTo>
                  <a:lnTo>
                    <a:pt x="430" y="153"/>
                  </a:lnTo>
                  <a:lnTo>
                    <a:pt x="426" y="189"/>
                  </a:lnTo>
                  <a:lnTo>
                    <a:pt x="416" y="225"/>
                  </a:lnTo>
                  <a:lnTo>
                    <a:pt x="402" y="259"/>
                  </a:lnTo>
                  <a:lnTo>
                    <a:pt x="383" y="291"/>
                  </a:lnTo>
                  <a:lnTo>
                    <a:pt x="358" y="321"/>
                  </a:lnTo>
                  <a:lnTo>
                    <a:pt x="331" y="345"/>
                  </a:lnTo>
                  <a:lnTo>
                    <a:pt x="301" y="366"/>
                  </a:lnTo>
                  <a:lnTo>
                    <a:pt x="269" y="382"/>
                  </a:lnTo>
                  <a:lnTo>
                    <a:pt x="0" y="433"/>
                  </a:lnTo>
                  <a:lnTo>
                    <a:pt x="0" y="37"/>
                  </a:lnTo>
                  <a:lnTo>
                    <a:pt x="266" y="6"/>
                  </a:lnTo>
                  <a:lnTo>
                    <a:pt x="293" y="1"/>
                  </a:lnTo>
                  <a:lnTo>
                    <a:pt x="3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Freeform 21"/>
            <p:cNvSpPr>
              <a:spLocks/>
            </p:cNvSpPr>
            <p:nvPr/>
          </p:nvSpPr>
          <p:spPr bwMode="auto">
            <a:xfrm>
              <a:off x="638" y="439"/>
              <a:ext cx="403" cy="390"/>
            </a:xfrm>
            <a:custGeom>
              <a:avLst/>
              <a:gdLst>
                <a:gd name="T0" fmla="*/ 1252 w 2416"/>
                <a:gd name="T1" fmla="*/ 666 h 2337"/>
                <a:gd name="T2" fmla="*/ 2225 w 2416"/>
                <a:gd name="T3" fmla="*/ 669 h 2337"/>
                <a:gd name="T4" fmla="*/ 2293 w 2416"/>
                <a:gd name="T5" fmla="*/ 689 h 2337"/>
                <a:gd name="T6" fmla="*/ 2349 w 2416"/>
                <a:gd name="T7" fmla="*/ 727 h 2337"/>
                <a:gd name="T8" fmla="*/ 2390 w 2416"/>
                <a:gd name="T9" fmla="*/ 780 h 2337"/>
                <a:gd name="T10" fmla="*/ 2413 w 2416"/>
                <a:gd name="T11" fmla="*/ 843 h 2337"/>
                <a:gd name="T12" fmla="*/ 2413 w 2416"/>
                <a:gd name="T13" fmla="*/ 912 h 2337"/>
                <a:gd name="T14" fmla="*/ 2390 w 2416"/>
                <a:gd name="T15" fmla="*/ 976 h 2337"/>
                <a:gd name="T16" fmla="*/ 2349 w 2416"/>
                <a:gd name="T17" fmla="*/ 1029 h 2337"/>
                <a:gd name="T18" fmla="*/ 2293 w 2416"/>
                <a:gd name="T19" fmla="*/ 1067 h 2337"/>
                <a:gd name="T20" fmla="*/ 2225 w 2416"/>
                <a:gd name="T21" fmla="*/ 1087 h 2337"/>
                <a:gd name="T22" fmla="*/ 1616 w 2416"/>
                <a:gd name="T23" fmla="*/ 1090 h 2337"/>
                <a:gd name="T24" fmla="*/ 1604 w 2416"/>
                <a:gd name="T25" fmla="*/ 1504 h 2337"/>
                <a:gd name="T26" fmla="*/ 1572 w 2416"/>
                <a:gd name="T27" fmla="*/ 1577 h 2337"/>
                <a:gd name="T28" fmla="*/ 1532 w 2416"/>
                <a:gd name="T29" fmla="*/ 1647 h 2337"/>
                <a:gd name="T30" fmla="*/ 1489 w 2416"/>
                <a:gd name="T31" fmla="*/ 1714 h 2337"/>
                <a:gd name="T32" fmla="*/ 1443 w 2416"/>
                <a:gd name="T33" fmla="*/ 1775 h 2337"/>
                <a:gd name="T34" fmla="*/ 1400 w 2416"/>
                <a:gd name="T35" fmla="*/ 1829 h 2337"/>
                <a:gd name="T36" fmla="*/ 1360 w 2416"/>
                <a:gd name="T37" fmla="*/ 1873 h 2337"/>
                <a:gd name="T38" fmla="*/ 1329 w 2416"/>
                <a:gd name="T39" fmla="*/ 1907 h 2337"/>
                <a:gd name="T40" fmla="*/ 1307 w 2416"/>
                <a:gd name="T41" fmla="*/ 1929 h 2337"/>
                <a:gd name="T42" fmla="*/ 1298 w 2416"/>
                <a:gd name="T43" fmla="*/ 1937 h 2337"/>
                <a:gd name="T44" fmla="*/ 1280 w 2416"/>
                <a:gd name="T45" fmla="*/ 1968 h 2337"/>
                <a:gd name="T46" fmla="*/ 1279 w 2416"/>
                <a:gd name="T47" fmla="*/ 2002 h 2337"/>
                <a:gd name="T48" fmla="*/ 1295 w 2416"/>
                <a:gd name="T49" fmla="*/ 2034 h 2337"/>
                <a:gd name="T50" fmla="*/ 1327 w 2416"/>
                <a:gd name="T51" fmla="*/ 2053 h 2337"/>
                <a:gd name="T52" fmla="*/ 1360 w 2416"/>
                <a:gd name="T53" fmla="*/ 2054 h 2337"/>
                <a:gd name="T54" fmla="*/ 1390 w 2416"/>
                <a:gd name="T55" fmla="*/ 2037 h 2337"/>
                <a:gd name="T56" fmla="*/ 1401 w 2416"/>
                <a:gd name="T57" fmla="*/ 2026 h 2337"/>
                <a:gd name="T58" fmla="*/ 1427 w 2416"/>
                <a:gd name="T59" fmla="*/ 2001 h 2337"/>
                <a:gd name="T60" fmla="*/ 1463 w 2416"/>
                <a:gd name="T61" fmla="*/ 1963 h 2337"/>
                <a:gd name="T62" fmla="*/ 1506 w 2416"/>
                <a:gd name="T63" fmla="*/ 1913 h 2337"/>
                <a:gd name="T64" fmla="*/ 1554 w 2416"/>
                <a:gd name="T65" fmla="*/ 1855 h 2337"/>
                <a:gd name="T66" fmla="*/ 1603 w 2416"/>
                <a:gd name="T67" fmla="*/ 1787 h 2337"/>
                <a:gd name="T68" fmla="*/ 1651 w 2416"/>
                <a:gd name="T69" fmla="*/ 1712 h 2337"/>
                <a:gd name="T70" fmla="*/ 1695 w 2416"/>
                <a:gd name="T71" fmla="*/ 1633 h 2337"/>
                <a:gd name="T72" fmla="*/ 2205 w 2416"/>
                <a:gd name="T73" fmla="*/ 1592 h 2337"/>
                <a:gd name="T74" fmla="*/ 2203 w 2416"/>
                <a:gd name="T75" fmla="*/ 1604 h 2337"/>
                <a:gd name="T76" fmla="*/ 2195 w 2416"/>
                <a:gd name="T77" fmla="*/ 1637 h 2337"/>
                <a:gd name="T78" fmla="*/ 2181 w 2416"/>
                <a:gd name="T79" fmla="*/ 1686 h 2337"/>
                <a:gd name="T80" fmla="*/ 2161 w 2416"/>
                <a:gd name="T81" fmla="*/ 1746 h 2337"/>
                <a:gd name="T82" fmla="*/ 2134 w 2416"/>
                <a:gd name="T83" fmla="*/ 1814 h 2337"/>
                <a:gd name="T84" fmla="*/ 2102 w 2416"/>
                <a:gd name="T85" fmla="*/ 1886 h 2337"/>
                <a:gd name="T86" fmla="*/ 2061 w 2416"/>
                <a:gd name="T87" fmla="*/ 1955 h 2337"/>
                <a:gd name="T88" fmla="*/ 2011 w 2416"/>
                <a:gd name="T89" fmla="*/ 2017 h 2337"/>
                <a:gd name="T90" fmla="*/ 1954 w 2416"/>
                <a:gd name="T91" fmla="*/ 2068 h 2337"/>
                <a:gd name="T92" fmla="*/ 1829 w 2416"/>
                <a:gd name="T93" fmla="*/ 2148 h 2337"/>
                <a:gd name="T94" fmla="*/ 1705 w 2416"/>
                <a:gd name="T95" fmla="*/ 2212 h 2337"/>
                <a:gd name="T96" fmla="*/ 1596 w 2416"/>
                <a:gd name="T97" fmla="*/ 2265 h 2337"/>
                <a:gd name="T98" fmla="*/ 1539 w 2416"/>
                <a:gd name="T99" fmla="*/ 2291 h 2337"/>
                <a:gd name="T100" fmla="*/ 1474 w 2416"/>
                <a:gd name="T101" fmla="*/ 2314 h 2337"/>
                <a:gd name="T102" fmla="*/ 1408 w 2416"/>
                <a:gd name="T103" fmla="*/ 2331 h 2337"/>
                <a:gd name="T104" fmla="*/ 1346 w 2416"/>
                <a:gd name="T105" fmla="*/ 2337 h 2337"/>
                <a:gd name="T106" fmla="*/ 73 w 2416"/>
                <a:gd name="T107" fmla="*/ 2335 h 2337"/>
                <a:gd name="T108" fmla="*/ 35 w 2416"/>
                <a:gd name="T109" fmla="*/ 2320 h 2337"/>
                <a:gd name="T110" fmla="*/ 9 w 2416"/>
                <a:gd name="T111" fmla="*/ 2292 h 2337"/>
                <a:gd name="T112" fmla="*/ 0 w 2416"/>
                <a:gd name="T113" fmla="*/ 2255 h 2337"/>
                <a:gd name="T114" fmla="*/ 8 w 2416"/>
                <a:gd name="T115" fmla="*/ 2211 h 2337"/>
                <a:gd name="T116" fmla="*/ 623 w 2416"/>
                <a:gd name="T117" fmla="*/ 542 h 2337"/>
                <a:gd name="T118" fmla="*/ 674 w 2416"/>
                <a:gd name="T119" fmla="*/ 458 h 2337"/>
                <a:gd name="T120" fmla="*/ 738 w 2416"/>
                <a:gd name="T121" fmla="*/ 377 h 2337"/>
                <a:gd name="T122" fmla="*/ 810 w 2416"/>
                <a:gd name="T123" fmla="*/ 306 h 2337"/>
                <a:gd name="T124" fmla="*/ 882 w 2416"/>
                <a:gd name="T125" fmla="*/ 251 h 2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16" h="2337">
                  <a:moveTo>
                    <a:pt x="1252" y="0"/>
                  </a:moveTo>
                  <a:lnTo>
                    <a:pt x="1252" y="666"/>
                  </a:lnTo>
                  <a:lnTo>
                    <a:pt x="2189" y="666"/>
                  </a:lnTo>
                  <a:lnTo>
                    <a:pt x="2225" y="669"/>
                  </a:lnTo>
                  <a:lnTo>
                    <a:pt x="2260" y="676"/>
                  </a:lnTo>
                  <a:lnTo>
                    <a:pt x="2293" y="689"/>
                  </a:lnTo>
                  <a:lnTo>
                    <a:pt x="2323" y="707"/>
                  </a:lnTo>
                  <a:lnTo>
                    <a:pt x="2349" y="727"/>
                  </a:lnTo>
                  <a:lnTo>
                    <a:pt x="2372" y="752"/>
                  </a:lnTo>
                  <a:lnTo>
                    <a:pt x="2390" y="780"/>
                  </a:lnTo>
                  <a:lnTo>
                    <a:pt x="2403" y="811"/>
                  </a:lnTo>
                  <a:lnTo>
                    <a:pt x="2413" y="843"/>
                  </a:lnTo>
                  <a:lnTo>
                    <a:pt x="2416" y="878"/>
                  </a:lnTo>
                  <a:lnTo>
                    <a:pt x="2413" y="912"/>
                  </a:lnTo>
                  <a:lnTo>
                    <a:pt x="2403" y="945"/>
                  </a:lnTo>
                  <a:lnTo>
                    <a:pt x="2390" y="976"/>
                  </a:lnTo>
                  <a:lnTo>
                    <a:pt x="2372" y="1004"/>
                  </a:lnTo>
                  <a:lnTo>
                    <a:pt x="2349" y="1029"/>
                  </a:lnTo>
                  <a:lnTo>
                    <a:pt x="2323" y="1049"/>
                  </a:lnTo>
                  <a:lnTo>
                    <a:pt x="2293" y="1067"/>
                  </a:lnTo>
                  <a:lnTo>
                    <a:pt x="2260" y="1080"/>
                  </a:lnTo>
                  <a:lnTo>
                    <a:pt x="2225" y="1087"/>
                  </a:lnTo>
                  <a:lnTo>
                    <a:pt x="2189" y="1090"/>
                  </a:lnTo>
                  <a:lnTo>
                    <a:pt x="1616" y="1090"/>
                  </a:lnTo>
                  <a:lnTo>
                    <a:pt x="1616" y="1467"/>
                  </a:lnTo>
                  <a:lnTo>
                    <a:pt x="1604" y="1504"/>
                  </a:lnTo>
                  <a:lnTo>
                    <a:pt x="1589" y="1541"/>
                  </a:lnTo>
                  <a:lnTo>
                    <a:pt x="1572" y="1577"/>
                  </a:lnTo>
                  <a:lnTo>
                    <a:pt x="1553" y="1613"/>
                  </a:lnTo>
                  <a:lnTo>
                    <a:pt x="1532" y="1647"/>
                  </a:lnTo>
                  <a:lnTo>
                    <a:pt x="1511" y="1681"/>
                  </a:lnTo>
                  <a:lnTo>
                    <a:pt x="1489" y="1714"/>
                  </a:lnTo>
                  <a:lnTo>
                    <a:pt x="1466" y="1745"/>
                  </a:lnTo>
                  <a:lnTo>
                    <a:pt x="1443" y="1775"/>
                  </a:lnTo>
                  <a:lnTo>
                    <a:pt x="1422" y="1803"/>
                  </a:lnTo>
                  <a:lnTo>
                    <a:pt x="1400" y="1829"/>
                  </a:lnTo>
                  <a:lnTo>
                    <a:pt x="1380" y="1853"/>
                  </a:lnTo>
                  <a:lnTo>
                    <a:pt x="1360" y="1873"/>
                  </a:lnTo>
                  <a:lnTo>
                    <a:pt x="1343" y="1892"/>
                  </a:lnTo>
                  <a:lnTo>
                    <a:pt x="1329" y="1907"/>
                  </a:lnTo>
                  <a:lnTo>
                    <a:pt x="1316" y="1920"/>
                  </a:lnTo>
                  <a:lnTo>
                    <a:pt x="1307" y="1929"/>
                  </a:lnTo>
                  <a:lnTo>
                    <a:pt x="1301" y="1935"/>
                  </a:lnTo>
                  <a:lnTo>
                    <a:pt x="1298" y="1937"/>
                  </a:lnTo>
                  <a:lnTo>
                    <a:pt x="1287" y="1952"/>
                  </a:lnTo>
                  <a:lnTo>
                    <a:pt x="1280" y="1968"/>
                  </a:lnTo>
                  <a:lnTo>
                    <a:pt x="1276" y="1985"/>
                  </a:lnTo>
                  <a:lnTo>
                    <a:pt x="1279" y="2002"/>
                  </a:lnTo>
                  <a:lnTo>
                    <a:pt x="1285" y="2019"/>
                  </a:lnTo>
                  <a:lnTo>
                    <a:pt x="1295" y="2034"/>
                  </a:lnTo>
                  <a:lnTo>
                    <a:pt x="1309" y="2046"/>
                  </a:lnTo>
                  <a:lnTo>
                    <a:pt x="1327" y="2053"/>
                  </a:lnTo>
                  <a:lnTo>
                    <a:pt x="1344" y="2056"/>
                  </a:lnTo>
                  <a:lnTo>
                    <a:pt x="1360" y="2054"/>
                  </a:lnTo>
                  <a:lnTo>
                    <a:pt x="1376" y="2048"/>
                  </a:lnTo>
                  <a:lnTo>
                    <a:pt x="1390" y="2037"/>
                  </a:lnTo>
                  <a:lnTo>
                    <a:pt x="1394" y="2034"/>
                  </a:lnTo>
                  <a:lnTo>
                    <a:pt x="1401" y="2026"/>
                  </a:lnTo>
                  <a:lnTo>
                    <a:pt x="1413" y="2016"/>
                  </a:lnTo>
                  <a:lnTo>
                    <a:pt x="1427" y="2001"/>
                  </a:lnTo>
                  <a:lnTo>
                    <a:pt x="1443" y="1984"/>
                  </a:lnTo>
                  <a:lnTo>
                    <a:pt x="1463" y="1963"/>
                  </a:lnTo>
                  <a:lnTo>
                    <a:pt x="1483" y="1939"/>
                  </a:lnTo>
                  <a:lnTo>
                    <a:pt x="1506" y="1913"/>
                  </a:lnTo>
                  <a:lnTo>
                    <a:pt x="1529" y="1885"/>
                  </a:lnTo>
                  <a:lnTo>
                    <a:pt x="1554" y="1855"/>
                  </a:lnTo>
                  <a:lnTo>
                    <a:pt x="1578" y="1822"/>
                  </a:lnTo>
                  <a:lnTo>
                    <a:pt x="1603" y="1787"/>
                  </a:lnTo>
                  <a:lnTo>
                    <a:pt x="1628" y="1751"/>
                  </a:lnTo>
                  <a:lnTo>
                    <a:pt x="1651" y="1712"/>
                  </a:lnTo>
                  <a:lnTo>
                    <a:pt x="1674" y="1673"/>
                  </a:lnTo>
                  <a:lnTo>
                    <a:pt x="1695" y="1633"/>
                  </a:lnTo>
                  <a:lnTo>
                    <a:pt x="1714" y="1592"/>
                  </a:lnTo>
                  <a:lnTo>
                    <a:pt x="2205" y="1592"/>
                  </a:lnTo>
                  <a:lnTo>
                    <a:pt x="2204" y="1595"/>
                  </a:lnTo>
                  <a:lnTo>
                    <a:pt x="2203" y="1604"/>
                  </a:lnTo>
                  <a:lnTo>
                    <a:pt x="2199" y="1619"/>
                  </a:lnTo>
                  <a:lnTo>
                    <a:pt x="2195" y="1637"/>
                  </a:lnTo>
                  <a:lnTo>
                    <a:pt x="2189" y="1660"/>
                  </a:lnTo>
                  <a:lnTo>
                    <a:pt x="2181" y="1686"/>
                  </a:lnTo>
                  <a:lnTo>
                    <a:pt x="2172" y="1715"/>
                  </a:lnTo>
                  <a:lnTo>
                    <a:pt x="2161" y="1746"/>
                  </a:lnTo>
                  <a:lnTo>
                    <a:pt x="2149" y="1780"/>
                  </a:lnTo>
                  <a:lnTo>
                    <a:pt x="2134" y="1814"/>
                  </a:lnTo>
                  <a:lnTo>
                    <a:pt x="2119" y="1851"/>
                  </a:lnTo>
                  <a:lnTo>
                    <a:pt x="2102" y="1886"/>
                  </a:lnTo>
                  <a:lnTo>
                    <a:pt x="2082" y="1921"/>
                  </a:lnTo>
                  <a:lnTo>
                    <a:pt x="2061" y="1955"/>
                  </a:lnTo>
                  <a:lnTo>
                    <a:pt x="2037" y="1987"/>
                  </a:lnTo>
                  <a:lnTo>
                    <a:pt x="2011" y="2017"/>
                  </a:lnTo>
                  <a:lnTo>
                    <a:pt x="1984" y="2044"/>
                  </a:lnTo>
                  <a:lnTo>
                    <a:pt x="1954" y="2068"/>
                  </a:lnTo>
                  <a:lnTo>
                    <a:pt x="1893" y="2110"/>
                  </a:lnTo>
                  <a:lnTo>
                    <a:pt x="1829" y="2148"/>
                  </a:lnTo>
                  <a:lnTo>
                    <a:pt x="1766" y="2182"/>
                  </a:lnTo>
                  <a:lnTo>
                    <a:pt x="1705" y="2212"/>
                  </a:lnTo>
                  <a:lnTo>
                    <a:pt x="1648" y="2239"/>
                  </a:lnTo>
                  <a:lnTo>
                    <a:pt x="1596" y="2265"/>
                  </a:lnTo>
                  <a:lnTo>
                    <a:pt x="1568" y="2279"/>
                  </a:lnTo>
                  <a:lnTo>
                    <a:pt x="1539" y="2291"/>
                  </a:lnTo>
                  <a:lnTo>
                    <a:pt x="1507" y="2303"/>
                  </a:lnTo>
                  <a:lnTo>
                    <a:pt x="1474" y="2314"/>
                  </a:lnTo>
                  <a:lnTo>
                    <a:pt x="1440" y="2324"/>
                  </a:lnTo>
                  <a:lnTo>
                    <a:pt x="1408" y="2331"/>
                  </a:lnTo>
                  <a:lnTo>
                    <a:pt x="1376" y="2336"/>
                  </a:lnTo>
                  <a:lnTo>
                    <a:pt x="1346" y="2337"/>
                  </a:lnTo>
                  <a:lnTo>
                    <a:pt x="96" y="2337"/>
                  </a:lnTo>
                  <a:lnTo>
                    <a:pt x="73" y="2335"/>
                  </a:lnTo>
                  <a:lnTo>
                    <a:pt x="52" y="2330"/>
                  </a:lnTo>
                  <a:lnTo>
                    <a:pt x="35" y="2320"/>
                  </a:lnTo>
                  <a:lnTo>
                    <a:pt x="20" y="2307"/>
                  </a:lnTo>
                  <a:lnTo>
                    <a:pt x="9" y="2292"/>
                  </a:lnTo>
                  <a:lnTo>
                    <a:pt x="3" y="2274"/>
                  </a:lnTo>
                  <a:lnTo>
                    <a:pt x="0" y="2255"/>
                  </a:lnTo>
                  <a:lnTo>
                    <a:pt x="2" y="2233"/>
                  </a:lnTo>
                  <a:lnTo>
                    <a:pt x="8" y="2211"/>
                  </a:lnTo>
                  <a:lnTo>
                    <a:pt x="605" y="582"/>
                  </a:lnTo>
                  <a:lnTo>
                    <a:pt x="623" y="542"/>
                  </a:lnTo>
                  <a:lnTo>
                    <a:pt x="646" y="500"/>
                  </a:lnTo>
                  <a:lnTo>
                    <a:pt x="674" y="458"/>
                  </a:lnTo>
                  <a:lnTo>
                    <a:pt x="704" y="417"/>
                  </a:lnTo>
                  <a:lnTo>
                    <a:pt x="738" y="377"/>
                  </a:lnTo>
                  <a:lnTo>
                    <a:pt x="773" y="340"/>
                  </a:lnTo>
                  <a:lnTo>
                    <a:pt x="810" y="306"/>
                  </a:lnTo>
                  <a:lnTo>
                    <a:pt x="847" y="276"/>
                  </a:lnTo>
                  <a:lnTo>
                    <a:pt x="882" y="251"/>
                  </a:lnTo>
                  <a:lnTo>
                    <a:pt x="12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68" name="Freeform 26"/>
          <p:cNvSpPr>
            <a:spLocks noEditPoints="1"/>
          </p:cNvSpPr>
          <p:nvPr/>
        </p:nvSpPr>
        <p:spPr bwMode="auto">
          <a:xfrm>
            <a:off x="6549005" y="3730542"/>
            <a:ext cx="355600" cy="695325"/>
          </a:xfrm>
          <a:custGeom>
            <a:avLst/>
            <a:gdLst>
              <a:gd name="T0" fmla="*/ 765 w 1790"/>
              <a:gd name="T1" fmla="*/ 1570 h 3502"/>
              <a:gd name="T2" fmla="*/ 778 w 1790"/>
              <a:gd name="T3" fmla="*/ 1793 h 3502"/>
              <a:gd name="T4" fmla="*/ 871 w 1790"/>
              <a:gd name="T5" fmla="*/ 1683 h 3502"/>
              <a:gd name="T6" fmla="*/ 1004 w 1790"/>
              <a:gd name="T7" fmla="*/ 1655 h 3502"/>
              <a:gd name="T8" fmla="*/ 1083 w 1790"/>
              <a:gd name="T9" fmla="*/ 1817 h 3502"/>
              <a:gd name="T10" fmla="*/ 1132 w 1790"/>
              <a:gd name="T11" fmla="*/ 1601 h 3502"/>
              <a:gd name="T12" fmla="*/ 942 w 1790"/>
              <a:gd name="T13" fmla="*/ 1469 h 3502"/>
              <a:gd name="T14" fmla="*/ 660 w 1790"/>
              <a:gd name="T15" fmla="*/ 1357 h 3502"/>
              <a:gd name="T16" fmla="*/ 517 w 1790"/>
              <a:gd name="T17" fmla="*/ 1673 h 3502"/>
              <a:gd name="T18" fmla="*/ 667 w 1790"/>
              <a:gd name="T19" fmla="*/ 1992 h 3502"/>
              <a:gd name="T20" fmla="*/ 775 w 1790"/>
              <a:gd name="T21" fmla="*/ 1920 h 3502"/>
              <a:gd name="T22" fmla="*/ 640 w 1790"/>
              <a:gd name="T23" fmla="*/ 1673 h 3502"/>
              <a:gd name="T24" fmla="*/ 777 w 1790"/>
              <a:gd name="T25" fmla="*/ 1421 h 3502"/>
              <a:gd name="T26" fmla="*/ 1068 w 1790"/>
              <a:gd name="T27" fmla="*/ 1401 h 3502"/>
              <a:gd name="T28" fmla="*/ 1239 w 1790"/>
              <a:gd name="T29" fmla="*/ 1629 h 3502"/>
              <a:gd name="T30" fmla="*/ 1133 w 1790"/>
              <a:gd name="T31" fmla="*/ 1903 h 3502"/>
              <a:gd name="T32" fmla="*/ 1228 w 1790"/>
              <a:gd name="T33" fmla="*/ 1980 h 3502"/>
              <a:gd name="T34" fmla="*/ 1365 w 1790"/>
              <a:gd name="T35" fmla="*/ 1673 h 3502"/>
              <a:gd name="T36" fmla="*/ 1223 w 1790"/>
              <a:gd name="T37" fmla="*/ 1357 h 3502"/>
              <a:gd name="T38" fmla="*/ 942 w 1790"/>
              <a:gd name="T39" fmla="*/ 1203 h 3502"/>
              <a:gd name="T40" fmla="*/ 1276 w 1790"/>
              <a:gd name="T41" fmla="*/ 1340 h 3502"/>
              <a:gd name="T42" fmla="*/ 1414 w 1790"/>
              <a:gd name="T43" fmla="*/ 1673 h 3502"/>
              <a:gd name="T44" fmla="*/ 1279 w 1790"/>
              <a:gd name="T45" fmla="*/ 2000 h 3502"/>
              <a:gd name="T46" fmla="*/ 1090 w 1790"/>
              <a:gd name="T47" fmla="*/ 2385 h 3502"/>
              <a:gd name="T48" fmla="*/ 1166 w 1790"/>
              <a:gd name="T49" fmla="*/ 2179 h 3502"/>
              <a:gd name="T50" fmla="*/ 1288 w 1790"/>
              <a:gd name="T51" fmla="*/ 2232 h 3502"/>
              <a:gd name="T52" fmla="*/ 1346 w 1790"/>
              <a:gd name="T53" fmla="*/ 2232 h 3502"/>
              <a:gd name="T54" fmla="*/ 1468 w 1790"/>
              <a:gd name="T55" fmla="*/ 2179 h 3502"/>
              <a:gd name="T56" fmla="*/ 1543 w 1790"/>
              <a:gd name="T57" fmla="*/ 2385 h 3502"/>
              <a:gd name="T58" fmla="*/ 1637 w 1790"/>
              <a:gd name="T59" fmla="*/ 2187 h 3502"/>
              <a:gd name="T60" fmla="*/ 1768 w 1790"/>
              <a:gd name="T61" fmla="*/ 2213 h 3502"/>
              <a:gd name="T62" fmla="*/ 1789 w 1790"/>
              <a:gd name="T63" fmla="*/ 3085 h 3502"/>
              <a:gd name="T64" fmla="*/ 1779 w 1790"/>
              <a:gd name="T65" fmla="*/ 3164 h 3502"/>
              <a:gd name="T66" fmla="*/ 1707 w 1790"/>
              <a:gd name="T67" fmla="*/ 3330 h 3502"/>
              <a:gd name="T68" fmla="*/ 1511 w 1790"/>
              <a:gd name="T69" fmla="*/ 3473 h 3502"/>
              <a:gd name="T70" fmla="*/ 1163 w 1790"/>
              <a:gd name="T71" fmla="*/ 3487 h 3502"/>
              <a:gd name="T72" fmla="*/ 934 w 1790"/>
              <a:gd name="T73" fmla="*/ 3373 h 3502"/>
              <a:gd name="T74" fmla="*/ 858 w 1790"/>
              <a:gd name="T75" fmla="*/ 3263 h 3502"/>
              <a:gd name="T76" fmla="*/ 768 w 1790"/>
              <a:gd name="T77" fmla="*/ 3106 h 3502"/>
              <a:gd name="T78" fmla="*/ 630 w 1790"/>
              <a:gd name="T79" fmla="*/ 2864 h 3502"/>
              <a:gd name="T80" fmla="*/ 521 w 1790"/>
              <a:gd name="T81" fmla="*/ 2667 h 3502"/>
              <a:gd name="T82" fmla="*/ 507 w 1790"/>
              <a:gd name="T83" fmla="*/ 2517 h 3502"/>
              <a:gd name="T84" fmla="*/ 636 w 1790"/>
              <a:gd name="T85" fmla="*/ 2496 h 3502"/>
              <a:gd name="T86" fmla="*/ 816 w 1790"/>
              <a:gd name="T87" fmla="*/ 2700 h 3502"/>
              <a:gd name="T88" fmla="*/ 615 w 1790"/>
              <a:gd name="T89" fmla="*/ 2011 h 3502"/>
              <a:gd name="T90" fmla="*/ 469 w 1790"/>
              <a:gd name="T91" fmla="*/ 1673 h 3502"/>
              <a:gd name="T92" fmla="*/ 608 w 1790"/>
              <a:gd name="T93" fmla="*/ 1340 h 3502"/>
              <a:gd name="T94" fmla="*/ 942 w 1790"/>
              <a:gd name="T95" fmla="*/ 1203 h 3502"/>
              <a:gd name="T96" fmla="*/ 639 w 1790"/>
              <a:gd name="T97" fmla="*/ 188 h 3502"/>
              <a:gd name="T98" fmla="*/ 1056 w 1790"/>
              <a:gd name="T99" fmla="*/ 141 h 3502"/>
              <a:gd name="T100" fmla="*/ 1625 w 1790"/>
              <a:gd name="T101" fmla="*/ 46 h 3502"/>
              <a:gd name="T102" fmla="*/ 1558 w 1790"/>
              <a:gd name="T103" fmla="*/ 2034 h 3502"/>
              <a:gd name="T104" fmla="*/ 161 w 1790"/>
              <a:gd name="T105" fmla="*/ 2902 h 3502"/>
              <a:gd name="T106" fmla="*/ 3 w 1790"/>
              <a:gd name="T107" fmla="*/ 2744 h 3502"/>
              <a:gd name="T108" fmla="*/ 71 w 1790"/>
              <a:gd name="T109" fmla="*/ 46 h 3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90" h="3502">
                <a:moveTo>
                  <a:pt x="942" y="1469"/>
                </a:moveTo>
                <a:lnTo>
                  <a:pt x="904" y="1472"/>
                </a:lnTo>
                <a:lnTo>
                  <a:pt x="870" y="1482"/>
                </a:lnTo>
                <a:lnTo>
                  <a:pt x="839" y="1498"/>
                </a:lnTo>
                <a:lnTo>
                  <a:pt x="810" y="1518"/>
                </a:lnTo>
                <a:lnTo>
                  <a:pt x="786" y="1542"/>
                </a:lnTo>
                <a:lnTo>
                  <a:pt x="765" y="1570"/>
                </a:lnTo>
                <a:lnTo>
                  <a:pt x="751" y="1602"/>
                </a:lnTo>
                <a:lnTo>
                  <a:pt x="741" y="1636"/>
                </a:lnTo>
                <a:lnTo>
                  <a:pt x="737" y="1673"/>
                </a:lnTo>
                <a:lnTo>
                  <a:pt x="741" y="1706"/>
                </a:lnTo>
                <a:lnTo>
                  <a:pt x="748" y="1737"/>
                </a:lnTo>
                <a:lnTo>
                  <a:pt x="761" y="1766"/>
                </a:lnTo>
                <a:lnTo>
                  <a:pt x="778" y="1793"/>
                </a:lnTo>
                <a:lnTo>
                  <a:pt x="798" y="1816"/>
                </a:lnTo>
                <a:lnTo>
                  <a:pt x="822" y="1837"/>
                </a:lnTo>
                <a:lnTo>
                  <a:pt x="850" y="1852"/>
                </a:lnTo>
                <a:lnTo>
                  <a:pt x="850" y="1744"/>
                </a:lnTo>
                <a:lnTo>
                  <a:pt x="852" y="1721"/>
                </a:lnTo>
                <a:lnTo>
                  <a:pt x="860" y="1700"/>
                </a:lnTo>
                <a:lnTo>
                  <a:pt x="871" y="1683"/>
                </a:lnTo>
                <a:lnTo>
                  <a:pt x="887" y="1667"/>
                </a:lnTo>
                <a:lnTo>
                  <a:pt x="905" y="1655"/>
                </a:lnTo>
                <a:lnTo>
                  <a:pt x="926" y="1649"/>
                </a:lnTo>
                <a:lnTo>
                  <a:pt x="950" y="1645"/>
                </a:lnTo>
                <a:lnTo>
                  <a:pt x="960" y="1645"/>
                </a:lnTo>
                <a:lnTo>
                  <a:pt x="983" y="1649"/>
                </a:lnTo>
                <a:lnTo>
                  <a:pt x="1004" y="1655"/>
                </a:lnTo>
                <a:lnTo>
                  <a:pt x="1021" y="1667"/>
                </a:lnTo>
                <a:lnTo>
                  <a:pt x="1037" y="1683"/>
                </a:lnTo>
                <a:lnTo>
                  <a:pt x="1049" y="1701"/>
                </a:lnTo>
                <a:lnTo>
                  <a:pt x="1056" y="1721"/>
                </a:lnTo>
                <a:lnTo>
                  <a:pt x="1059" y="1744"/>
                </a:lnTo>
                <a:lnTo>
                  <a:pt x="1059" y="1838"/>
                </a:lnTo>
                <a:lnTo>
                  <a:pt x="1083" y="1817"/>
                </a:lnTo>
                <a:lnTo>
                  <a:pt x="1104" y="1794"/>
                </a:lnTo>
                <a:lnTo>
                  <a:pt x="1122" y="1766"/>
                </a:lnTo>
                <a:lnTo>
                  <a:pt x="1134" y="1738"/>
                </a:lnTo>
                <a:lnTo>
                  <a:pt x="1142" y="1706"/>
                </a:lnTo>
                <a:lnTo>
                  <a:pt x="1145" y="1673"/>
                </a:lnTo>
                <a:lnTo>
                  <a:pt x="1142" y="1636"/>
                </a:lnTo>
                <a:lnTo>
                  <a:pt x="1132" y="1601"/>
                </a:lnTo>
                <a:lnTo>
                  <a:pt x="1118" y="1570"/>
                </a:lnTo>
                <a:lnTo>
                  <a:pt x="1098" y="1542"/>
                </a:lnTo>
                <a:lnTo>
                  <a:pt x="1072" y="1518"/>
                </a:lnTo>
                <a:lnTo>
                  <a:pt x="1045" y="1498"/>
                </a:lnTo>
                <a:lnTo>
                  <a:pt x="1013" y="1482"/>
                </a:lnTo>
                <a:lnTo>
                  <a:pt x="978" y="1472"/>
                </a:lnTo>
                <a:lnTo>
                  <a:pt x="942" y="1469"/>
                </a:lnTo>
                <a:close/>
                <a:moveTo>
                  <a:pt x="942" y="1251"/>
                </a:moveTo>
                <a:lnTo>
                  <a:pt x="889" y="1254"/>
                </a:lnTo>
                <a:lnTo>
                  <a:pt x="837" y="1263"/>
                </a:lnTo>
                <a:lnTo>
                  <a:pt x="788" y="1279"/>
                </a:lnTo>
                <a:lnTo>
                  <a:pt x="743" y="1300"/>
                </a:lnTo>
                <a:lnTo>
                  <a:pt x="700" y="1326"/>
                </a:lnTo>
                <a:lnTo>
                  <a:pt x="660" y="1357"/>
                </a:lnTo>
                <a:lnTo>
                  <a:pt x="625" y="1392"/>
                </a:lnTo>
                <a:lnTo>
                  <a:pt x="594" y="1432"/>
                </a:lnTo>
                <a:lnTo>
                  <a:pt x="567" y="1475"/>
                </a:lnTo>
                <a:lnTo>
                  <a:pt x="546" y="1520"/>
                </a:lnTo>
                <a:lnTo>
                  <a:pt x="531" y="1569"/>
                </a:lnTo>
                <a:lnTo>
                  <a:pt x="521" y="1620"/>
                </a:lnTo>
                <a:lnTo>
                  <a:pt x="517" y="1673"/>
                </a:lnTo>
                <a:lnTo>
                  <a:pt x="522" y="1727"/>
                </a:lnTo>
                <a:lnTo>
                  <a:pt x="532" y="1778"/>
                </a:lnTo>
                <a:lnTo>
                  <a:pt x="547" y="1828"/>
                </a:lnTo>
                <a:lnTo>
                  <a:pt x="569" y="1874"/>
                </a:lnTo>
                <a:lnTo>
                  <a:pt x="597" y="1917"/>
                </a:lnTo>
                <a:lnTo>
                  <a:pt x="629" y="1957"/>
                </a:lnTo>
                <a:lnTo>
                  <a:pt x="667" y="1992"/>
                </a:lnTo>
                <a:lnTo>
                  <a:pt x="707" y="2023"/>
                </a:lnTo>
                <a:lnTo>
                  <a:pt x="752" y="2049"/>
                </a:lnTo>
                <a:lnTo>
                  <a:pt x="799" y="2069"/>
                </a:lnTo>
                <a:lnTo>
                  <a:pt x="850" y="2083"/>
                </a:lnTo>
                <a:lnTo>
                  <a:pt x="850" y="1957"/>
                </a:lnTo>
                <a:lnTo>
                  <a:pt x="810" y="1941"/>
                </a:lnTo>
                <a:lnTo>
                  <a:pt x="775" y="1920"/>
                </a:lnTo>
                <a:lnTo>
                  <a:pt x="742" y="1895"/>
                </a:lnTo>
                <a:lnTo>
                  <a:pt x="713" y="1866"/>
                </a:lnTo>
                <a:lnTo>
                  <a:pt x="688" y="1833"/>
                </a:lnTo>
                <a:lnTo>
                  <a:pt x="668" y="1797"/>
                </a:lnTo>
                <a:lnTo>
                  <a:pt x="653" y="1757"/>
                </a:lnTo>
                <a:lnTo>
                  <a:pt x="643" y="1716"/>
                </a:lnTo>
                <a:lnTo>
                  <a:pt x="640" y="1673"/>
                </a:lnTo>
                <a:lnTo>
                  <a:pt x="643" y="1629"/>
                </a:lnTo>
                <a:lnTo>
                  <a:pt x="653" y="1586"/>
                </a:lnTo>
                <a:lnTo>
                  <a:pt x="669" y="1546"/>
                </a:lnTo>
                <a:lnTo>
                  <a:pt x="689" y="1510"/>
                </a:lnTo>
                <a:lnTo>
                  <a:pt x="714" y="1476"/>
                </a:lnTo>
                <a:lnTo>
                  <a:pt x="744" y="1446"/>
                </a:lnTo>
                <a:lnTo>
                  <a:pt x="777" y="1421"/>
                </a:lnTo>
                <a:lnTo>
                  <a:pt x="815" y="1401"/>
                </a:lnTo>
                <a:lnTo>
                  <a:pt x="855" y="1385"/>
                </a:lnTo>
                <a:lnTo>
                  <a:pt x="897" y="1376"/>
                </a:lnTo>
                <a:lnTo>
                  <a:pt x="942" y="1372"/>
                </a:lnTo>
                <a:lnTo>
                  <a:pt x="986" y="1376"/>
                </a:lnTo>
                <a:lnTo>
                  <a:pt x="1028" y="1385"/>
                </a:lnTo>
                <a:lnTo>
                  <a:pt x="1068" y="1401"/>
                </a:lnTo>
                <a:lnTo>
                  <a:pt x="1105" y="1421"/>
                </a:lnTo>
                <a:lnTo>
                  <a:pt x="1139" y="1446"/>
                </a:lnTo>
                <a:lnTo>
                  <a:pt x="1168" y="1476"/>
                </a:lnTo>
                <a:lnTo>
                  <a:pt x="1194" y="1510"/>
                </a:lnTo>
                <a:lnTo>
                  <a:pt x="1215" y="1546"/>
                </a:lnTo>
                <a:lnTo>
                  <a:pt x="1230" y="1586"/>
                </a:lnTo>
                <a:lnTo>
                  <a:pt x="1239" y="1629"/>
                </a:lnTo>
                <a:lnTo>
                  <a:pt x="1243" y="1673"/>
                </a:lnTo>
                <a:lnTo>
                  <a:pt x="1239" y="1718"/>
                </a:lnTo>
                <a:lnTo>
                  <a:pt x="1229" y="1761"/>
                </a:lnTo>
                <a:lnTo>
                  <a:pt x="1213" y="1801"/>
                </a:lnTo>
                <a:lnTo>
                  <a:pt x="1192" y="1840"/>
                </a:lnTo>
                <a:lnTo>
                  <a:pt x="1164" y="1873"/>
                </a:lnTo>
                <a:lnTo>
                  <a:pt x="1133" y="1903"/>
                </a:lnTo>
                <a:lnTo>
                  <a:pt x="1098" y="1928"/>
                </a:lnTo>
                <a:lnTo>
                  <a:pt x="1059" y="1948"/>
                </a:lnTo>
                <a:lnTo>
                  <a:pt x="1059" y="2076"/>
                </a:lnTo>
                <a:lnTo>
                  <a:pt x="1105" y="2059"/>
                </a:lnTo>
                <a:lnTo>
                  <a:pt x="1150" y="2037"/>
                </a:lnTo>
                <a:lnTo>
                  <a:pt x="1191" y="2011"/>
                </a:lnTo>
                <a:lnTo>
                  <a:pt x="1228" y="1980"/>
                </a:lnTo>
                <a:lnTo>
                  <a:pt x="1262" y="1946"/>
                </a:lnTo>
                <a:lnTo>
                  <a:pt x="1292" y="1907"/>
                </a:lnTo>
                <a:lnTo>
                  <a:pt x="1318" y="1865"/>
                </a:lnTo>
                <a:lnTo>
                  <a:pt x="1338" y="1820"/>
                </a:lnTo>
                <a:lnTo>
                  <a:pt x="1353" y="1773"/>
                </a:lnTo>
                <a:lnTo>
                  <a:pt x="1362" y="1723"/>
                </a:lnTo>
                <a:lnTo>
                  <a:pt x="1365" y="1673"/>
                </a:lnTo>
                <a:lnTo>
                  <a:pt x="1362" y="1620"/>
                </a:lnTo>
                <a:lnTo>
                  <a:pt x="1352" y="1569"/>
                </a:lnTo>
                <a:lnTo>
                  <a:pt x="1336" y="1520"/>
                </a:lnTo>
                <a:lnTo>
                  <a:pt x="1315" y="1475"/>
                </a:lnTo>
                <a:lnTo>
                  <a:pt x="1289" y="1432"/>
                </a:lnTo>
                <a:lnTo>
                  <a:pt x="1258" y="1392"/>
                </a:lnTo>
                <a:lnTo>
                  <a:pt x="1223" y="1357"/>
                </a:lnTo>
                <a:lnTo>
                  <a:pt x="1184" y="1326"/>
                </a:lnTo>
                <a:lnTo>
                  <a:pt x="1141" y="1300"/>
                </a:lnTo>
                <a:lnTo>
                  <a:pt x="1094" y="1279"/>
                </a:lnTo>
                <a:lnTo>
                  <a:pt x="1046" y="1263"/>
                </a:lnTo>
                <a:lnTo>
                  <a:pt x="995" y="1254"/>
                </a:lnTo>
                <a:lnTo>
                  <a:pt x="942" y="1251"/>
                </a:lnTo>
                <a:close/>
                <a:moveTo>
                  <a:pt x="942" y="1203"/>
                </a:moveTo>
                <a:lnTo>
                  <a:pt x="996" y="1206"/>
                </a:lnTo>
                <a:lnTo>
                  <a:pt x="1049" y="1215"/>
                </a:lnTo>
                <a:lnTo>
                  <a:pt x="1101" y="1230"/>
                </a:lnTo>
                <a:lnTo>
                  <a:pt x="1149" y="1250"/>
                </a:lnTo>
                <a:lnTo>
                  <a:pt x="1194" y="1275"/>
                </a:lnTo>
                <a:lnTo>
                  <a:pt x="1237" y="1306"/>
                </a:lnTo>
                <a:lnTo>
                  <a:pt x="1276" y="1340"/>
                </a:lnTo>
                <a:lnTo>
                  <a:pt x="1310" y="1379"/>
                </a:lnTo>
                <a:lnTo>
                  <a:pt x="1340" y="1421"/>
                </a:lnTo>
                <a:lnTo>
                  <a:pt x="1365" y="1466"/>
                </a:lnTo>
                <a:lnTo>
                  <a:pt x="1386" y="1514"/>
                </a:lnTo>
                <a:lnTo>
                  <a:pt x="1401" y="1565"/>
                </a:lnTo>
                <a:lnTo>
                  <a:pt x="1411" y="1618"/>
                </a:lnTo>
                <a:lnTo>
                  <a:pt x="1414" y="1673"/>
                </a:lnTo>
                <a:lnTo>
                  <a:pt x="1411" y="1727"/>
                </a:lnTo>
                <a:lnTo>
                  <a:pt x="1402" y="1778"/>
                </a:lnTo>
                <a:lnTo>
                  <a:pt x="1386" y="1828"/>
                </a:lnTo>
                <a:lnTo>
                  <a:pt x="1366" y="1875"/>
                </a:lnTo>
                <a:lnTo>
                  <a:pt x="1342" y="1920"/>
                </a:lnTo>
                <a:lnTo>
                  <a:pt x="1312" y="1961"/>
                </a:lnTo>
                <a:lnTo>
                  <a:pt x="1279" y="2000"/>
                </a:lnTo>
                <a:lnTo>
                  <a:pt x="1241" y="2034"/>
                </a:lnTo>
                <a:lnTo>
                  <a:pt x="1201" y="2063"/>
                </a:lnTo>
                <a:lnTo>
                  <a:pt x="1155" y="2090"/>
                </a:lnTo>
                <a:lnTo>
                  <a:pt x="1109" y="2111"/>
                </a:lnTo>
                <a:lnTo>
                  <a:pt x="1059" y="2126"/>
                </a:lnTo>
                <a:lnTo>
                  <a:pt x="1059" y="2385"/>
                </a:lnTo>
                <a:lnTo>
                  <a:pt x="1090" y="2385"/>
                </a:lnTo>
                <a:lnTo>
                  <a:pt x="1090" y="2275"/>
                </a:lnTo>
                <a:lnTo>
                  <a:pt x="1093" y="2252"/>
                </a:lnTo>
                <a:lnTo>
                  <a:pt x="1100" y="2232"/>
                </a:lnTo>
                <a:lnTo>
                  <a:pt x="1112" y="2213"/>
                </a:lnTo>
                <a:lnTo>
                  <a:pt x="1128" y="2198"/>
                </a:lnTo>
                <a:lnTo>
                  <a:pt x="1145" y="2187"/>
                </a:lnTo>
                <a:lnTo>
                  <a:pt x="1166" y="2179"/>
                </a:lnTo>
                <a:lnTo>
                  <a:pt x="1188" y="2177"/>
                </a:lnTo>
                <a:lnTo>
                  <a:pt x="1199" y="2177"/>
                </a:lnTo>
                <a:lnTo>
                  <a:pt x="1222" y="2179"/>
                </a:lnTo>
                <a:lnTo>
                  <a:pt x="1243" y="2187"/>
                </a:lnTo>
                <a:lnTo>
                  <a:pt x="1261" y="2198"/>
                </a:lnTo>
                <a:lnTo>
                  <a:pt x="1276" y="2213"/>
                </a:lnTo>
                <a:lnTo>
                  <a:pt x="1288" y="2232"/>
                </a:lnTo>
                <a:lnTo>
                  <a:pt x="1296" y="2252"/>
                </a:lnTo>
                <a:lnTo>
                  <a:pt x="1298" y="2275"/>
                </a:lnTo>
                <a:lnTo>
                  <a:pt x="1298" y="2385"/>
                </a:lnTo>
                <a:lnTo>
                  <a:pt x="1336" y="2385"/>
                </a:lnTo>
                <a:lnTo>
                  <a:pt x="1336" y="2275"/>
                </a:lnTo>
                <a:lnTo>
                  <a:pt x="1339" y="2252"/>
                </a:lnTo>
                <a:lnTo>
                  <a:pt x="1346" y="2232"/>
                </a:lnTo>
                <a:lnTo>
                  <a:pt x="1357" y="2213"/>
                </a:lnTo>
                <a:lnTo>
                  <a:pt x="1373" y="2198"/>
                </a:lnTo>
                <a:lnTo>
                  <a:pt x="1391" y="2187"/>
                </a:lnTo>
                <a:lnTo>
                  <a:pt x="1412" y="2179"/>
                </a:lnTo>
                <a:lnTo>
                  <a:pt x="1435" y="2177"/>
                </a:lnTo>
                <a:lnTo>
                  <a:pt x="1446" y="2177"/>
                </a:lnTo>
                <a:lnTo>
                  <a:pt x="1468" y="2179"/>
                </a:lnTo>
                <a:lnTo>
                  <a:pt x="1489" y="2187"/>
                </a:lnTo>
                <a:lnTo>
                  <a:pt x="1507" y="2198"/>
                </a:lnTo>
                <a:lnTo>
                  <a:pt x="1522" y="2213"/>
                </a:lnTo>
                <a:lnTo>
                  <a:pt x="1533" y="2232"/>
                </a:lnTo>
                <a:lnTo>
                  <a:pt x="1541" y="2252"/>
                </a:lnTo>
                <a:lnTo>
                  <a:pt x="1543" y="2275"/>
                </a:lnTo>
                <a:lnTo>
                  <a:pt x="1543" y="2385"/>
                </a:lnTo>
                <a:lnTo>
                  <a:pt x="1582" y="2385"/>
                </a:lnTo>
                <a:lnTo>
                  <a:pt x="1582" y="2275"/>
                </a:lnTo>
                <a:lnTo>
                  <a:pt x="1584" y="2252"/>
                </a:lnTo>
                <a:lnTo>
                  <a:pt x="1592" y="2232"/>
                </a:lnTo>
                <a:lnTo>
                  <a:pt x="1603" y="2213"/>
                </a:lnTo>
                <a:lnTo>
                  <a:pt x="1618" y="2198"/>
                </a:lnTo>
                <a:lnTo>
                  <a:pt x="1637" y="2187"/>
                </a:lnTo>
                <a:lnTo>
                  <a:pt x="1657" y="2179"/>
                </a:lnTo>
                <a:lnTo>
                  <a:pt x="1680" y="2177"/>
                </a:lnTo>
                <a:lnTo>
                  <a:pt x="1690" y="2177"/>
                </a:lnTo>
                <a:lnTo>
                  <a:pt x="1713" y="2179"/>
                </a:lnTo>
                <a:lnTo>
                  <a:pt x="1734" y="2187"/>
                </a:lnTo>
                <a:lnTo>
                  <a:pt x="1752" y="2198"/>
                </a:lnTo>
                <a:lnTo>
                  <a:pt x="1768" y="2213"/>
                </a:lnTo>
                <a:lnTo>
                  <a:pt x="1780" y="2232"/>
                </a:lnTo>
                <a:lnTo>
                  <a:pt x="1786" y="2252"/>
                </a:lnTo>
                <a:lnTo>
                  <a:pt x="1790" y="2275"/>
                </a:lnTo>
                <a:lnTo>
                  <a:pt x="1790" y="2482"/>
                </a:lnTo>
                <a:lnTo>
                  <a:pt x="1789" y="2482"/>
                </a:lnTo>
                <a:lnTo>
                  <a:pt x="1789" y="2483"/>
                </a:lnTo>
                <a:lnTo>
                  <a:pt x="1789" y="3085"/>
                </a:lnTo>
                <a:lnTo>
                  <a:pt x="1789" y="3087"/>
                </a:lnTo>
                <a:lnTo>
                  <a:pt x="1789" y="3093"/>
                </a:lnTo>
                <a:lnTo>
                  <a:pt x="1788" y="3101"/>
                </a:lnTo>
                <a:lnTo>
                  <a:pt x="1786" y="3113"/>
                </a:lnTo>
                <a:lnTo>
                  <a:pt x="1785" y="3128"/>
                </a:lnTo>
                <a:lnTo>
                  <a:pt x="1782" y="3145"/>
                </a:lnTo>
                <a:lnTo>
                  <a:pt x="1779" y="3164"/>
                </a:lnTo>
                <a:lnTo>
                  <a:pt x="1773" y="3186"/>
                </a:lnTo>
                <a:lnTo>
                  <a:pt x="1767" y="3208"/>
                </a:lnTo>
                <a:lnTo>
                  <a:pt x="1759" y="3231"/>
                </a:lnTo>
                <a:lnTo>
                  <a:pt x="1749" y="3256"/>
                </a:lnTo>
                <a:lnTo>
                  <a:pt x="1737" y="3281"/>
                </a:lnTo>
                <a:lnTo>
                  <a:pt x="1723" y="3306"/>
                </a:lnTo>
                <a:lnTo>
                  <a:pt x="1707" y="3330"/>
                </a:lnTo>
                <a:lnTo>
                  <a:pt x="1688" y="3356"/>
                </a:lnTo>
                <a:lnTo>
                  <a:pt x="1666" y="3379"/>
                </a:lnTo>
                <a:lnTo>
                  <a:pt x="1642" y="3401"/>
                </a:lnTo>
                <a:lnTo>
                  <a:pt x="1614" y="3422"/>
                </a:lnTo>
                <a:lnTo>
                  <a:pt x="1583" y="3441"/>
                </a:lnTo>
                <a:lnTo>
                  <a:pt x="1549" y="3459"/>
                </a:lnTo>
                <a:lnTo>
                  <a:pt x="1511" y="3473"/>
                </a:lnTo>
                <a:lnTo>
                  <a:pt x="1469" y="3485"/>
                </a:lnTo>
                <a:lnTo>
                  <a:pt x="1424" y="3494"/>
                </a:lnTo>
                <a:lnTo>
                  <a:pt x="1374" y="3500"/>
                </a:lnTo>
                <a:lnTo>
                  <a:pt x="1320" y="3502"/>
                </a:lnTo>
                <a:lnTo>
                  <a:pt x="1264" y="3500"/>
                </a:lnTo>
                <a:lnTo>
                  <a:pt x="1212" y="3495"/>
                </a:lnTo>
                <a:lnTo>
                  <a:pt x="1163" y="3487"/>
                </a:lnTo>
                <a:lnTo>
                  <a:pt x="1120" y="3477"/>
                </a:lnTo>
                <a:lnTo>
                  <a:pt x="1080" y="3463"/>
                </a:lnTo>
                <a:lnTo>
                  <a:pt x="1044" y="3448"/>
                </a:lnTo>
                <a:lnTo>
                  <a:pt x="1011" y="3431"/>
                </a:lnTo>
                <a:lnTo>
                  <a:pt x="983" y="3413"/>
                </a:lnTo>
                <a:lnTo>
                  <a:pt x="956" y="3394"/>
                </a:lnTo>
                <a:lnTo>
                  <a:pt x="934" y="3373"/>
                </a:lnTo>
                <a:lnTo>
                  <a:pt x="914" y="3353"/>
                </a:lnTo>
                <a:lnTo>
                  <a:pt x="898" y="3332"/>
                </a:lnTo>
                <a:lnTo>
                  <a:pt x="884" y="3312"/>
                </a:lnTo>
                <a:lnTo>
                  <a:pt x="873" y="3292"/>
                </a:lnTo>
                <a:lnTo>
                  <a:pt x="864" y="3273"/>
                </a:lnTo>
                <a:lnTo>
                  <a:pt x="862" y="3270"/>
                </a:lnTo>
                <a:lnTo>
                  <a:pt x="858" y="3263"/>
                </a:lnTo>
                <a:lnTo>
                  <a:pt x="851" y="3251"/>
                </a:lnTo>
                <a:lnTo>
                  <a:pt x="842" y="3234"/>
                </a:lnTo>
                <a:lnTo>
                  <a:pt x="830" y="3215"/>
                </a:lnTo>
                <a:lnTo>
                  <a:pt x="817" y="3192"/>
                </a:lnTo>
                <a:lnTo>
                  <a:pt x="803" y="3165"/>
                </a:lnTo>
                <a:lnTo>
                  <a:pt x="786" y="3137"/>
                </a:lnTo>
                <a:lnTo>
                  <a:pt x="768" y="3106"/>
                </a:lnTo>
                <a:lnTo>
                  <a:pt x="749" y="3074"/>
                </a:lnTo>
                <a:lnTo>
                  <a:pt x="731" y="3040"/>
                </a:lnTo>
                <a:lnTo>
                  <a:pt x="711" y="3004"/>
                </a:lnTo>
                <a:lnTo>
                  <a:pt x="691" y="2969"/>
                </a:lnTo>
                <a:lnTo>
                  <a:pt x="670" y="2934"/>
                </a:lnTo>
                <a:lnTo>
                  <a:pt x="650" y="2898"/>
                </a:lnTo>
                <a:lnTo>
                  <a:pt x="630" y="2864"/>
                </a:lnTo>
                <a:lnTo>
                  <a:pt x="611" y="2829"/>
                </a:lnTo>
                <a:lnTo>
                  <a:pt x="593" y="2796"/>
                </a:lnTo>
                <a:lnTo>
                  <a:pt x="575" y="2766"/>
                </a:lnTo>
                <a:lnTo>
                  <a:pt x="559" y="2737"/>
                </a:lnTo>
                <a:lnTo>
                  <a:pt x="545" y="2711"/>
                </a:lnTo>
                <a:lnTo>
                  <a:pt x="532" y="2686"/>
                </a:lnTo>
                <a:lnTo>
                  <a:pt x="521" y="2667"/>
                </a:lnTo>
                <a:lnTo>
                  <a:pt x="512" y="2650"/>
                </a:lnTo>
                <a:lnTo>
                  <a:pt x="500" y="2621"/>
                </a:lnTo>
                <a:lnTo>
                  <a:pt x="492" y="2596"/>
                </a:lnTo>
                <a:lnTo>
                  <a:pt x="490" y="2572"/>
                </a:lnTo>
                <a:lnTo>
                  <a:pt x="492" y="2551"/>
                </a:lnTo>
                <a:lnTo>
                  <a:pt x="497" y="2532"/>
                </a:lnTo>
                <a:lnTo>
                  <a:pt x="507" y="2517"/>
                </a:lnTo>
                <a:lnTo>
                  <a:pt x="520" y="2504"/>
                </a:lnTo>
                <a:lnTo>
                  <a:pt x="534" y="2494"/>
                </a:lnTo>
                <a:lnTo>
                  <a:pt x="552" y="2487"/>
                </a:lnTo>
                <a:lnTo>
                  <a:pt x="572" y="2484"/>
                </a:lnTo>
                <a:lnTo>
                  <a:pt x="591" y="2483"/>
                </a:lnTo>
                <a:lnTo>
                  <a:pt x="614" y="2486"/>
                </a:lnTo>
                <a:lnTo>
                  <a:pt x="636" y="2496"/>
                </a:lnTo>
                <a:lnTo>
                  <a:pt x="659" y="2511"/>
                </a:lnTo>
                <a:lnTo>
                  <a:pt x="681" y="2533"/>
                </a:lnTo>
                <a:lnTo>
                  <a:pt x="705" y="2561"/>
                </a:lnTo>
                <a:lnTo>
                  <a:pt x="731" y="2592"/>
                </a:lnTo>
                <a:lnTo>
                  <a:pt x="757" y="2626"/>
                </a:lnTo>
                <a:lnTo>
                  <a:pt x="785" y="2662"/>
                </a:lnTo>
                <a:lnTo>
                  <a:pt x="816" y="2700"/>
                </a:lnTo>
                <a:lnTo>
                  <a:pt x="850" y="2737"/>
                </a:lnTo>
                <a:lnTo>
                  <a:pt x="850" y="2133"/>
                </a:lnTo>
                <a:lnTo>
                  <a:pt x="797" y="2120"/>
                </a:lnTo>
                <a:lnTo>
                  <a:pt x="746" y="2100"/>
                </a:lnTo>
                <a:lnTo>
                  <a:pt x="699" y="2076"/>
                </a:lnTo>
                <a:lnTo>
                  <a:pt x="654" y="2046"/>
                </a:lnTo>
                <a:lnTo>
                  <a:pt x="615" y="2011"/>
                </a:lnTo>
                <a:lnTo>
                  <a:pt x="578" y="1972"/>
                </a:lnTo>
                <a:lnTo>
                  <a:pt x="546" y="1930"/>
                </a:lnTo>
                <a:lnTo>
                  <a:pt x="520" y="1884"/>
                </a:lnTo>
                <a:lnTo>
                  <a:pt x="499" y="1835"/>
                </a:lnTo>
                <a:lnTo>
                  <a:pt x="482" y="1783"/>
                </a:lnTo>
                <a:lnTo>
                  <a:pt x="473" y="1729"/>
                </a:lnTo>
                <a:lnTo>
                  <a:pt x="469" y="1673"/>
                </a:lnTo>
                <a:lnTo>
                  <a:pt x="472" y="1618"/>
                </a:lnTo>
                <a:lnTo>
                  <a:pt x="482" y="1565"/>
                </a:lnTo>
                <a:lnTo>
                  <a:pt x="496" y="1514"/>
                </a:lnTo>
                <a:lnTo>
                  <a:pt x="517" y="1466"/>
                </a:lnTo>
                <a:lnTo>
                  <a:pt x="543" y="1421"/>
                </a:lnTo>
                <a:lnTo>
                  <a:pt x="573" y="1379"/>
                </a:lnTo>
                <a:lnTo>
                  <a:pt x="608" y="1340"/>
                </a:lnTo>
                <a:lnTo>
                  <a:pt x="647" y="1306"/>
                </a:lnTo>
                <a:lnTo>
                  <a:pt x="689" y="1275"/>
                </a:lnTo>
                <a:lnTo>
                  <a:pt x="734" y="1250"/>
                </a:lnTo>
                <a:lnTo>
                  <a:pt x="783" y="1230"/>
                </a:lnTo>
                <a:lnTo>
                  <a:pt x="834" y="1215"/>
                </a:lnTo>
                <a:lnTo>
                  <a:pt x="887" y="1206"/>
                </a:lnTo>
                <a:lnTo>
                  <a:pt x="942" y="1203"/>
                </a:lnTo>
                <a:close/>
                <a:moveTo>
                  <a:pt x="639" y="141"/>
                </a:moveTo>
                <a:lnTo>
                  <a:pt x="628" y="144"/>
                </a:lnTo>
                <a:lnTo>
                  <a:pt x="619" y="153"/>
                </a:lnTo>
                <a:lnTo>
                  <a:pt x="616" y="165"/>
                </a:lnTo>
                <a:lnTo>
                  <a:pt x="619" y="177"/>
                </a:lnTo>
                <a:lnTo>
                  <a:pt x="628" y="185"/>
                </a:lnTo>
                <a:lnTo>
                  <a:pt x="639" y="188"/>
                </a:lnTo>
                <a:lnTo>
                  <a:pt x="1056" y="188"/>
                </a:lnTo>
                <a:lnTo>
                  <a:pt x="1068" y="185"/>
                </a:lnTo>
                <a:lnTo>
                  <a:pt x="1077" y="177"/>
                </a:lnTo>
                <a:lnTo>
                  <a:pt x="1080" y="165"/>
                </a:lnTo>
                <a:lnTo>
                  <a:pt x="1077" y="153"/>
                </a:lnTo>
                <a:lnTo>
                  <a:pt x="1068" y="144"/>
                </a:lnTo>
                <a:lnTo>
                  <a:pt x="1056" y="141"/>
                </a:lnTo>
                <a:lnTo>
                  <a:pt x="639" y="141"/>
                </a:lnTo>
                <a:close/>
                <a:moveTo>
                  <a:pt x="197" y="0"/>
                </a:moveTo>
                <a:lnTo>
                  <a:pt x="1498" y="0"/>
                </a:lnTo>
                <a:lnTo>
                  <a:pt x="1533" y="2"/>
                </a:lnTo>
                <a:lnTo>
                  <a:pt x="1566" y="12"/>
                </a:lnTo>
                <a:lnTo>
                  <a:pt x="1597" y="26"/>
                </a:lnTo>
                <a:lnTo>
                  <a:pt x="1625" y="46"/>
                </a:lnTo>
                <a:lnTo>
                  <a:pt x="1648" y="69"/>
                </a:lnTo>
                <a:lnTo>
                  <a:pt x="1668" y="97"/>
                </a:lnTo>
                <a:lnTo>
                  <a:pt x="1683" y="127"/>
                </a:lnTo>
                <a:lnTo>
                  <a:pt x="1692" y="160"/>
                </a:lnTo>
                <a:lnTo>
                  <a:pt x="1696" y="196"/>
                </a:lnTo>
                <a:lnTo>
                  <a:pt x="1696" y="2034"/>
                </a:lnTo>
                <a:lnTo>
                  <a:pt x="1558" y="2034"/>
                </a:lnTo>
                <a:lnTo>
                  <a:pt x="1558" y="310"/>
                </a:lnTo>
                <a:lnTo>
                  <a:pt x="137" y="310"/>
                </a:lnTo>
                <a:lnTo>
                  <a:pt x="137" y="2542"/>
                </a:lnTo>
                <a:lnTo>
                  <a:pt x="356" y="2542"/>
                </a:lnTo>
                <a:lnTo>
                  <a:pt x="551" y="2905"/>
                </a:lnTo>
                <a:lnTo>
                  <a:pt x="197" y="2905"/>
                </a:lnTo>
                <a:lnTo>
                  <a:pt x="161" y="2902"/>
                </a:lnTo>
                <a:lnTo>
                  <a:pt x="128" y="2892"/>
                </a:lnTo>
                <a:lnTo>
                  <a:pt x="98" y="2878"/>
                </a:lnTo>
                <a:lnTo>
                  <a:pt x="71" y="2858"/>
                </a:lnTo>
                <a:lnTo>
                  <a:pt x="46" y="2835"/>
                </a:lnTo>
                <a:lnTo>
                  <a:pt x="27" y="2807"/>
                </a:lnTo>
                <a:lnTo>
                  <a:pt x="12" y="2777"/>
                </a:lnTo>
                <a:lnTo>
                  <a:pt x="3" y="2744"/>
                </a:lnTo>
                <a:lnTo>
                  <a:pt x="0" y="2708"/>
                </a:lnTo>
                <a:lnTo>
                  <a:pt x="0" y="196"/>
                </a:lnTo>
                <a:lnTo>
                  <a:pt x="3" y="160"/>
                </a:lnTo>
                <a:lnTo>
                  <a:pt x="12" y="127"/>
                </a:lnTo>
                <a:lnTo>
                  <a:pt x="27" y="97"/>
                </a:lnTo>
                <a:lnTo>
                  <a:pt x="46" y="69"/>
                </a:lnTo>
                <a:lnTo>
                  <a:pt x="71" y="46"/>
                </a:lnTo>
                <a:lnTo>
                  <a:pt x="98" y="26"/>
                </a:lnTo>
                <a:lnTo>
                  <a:pt x="128" y="12"/>
                </a:lnTo>
                <a:lnTo>
                  <a:pt x="161" y="2"/>
                </a:lnTo>
                <a:lnTo>
                  <a:pt x="19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962" y="46886"/>
            <a:ext cx="1343005" cy="575049"/>
          </a:xfrm>
          <a:prstGeom prst="rect">
            <a:avLst/>
          </a:prstGeom>
        </p:spPr>
      </p:pic>
      <p:sp>
        <p:nvSpPr>
          <p:cNvPr id="5" name="Slide Number Placeholder 4"/>
          <p:cNvSpPr>
            <a:spLocks noGrp="1"/>
          </p:cNvSpPr>
          <p:nvPr>
            <p:ph type="sldNum" sz="quarter" idx="12"/>
          </p:nvPr>
        </p:nvSpPr>
        <p:spPr/>
        <p:txBody>
          <a:bodyPr/>
          <a:lstStyle/>
          <a:p>
            <a:fld id="{38A635C9-4A98-4745-BD96-9D0E32025E69}" type="slidenum">
              <a:rPr lang="en-IN" smtClean="0"/>
              <a:t>7</a:t>
            </a:fld>
            <a:endParaRPr lang="en-IN" dirty="0"/>
          </a:p>
        </p:txBody>
      </p:sp>
      <p:pic>
        <p:nvPicPr>
          <p:cNvPr id="6" name="Picture 5">
            <a:extLst>
              <a:ext uri="{FF2B5EF4-FFF2-40B4-BE49-F238E27FC236}">
                <a16:creationId xmlns:a16="http://schemas.microsoft.com/office/drawing/2014/main" id="{657CCCC4-31B5-A993-61DC-99E25DD4D8F9}"/>
              </a:ext>
            </a:extLst>
          </p:cNvPr>
          <p:cNvPicPr>
            <a:picLocks noChangeAspect="1"/>
          </p:cNvPicPr>
          <p:nvPr/>
        </p:nvPicPr>
        <p:blipFill>
          <a:blip r:embed="rId3"/>
          <a:stretch>
            <a:fillRect/>
          </a:stretch>
        </p:blipFill>
        <p:spPr>
          <a:xfrm>
            <a:off x="875307" y="1366754"/>
            <a:ext cx="5494496" cy="1752752"/>
          </a:xfrm>
          <a:prstGeom prst="rect">
            <a:avLst/>
          </a:prstGeom>
        </p:spPr>
      </p:pic>
      <p:pic>
        <p:nvPicPr>
          <p:cNvPr id="10" name="Picture 9">
            <a:extLst>
              <a:ext uri="{FF2B5EF4-FFF2-40B4-BE49-F238E27FC236}">
                <a16:creationId xmlns:a16="http://schemas.microsoft.com/office/drawing/2014/main" id="{0313C423-A71B-2705-EC58-1C542639B779}"/>
              </a:ext>
            </a:extLst>
          </p:cNvPr>
          <p:cNvPicPr>
            <a:picLocks noChangeAspect="1"/>
          </p:cNvPicPr>
          <p:nvPr/>
        </p:nvPicPr>
        <p:blipFill>
          <a:blip r:embed="rId4"/>
          <a:stretch>
            <a:fillRect/>
          </a:stretch>
        </p:blipFill>
        <p:spPr>
          <a:xfrm>
            <a:off x="9326394" y="2041403"/>
            <a:ext cx="2110923" cy="3025402"/>
          </a:xfrm>
          <a:prstGeom prst="rect">
            <a:avLst/>
          </a:prstGeom>
        </p:spPr>
      </p:pic>
      <p:sp>
        <p:nvSpPr>
          <p:cNvPr id="12" name="TextBox 11">
            <a:extLst>
              <a:ext uri="{FF2B5EF4-FFF2-40B4-BE49-F238E27FC236}">
                <a16:creationId xmlns:a16="http://schemas.microsoft.com/office/drawing/2014/main" id="{73D5589A-A928-8B65-F0E0-D0E76588A3B3}"/>
              </a:ext>
            </a:extLst>
          </p:cNvPr>
          <p:cNvSpPr txBox="1"/>
          <p:nvPr/>
        </p:nvSpPr>
        <p:spPr>
          <a:xfrm>
            <a:off x="9326394" y="1532434"/>
            <a:ext cx="1670073" cy="369332"/>
          </a:xfrm>
          <a:prstGeom prst="rect">
            <a:avLst/>
          </a:prstGeom>
          <a:noFill/>
        </p:spPr>
        <p:txBody>
          <a:bodyPr wrap="none" rtlCol="0">
            <a:spAutoFit/>
          </a:bodyPr>
          <a:lstStyle/>
          <a:p>
            <a:r>
              <a:rPr lang="en-IN" dirty="0"/>
              <a:t>Analysis by Year</a:t>
            </a:r>
          </a:p>
        </p:txBody>
      </p:sp>
      <p:pic>
        <p:nvPicPr>
          <p:cNvPr id="16" name="Picture 15">
            <a:extLst>
              <a:ext uri="{FF2B5EF4-FFF2-40B4-BE49-F238E27FC236}">
                <a16:creationId xmlns:a16="http://schemas.microsoft.com/office/drawing/2014/main" id="{2F81CF40-0FF6-8A85-8792-CC93BE5375F2}"/>
              </a:ext>
            </a:extLst>
          </p:cNvPr>
          <p:cNvPicPr>
            <a:picLocks noChangeAspect="1"/>
          </p:cNvPicPr>
          <p:nvPr/>
        </p:nvPicPr>
        <p:blipFill>
          <a:blip r:embed="rId5"/>
          <a:stretch>
            <a:fillRect/>
          </a:stretch>
        </p:blipFill>
        <p:spPr>
          <a:xfrm>
            <a:off x="732629" y="3910431"/>
            <a:ext cx="2758679" cy="1661304"/>
          </a:xfrm>
          <a:prstGeom prst="rect">
            <a:avLst/>
          </a:prstGeom>
        </p:spPr>
      </p:pic>
      <p:sp>
        <p:nvSpPr>
          <p:cNvPr id="17" name="TextBox 16">
            <a:extLst>
              <a:ext uri="{FF2B5EF4-FFF2-40B4-BE49-F238E27FC236}">
                <a16:creationId xmlns:a16="http://schemas.microsoft.com/office/drawing/2014/main" id="{FEAFC0E9-583B-06C1-81D5-98494E054666}"/>
              </a:ext>
            </a:extLst>
          </p:cNvPr>
          <p:cNvSpPr txBox="1"/>
          <p:nvPr/>
        </p:nvSpPr>
        <p:spPr>
          <a:xfrm>
            <a:off x="875307" y="3498352"/>
            <a:ext cx="2598514" cy="369332"/>
          </a:xfrm>
          <a:prstGeom prst="rect">
            <a:avLst/>
          </a:prstGeom>
          <a:noFill/>
        </p:spPr>
        <p:txBody>
          <a:bodyPr wrap="square" rtlCol="0">
            <a:spAutoFit/>
          </a:bodyPr>
          <a:lstStyle/>
          <a:p>
            <a:r>
              <a:rPr lang="en-IN" dirty="0"/>
              <a:t>Analysis by month</a:t>
            </a:r>
          </a:p>
        </p:txBody>
      </p:sp>
      <p:sp>
        <p:nvSpPr>
          <p:cNvPr id="18" name="TextBox 17">
            <a:extLst>
              <a:ext uri="{FF2B5EF4-FFF2-40B4-BE49-F238E27FC236}">
                <a16:creationId xmlns:a16="http://schemas.microsoft.com/office/drawing/2014/main" id="{A83FF1B8-A8CF-0208-C3B4-9FF8CE6D4356}"/>
              </a:ext>
            </a:extLst>
          </p:cNvPr>
          <p:cNvSpPr txBox="1"/>
          <p:nvPr/>
        </p:nvSpPr>
        <p:spPr>
          <a:xfrm>
            <a:off x="4094318" y="3452238"/>
            <a:ext cx="2598514" cy="369332"/>
          </a:xfrm>
          <a:prstGeom prst="rect">
            <a:avLst/>
          </a:prstGeom>
          <a:noFill/>
        </p:spPr>
        <p:txBody>
          <a:bodyPr wrap="square" rtlCol="0">
            <a:spAutoFit/>
          </a:bodyPr>
          <a:lstStyle/>
          <a:p>
            <a:r>
              <a:rPr lang="en-IN" dirty="0"/>
              <a:t>Analysis by month</a:t>
            </a:r>
          </a:p>
        </p:txBody>
      </p:sp>
      <p:pic>
        <p:nvPicPr>
          <p:cNvPr id="20" name="Picture 19">
            <a:extLst>
              <a:ext uri="{FF2B5EF4-FFF2-40B4-BE49-F238E27FC236}">
                <a16:creationId xmlns:a16="http://schemas.microsoft.com/office/drawing/2014/main" id="{1752FDE8-F6EB-0670-F6D3-E4F745594A6B}"/>
              </a:ext>
            </a:extLst>
          </p:cNvPr>
          <p:cNvPicPr>
            <a:picLocks noChangeAspect="1"/>
          </p:cNvPicPr>
          <p:nvPr/>
        </p:nvPicPr>
        <p:blipFill>
          <a:blip r:embed="rId6"/>
          <a:stretch>
            <a:fillRect/>
          </a:stretch>
        </p:blipFill>
        <p:spPr>
          <a:xfrm>
            <a:off x="4160282" y="3863454"/>
            <a:ext cx="1941103" cy="2259485"/>
          </a:xfrm>
          <a:prstGeom prst="rect">
            <a:avLst/>
          </a:prstGeom>
        </p:spPr>
      </p:pic>
    </p:spTree>
    <p:extLst>
      <p:ext uri="{BB962C8B-B14F-4D97-AF65-F5344CB8AC3E}">
        <p14:creationId xmlns:p14="http://schemas.microsoft.com/office/powerpoint/2010/main" val="4017322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p:cNvGrpSpPr/>
          <p:nvPr/>
        </p:nvGrpSpPr>
        <p:grpSpPr>
          <a:xfrm>
            <a:off x="-1" y="6408002"/>
            <a:ext cx="12192000" cy="476250"/>
            <a:chOff x="0" y="6381750"/>
            <a:chExt cx="12192000" cy="476250"/>
          </a:xfrm>
          <a:solidFill>
            <a:srgbClr val="C00000"/>
          </a:solidFill>
        </p:grpSpPr>
        <p:sp>
          <p:nvSpPr>
            <p:cNvPr id="86" name="Rectangle 85">
              <a:extLst>
                <a:ext uri="{FF2B5EF4-FFF2-40B4-BE49-F238E27FC236}">
                  <a16:creationId xmlns:a16="http://schemas.microsoft.com/office/drawing/2014/main" id="{0F5B2E5E-F1FB-4B49-A15E-DFC13B08436B}"/>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88" name="Group 87">
              <a:extLst>
                <a:ext uri="{FF2B5EF4-FFF2-40B4-BE49-F238E27FC236}">
                  <a16:creationId xmlns:a16="http://schemas.microsoft.com/office/drawing/2014/main" id="{565E93E9-4624-4300-9736-8AD2206DEEDC}"/>
                </a:ext>
              </a:extLst>
            </p:cNvPr>
            <p:cNvGrpSpPr/>
            <p:nvPr/>
          </p:nvGrpSpPr>
          <p:grpSpPr>
            <a:xfrm>
              <a:off x="160089" y="6467143"/>
              <a:ext cx="4087748" cy="273466"/>
              <a:chOff x="4366684" y="2926127"/>
              <a:chExt cx="3278335" cy="2571063"/>
            </a:xfrm>
            <a:grpFill/>
          </p:grpSpPr>
          <p:sp>
            <p:nvSpPr>
              <p:cNvPr id="89" name="Freeform: Shape 4">
                <a:extLst>
                  <a:ext uri="{FF2B5EF4-FFF2-40B4-BE49-F238E27FC236}">
                    <a16:creationId xmlns:a16="http://schemas.microsoft.com/office/drawing/2014/main" id="{C028FEAF-D49A-46B9-89E4-097BE7C65526}"/>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0" name="Freeform: Shape 5">
                <a:extLst>
                  <a:ext uri="{FF2B5EF4-FFF2-40B4-BE49-F238E27FC236}">
                    <a16:creationId xmlns:a16="http://schemas.microsoft.com/office/drawing/2014/main" id="{3D876396-B2E8-4260-95F0-7F807CEBB33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1" name="Freeform: Shape 6">
                <a:extLst>
                  <a:ext uri="{FF2B5EF4-FFF2-40B4-BE49-F238E27FC236}">
                    <a16:creationId xmlns:a16="http://schemas.microsoft.com/office/drawing/2014/main" id="{E54FF9D1-6089-4D74-8D8E-6D1177695082}"/>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2" name="Freeform: Shape 7">
                <a:extLst>
                  <a:ext uri="{FF2B5EF4-FFF2-40B4-BE49-F238E27FC236}">
                    <a16:creationId xmlns:a16="http://schemas.microsoft.com/office/drawing/2014/main" id="{C588BD84-AC78-42E3-8E80-878DF5182085}"/>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3" name="Freeform: Shape 8">
                <a:extLst>
                  <a:ext uri="{FF2B5EF4-FFF2-40B4-BE49-F238E27FC236}">
                    <a16:creationId xmlns:a16="http://schemas.microsoft.com/office/drawing/2014/main" id="{ED1FACAF-51FC-4BC7-B86A-37A0AE818A30}"/>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4" name="Freeform: Shape 9">
                <a:extLst>
                  <a:ext uri="{FF2B5EF4-FFF2-40B4-BE49-F238E27FC236}">
                    <a16:creationId xmlns:a16="http://schemas.microsoft.com/office/drawing/2014/main" id="{A1F696F5-C936-4257-ABAE-CFB663A4F5B9}"/>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5" name="Freeform: Shape 10">
                <a:extLst>
                  <a:ext uri="{FF2B5EF4-FFF2-40B4-BE49-F238E27FC236}">
                    <a16:creationId xmlns:a16="http://schemas.microsoft.com/office/drawing/2014/main" id="{2E7360DC-5C0F-466D-84A8-E0EE6E3AB0F1}"/>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6" name="Freeform: Shape 11">
                <a:extLst>
                  <a:ext uri="{FF2B5EF4-FFF2-40B4-BE49-F238E27FC236}">
                    <a16:creationId xmlns:a16="http://schemas.microsoft.com/office/drawing/2014/main" id="{08DE8446-7C37-470B-9371-440B4896B7B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7" name="Freeform: Shape 12">
                <a:extLst>
                  <a:ext uri="{FF2B5EF4-FFF2-40B4-BE49-F238E27FC236}">
                    <a16:creationId xmlns:a16="http://schemas.microsoft.com/office/drawing/2014/main" id="{79F2E292-A6A3-445D-9144-E683946C0A17}"/>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8" name="Freeform: Shape 13">
                <a:extLst>
                  <a:ext uri="{FF2B5EF4-FFF2-40B4-BE49-F238E27FC236}">
                    <a16:creationId xmlns:a16="http://schemas.microsoft.com/office/drawing/2014/main" id="{E1355B59-DD0D-4CAB-945D-A12DD9E80FEC}"/>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9" name="Freeform: Shape 14">
                <a:extLst>
                  <a:ext uri="{FF2B5EF4-FFF2-40B4-BE49-F238E27FC236}">
                    <a16:creationId xmlns:a16="http://schemas.microsoft.com/office/drawing/2014/main" id="{791E57E2-15BD-41FF-A3AD-FEF3ACD07BAD}"/>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0" name="Freeform: Shape 15">
                <a:extLst>
                  <a:ext uri="{FF2B5EF4-FFF2-40B4-BE49-F238E27FC236}">
                    <a16:creationId xmlns:a16="http://schemas.microsoft.com/office/drawing/2014/main" id="{ACC6ABAB-5C29-44A4-B49A-A3C7C7F7BCBE}"/>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1" name="Freeform: Shape 16">
                <a:extLst>
                  <a:ext uri="{FF2B5EF4-FFF2-40B4-BE49-F238E27FC236}">
                    <a16:creationId xmlns:a16="http://schemas.microsoft.com/office/drawing/2014/main" id="{4A71DD83-8022-4143-A93D-17DDAFFAB864}"/>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2" name="Freeform: Shape 17">
                <a:extLst>
                  <a:ext uri="{FF2B5EF4-FFF2-40B4-BE49-F238E27FC236}">
                    <a16:creationId xmlns:a16="http://schemas.microsoft.com/office/drawing/2014/main" id="{01418661-1F77-4FAD-B4FD-28B2B041E7F8}"/>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3" name="Freeform: Shape 18">
                <a:extLst>
                  <a:ext uri="{FF2B5EF4-FFF2-40B4-BE49-F238E27FC236}">
                    <a16:creationId xmlns:a16="http://schemas.microsoft.com/office/drawing/2014/main" id="{D05CCC8A-C19B-40FE-BEEF-912A84A1EF92}"/>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4" name="Freeform: Shape 19">
                <a:extLst>
                  <a:ext uri="{FF2B5EF4-FFF2-40B4-BE49-F238E27FC236}">
                    <a16:creationId xmlns:a16="http://schemas.microsoft.com/office/drawing/2014/main" id="{95FBCACE-24A6-48D1-B13B-8F9FE1203886}"/>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5" name="Freeform: Shape 20">
                <a:extLst>
                  <a:ext uri="{FF2B5EF4-FFF2-40B4-BE49-F238E27FC236}">
                    <a16:creationId xmlns:a16="http://schemas.microsoft.com/office/drawing/2014/main" id="{12CB76F8-C735-44B5-9A98-9F2B9379252C}"/>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6" name="Freeform: Shape 21">
                <a:extLst>
                  <a:ext uri="{FF2B5EF4-FFF2-40B4-BE49-F238E27FC236}">
                    <a16:creationId xmlns:a16="http://schemas.microsoft.com/office/drawing/2014/main" id="{555127DA-3EE1-42DE-BA8E-69E101C286EB}"/>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7" name="Freeform: Shape 22">
                <a:extLst>
                  <a:ext uri="{FF2B5EF4-FFF2-40B4-BE49-F238E27FC236}">
                    <a16:creationId xmlns:a16="http://schemas.microsoft.com/office/drawing/2014/main" id="{C2C10520-9F80-4BE2-B993-5B905B809DE6}"/>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8" name="Freeform: Shape 23">
                <a:extLst>
                  <a:ext uri="{FF2B5EF4-FFF2-40B4-BE49-F238E27FC236}">
                    <a16:creationId xmlns:a16="http://schemas.microsoft.com/office/drawing/2014/main" id="{EDB92882-0CF1-413E-8743-7A1E01EF2B8A}"/>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9" name="Freeform: Shape 24">
                <a:extLst>
                  <a:ext uri="{FF2B5EF4-FFF2-40B4-BE49-F238E27FC236}">
                    <a16:creationId xmlns:a16="http://schemas.microsoft.com/office/drawing/2014/main" id="{0932F542-36CC-4138-A432-576700346F8C}"/>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0" name="Freeform: Shape 25">
                <a:extLst>
                  <a:ext uri="{FF2B5EF4-FFF2-40B4-BE49-F238E27FC236}">
                    <a16:creationId xmlns:a16="http://schemas.microsoft.com/office/drawing/2014/main" id="{3B6B041A-5F1A-40C1-9584-D5563AB6A193}"/>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1" name="Freeform: Shape 26">
                <a:extLst>
                  <a:ext uri="{FF2B5EF4-FFF2-40B4-BE49-F238E27FC236}">
                    <a16:creationId xmlns:a16="http://schemas.microsoft.com/office/drawing/2014/main" id="{3C697974-1EFD-497C-8F1B-DEAA82EB7A7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2" name="Freeform: Shape 27">
                <a:extLst>
                  <a:ext uri="{FF2B5EF4-FFF2-40B4-BE49-F238E27FC236}">
                    <a16:creationId xmlns:a16="http://schemas.microsoft.com/office/drawing/2014/main" id="{C5C2CAB8-8604-4E04-9F23-99A720B6CD62}"/>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3" name="Freeform: Shape 28">
                <a:extLst>
                  <a:ext uri="{FF2B5EF4-FFF2-40B4-BE49-F238E27FC236}">
                    <a16:creationId xmlns:a16="http://schemas.microsoft.com/office/drawing/2014/main" id="{78959DD7-B4AB-4F69-BB5B-9840CF94E3CA}"/>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4" name="Freeform: Shape 29">
                <a:extLst>
                  <a:ext uri="{FF2B5EF4-FFF2-40B4-BE49-F238E27FC236}">
                    <a16:creationId xmlns:a16="http://schemas.microsoft.com/office/drawing/2014/main" id="{A7EB0FDD-9AD7-4386-8559-CE3745BCEC8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5" name="Freeform: Shape 30">
                <a:extLst>
                  <a:ext uri="{FF2B5EF4-FFF2-40B4-BE49-F238E27FC236}">
                    <a16:creationId xmlns:a16="http://schemas.microsoft.com/office/drawing/2014/main" id="{EABA9570-C479-4F46-AD41-88F10E265791}"/>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6" name="Freeform: Shape 31">
                <a:extLst>
                  <a:ext uri="{FF2B5EF4-FFF2-40B4-BE49-F238E27FC236}">
                    <a16:creationId xmlns:a16="http://schemas.microsoft.com/office/drawing/2014/main" id="{696970B8-F5CB-412E-8251-9AF0578354D0}"/>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7" name="Freeform: Shape 32">
                <a:extLst>
                  <a:ext uri="{FF2B5EF4-FFF2-40B4-BE49-F238E27FC236}">
                    <a16:creationId xmlns:a16="http://schemas.microsoft.com/office/drawing/2014/main" id="{3D00D20E-2B63-4792-A233-43481FD84B2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8" name="Freeform: Shape 33">
                <a:extLst>
                  <a:ext uri="{FF2B5EF4-FFF2-40B4-BE49-F238E27FC236}">
                    <a16:creationId xmlns:a16="http://schemas.microsoft.com/office/drawing/2014/main" id="{7873ECCA-6F31-4A69-856A-82645EA1C11F}"/>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9" name="Freeform: Shape 34">
                <a:extLst>
                  <a:ext uri="{FF2B5EF4-FFF2-40B4-BE49-F238E27FC236}">
                    <a16:creationId xmlns:a16="http://schemas.microsoft.com/office/drawing/2014/main" id="{2821AFFC-1334-4BF1-A96A-FBE5CE0E32B4}"/>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0" name="Freeform: Shape 35">
                <a:extLst>
                  <a:ext uri="{FF2B5EF4-FFF2-40B4-BE49-F238E27FC236}">
                    <a16:creationId xmlns:a16="http://schemas.microsoft.com/office/drawing/2014/main" id="{DFA386D3-FCFC-4630-B8F1-3144BCEA5BF3}"/>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1" name="Freeform: Shape 36">
                <a:extLst>
                  <a:ext uri="{FF2B5EF4-FFF2-40B4-BE49-F238E27FC236}">
                    <a16:creationId xmlns:a16="http://schemas.microsoft.com/office/drawing/2014/main" id="{53EF3BC0-98DA-4218-B9E8-F47FA1C11F36}"/>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2" name="Freeform: Shape 37">
                <a:extLst>
                  <a:ext uri="{FF2B5EF4-FFF2-40B4-BE49-F238E27FC236}">
                    <a16:creationId xmlns:a16="http://schemas.microsoft.com/office/drawing/2014/main" id="{67645674-65CD-4C60-AE13-2D7A5DFAF5C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3" name="Freeform: Shape 38">
                <a:extLst>
                  <a:ext uri="{FF2B5EF4-FFF2-40B4-BE49-F238E27FC236}">
                    <a16:creationId xmlns:a16="http://schemas.microsoft.com/office/drawing/2014/main" id="{91FC57F3-C93D-4A02-AA2A-37F81573623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grpSp>
        <p:nvGrpSpPr>
          <p:cNvPr id="124" name="Group 123">
            <a:extLst>
              <a:ext uri="{FF2B5EF4-FFF2-40B4-BE49-F238E27FC236}">
                <a16:creationId xmlns:a16="http://schemas.microsoft.com/office/drawing/2014/main" id="{565E93E9-4624-4300-9736-8AD2206DEEDC}"/>
              </a:ext>
            </a:extLst>
          </p:cNvPr>
          <p:cNvGrpSpPr/>
          <p:nvPr/>
        </p:nvGrpSpPr>
        <p:grpSpPr>
          <a:xfrm>
            <a:off x="166248" y="6490548"/>
            <a:ext cx="4247655" cy="273466"/>
            <a:chOff x="4366684" y="2926127"/>
            <a:chExt cx="3278335" cy="2571063"/>
          </a:xfrm>
        </p:grpSpPr>
        <p:sp>
          <p:nvSpPr>
            <p:cNvPr id="125" name="Freeform: Shape 4">
              <a:extLst>
                <a:ext uri="{FF2B5EF4-FFF2-40B4-BE49-F238E27FC236}">
                  <a16:creationId xmlns:a16="http://schemas.microsoft.com/office/drawing/2014/main" id="{C028FEAF-D49A-46B9-89E4-097BE7C65526}"/>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6" name="Freeform: Shape 5">
              <a:extLst>
                <a:ext uri="{FF2B5EF4-FFF2-40B4-BE49-F238E27FC236}">
                  <a16:creationId xmlns:a16="http://schemas.microsoft.com/office/drawing/2014/main" id="{3D876396-B2E8-4260-95F0-7F807CEBB33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7" name="Freeform: Shape 6">
              <a:extLst>
                <a:ext uri="{FF2B5EF4-FFF2-40B4-BE49-F238E27FC236}">
                  <a16:creationId xmlns:a16="http://schemas.microsoft.com/office/drawing/2014/main" id="{E54FF9D1-6089-4D74-8D8E-6D1177695082}"/>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8" name="Freeform: Shape 7">
              <a:extLst>
                <a:ext uri="{FF2B5EF4-FFF2-40B4-BE49-F238E27FC236}">
                  <a16:creationId xmlns:a16="http://schemas.microsoft.com/office/drawing/2014/main" id="{C588BD84-AC78-42E3-8E80-878DF5182085}"/>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9" name="Freeform: Shape 8">
              <a:extLst>
                <a:ext uri="{FF2B5EF4-FFF2-40B4-BE49-F238E27FC236}">
                  <a16:creationId xmlns:a16="http://schemas.microsoft.com/office/drawing/2014/main" id="{ED1FACAF-51FC-4BC7-B86A-37A0AE818A30}"/>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0" name="Freeform: Shape 9">
              <a:extLst>
                <a:ext uri="{FF2B5EF4-FFF2-40B4-BE49-F238E27FC236}">
                  <a16:creationId xmlns:a16="http://schemas.microsoft.com/office/drawing/2014/main" id="{A1F696F5-C936-4257-ABAE-CFB663A4F5B9}"/>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1" name="Freeform: Shape 10">
              <a:extLst>
                <a:ext uri="{FF2B5EF4-FFF2-40B4-BE49-F238E27FC236}">
                  <a16:creationId xmlns:a16="http://schemas.microsoft.com/office/drawing/2014/main" id="{2E7360DC-5C0F-466D-84A8-E0EE6E3AB0F1}"/>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2" name="Freeform: Shape 11">
              <a:extLst>
                <a:ext uri="{FF2B5EF4-FFF2-40B4-BE49-F238E27FC236}">
                  <a16:creationId xmlns:a16="http://schemas.microsoft.com/office/drawing/2014/main" id="{08DE8446-7C37-470B-9371-440B4896B7B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3" name="Freeform: Shape 12">
              <a:extLst>
                <a:ext uri="{FF2B5EF4-FFF2-40B4-BE49-F238E27FC236}">
                  <a16:creationId xmlns:a16="http://schemas.microsoft.com/office/drawing/2014/main" id="{79F2E292-A6A3-445D-9144-E683946C0A17}"/>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4" name="Freeform: Shape 13">
              <a:extLst>
                <a:ext uri="{FF2B5EF4-FFF2-40B4-BE49-F238E27FC236}">
                  <a16:creationId xmlns:a16="http://schemas.microsoft.com/office/drawing/2014/main" id="{E1355B59-DD0D-4CAB-945D-A12DD9E80FEC}"/>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5" name="Freeform: Shape 14">
              <a:extLst>
                <a:ext uri="{FF2B5EF4-FFF2-40B4-BE49-F238E27FC236}">
                  <a16:creationId xmlns:a16="http://schemas.microsoft.com/office/drawing/2014/main" id="{791E57E2-15BD-41FF-A3AD-FEF3ACD07BAD}"/>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6" name="Freeform: Shape 15">
              <a:extLst>
                <a:ext uri="{FF2B5EF4-FFF2-40B4-BE49-F238E27FC236}">
                  <a16:creationId xmlns:a16="http://schemas.microsoft.com/office/drawing/2014/main" id="{ACC6ABAB-5C29-44A4-B49A-A3C7C7F7BCBE}"/>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7" name="Freeform: Shape 16">
              <a:extLst>
                <a:ext uri="{FF2B5EF4-FFF2-40B4-BE49-F238E27FC236}">
                  <a16:creationId xmlns:a16="http://schemas.microsoft.com/office/drawing/2014/main" id="{4A71DD83-8022-4143-A93D-17DDAFFAB864}"/>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8" name="Freeform: Shape 17">
              <a:extLst>
                <a:ext uri="{FF2B5EF4-FFF2-40B4-BE49-F238E27FC236}">
                  <a16:creationId xmlns:a16="http://schemas.microsoft.com/office/drawing/2014/main" id="{01418661-1F77-4FAD-B4FD-28B2B041E7F8}"/>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9" name="Freeform: Shape 18">
              <a:extLst>
                <a:ext uri="{FF2B5EF4-FFF2-40B4-BE49-F238E27FC236}">
                  <a16:creationId xmlns:a16="http://schemas.microsoft.com/office/drawing/2014/main" id="{D05CCC8A-C19B-40FE-BEEF-912A84A1EF92}"/>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0" name="Freeform: Shape 19">
              <a:extLst>
                <a:ext uri="{FF2B5EF4-FFF2-40B4-BE49-F238E27FC236}">
                  <a16:creationId xmlns:a16="http://schemas.microsoft.com/office/drawing/2014/main" id="{95FBCACE-24A6-48D1-B13B-8F9FE1203886}"/>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1" name="Freeform: Shape 20">
              <a:extLst>
                <a:ext uri="{FF2B5EF4-FFF2-40B4-BE49-F238E27FC236}">
                  <a16:creationId xmlns:a16="http://schemas.microsoft.com/office/drawing/2014/main" id="{12CB76F8-C735-44B5-9A98-9F2B9379252C}"/>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2" name="Freeform: Shape 21">
              <a:extLst>
                <a:ext uri="{FF2B5EF4-FFF2-40B4-BE49-F238E27FC236}">
                  <a16:creationId xmlns:a16="http://schemas.microsoft.com/office/drawing/2014/main" id="{555127DA-3EE1-42DE-BA8E-69E101C286EB}"/>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3" name="Freeform: Shape 22">
              <a:extLst>
                <a:ext uri="{FF2B5EF4-FFF2-40B4-BE49-F238E27FC236}">
                  <a16:creationId xmlns:a16="http://schemas.microsoft.com/office/drawing/2014/main" id="{C2C10520-9F80-4BE2-B993-5B905B809DE6}"/>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4" name="Freeform: Shape 23">
              <a:extLst>
                <a:ext uri="{FF2B5EF4-FFF2-40B4-BE49-F238E27FC236}">
                  <a16:creationId xmlns:a16="http://schemas.microsoft.com/office/drawing/2014/main" id="{EDB92882-0CF1-413E-8743-7A1E01EF2B8A}"/>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5" name="Freeform: Shape 24">
              <a:extLst>
                <a:ext uri="{FF2B5EF4-FFF2-40B4-BE49-F238E27FC236}">
                  <a16:creationId xmlns:a16="http://schemas.microsoft.com/office/drawing/2014/main" id="{0932F542-36CC-4138-A432-576700346F8C}"/>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6" name="Freeform: Shape 25">
              <a:extLst>
                <a:ext uri="{FF2B5EF4-FFF2-40B4-BE49-F238E27FC236}">
                  <a16:creationId xmlns:a16="http://schemas.microsoft.com/office/drawing/2014/main" id="{3B6B041A-5F1A-40C1-9584-D5563AB6A193}"/>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7" name="Freeform: Shape 26">
              <a:extLst>
                <a:ext uri="{FF2B5EF4-FFF2-40B4-BE49-F238E27FC236}">
                  <a16:creationId xmlns:a16="http://schemas.microsoft.com/office/drawing/2014/main" id="{3C697974-1EFD-497C-8F1B-DEAA82EB7A7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8" name="Freeform: Shape 27">
              <a:extLst>
                <a:ext uri="{FF2B5EF4-FFF2-40B4-BE49-F238E27FC236}">
                  <a16:creationId xmlns:a16="http://schemas.microsoft.com/office/drawing/2014/main" id="{C5C2CAB8-8604-4E04-9F23-99A720B6CD62}"/>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9" name="Freeform: Shape 28">
              <a:extLst>
                <a:ext uri="{FF2B5EF4-FFF2-40B4-BE49-F238E27FC236}">
                  <a16:creationId xmlns:a16="http://schemas.microsoft.com/office/drawing/2014/main" id="{78959DD7-B4AB-4F69-BB5B-9840CF94E3CA}"/>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0" name="Freeform: Shape 29">
              <a:extLst>
                <a:ext uri="{FF2B5EF4-FFF2-40B4-BE49-F238E27FC236}">
                  <a16:creationId xmlns:a16="http://schemas.microsoft.com/office/drawing/2014/main" id="{A7EB0FDD-9AD7-4386-8559-CE3745BCEC8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1" name="Freeform: Shape 30">
              <a:extLst>
                <a:ext uri="{FF2B5EF4-FFF2-40B4-BE49-F238E27FC236}">
                  <a16:creationId xmlns:a16="http://schemas.microsoft.com/office/drawing/2014/main" id="{EABA9570-C479-4F46-AD41-88F10E265791}"/>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2" name="Freeform: Shape 31">
              <a:extLst>
                <a:ext uri="{FF2B5EF4-FFF2-40B4-BE49-F238E27FC236}">
                  <a16:creationId xmlns:a16="http://schemas.microsoft.com/office/drawing/2014/main" id="{696970B8-F5CB-412E-8251-9AF0578354D0}"/>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3" name="Freeform: Shape 32">
              <a:extLst>
                <a:ext uri="{FF2B5EF4-FFF2-40B4-BE49-F238E27FC236}">
                  <a16:creationId xmlns:a16="http://schemas.microsoft.com/office/drawing/2014/main" id="{3D00D20E-2B63-4792-A233-43481FD84B2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4" name="Freeform: Shape 33">
              <a:extLst>
                <a:ext uri="{FF2B5EF4-FFF2-40B4-BE49-F238E27FC236}">
                  <a16:creationId xmlns:a16="http://schemas.microsoft.com/office/drawing/2014/main" id="{7873ECCA-6F31-4A69-856A-82645EA1C11F}"/>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5" name="Freeform: Shape 34">
              <a:extLst>
                <a:ext uri="{FF2B5EF4-FFF2-40B4-BE49-F238E27FC236}">
                  <a16:creationId xmlns:a16="http://schemas.microsoft.com/office/drawing/2014/main" id="{2821AFFC-1334-4BF1-A96A-FBE5CE0E32B4}"/>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6" name="Freeform: Shape 35">
              <a:extLst>
                <a:ext uri="{FF2B5EF4-FFF2-40B4-BE49-F238E27FC236}">
                  <a16:creationId xmlns:a16="http://schemas.microsoft.com/office/drawing/2014/main" id="{DFA386D3-FCFC-4630-B8F1-3144BCEA5BF3}"/>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7" name="Freeform: Shape 36">
              <a:extLst>
                <a:ext uri="{FF2B5EF4-FFF2-40B4-BE49-F238E27FC236}">
                  <a16:creationId xmlns:a16="http://schemas.microsoft.com/office/drawing/2014/main" id="{53EF3BC0-98DA-4218-B9E8-F47FA1C11F36}"/>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8" name="Freeform: Shape 37">
              <a:extLst>
                <a:ext uri="{FF2B5EF4-FFF2-40B4-BE49-F238E27FC236}">
                  <a16:creationId xmlns:a16="http://schemas.microsoft.com/office/drawing/2014/main" id="{67645674-65CD-4C60-AE13-2D7A5DFAF5C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9" name="Freeform: Shape 38">
              <a:extLst>
                <a:ext uri="{FF2B5EF4-FFF2-40B4-BE49-F238E27FC236}">
                  <a16:creationId xmlns:a16="http://schemas.microsoft.com/office/drawing/2014/main" id="{91FC57F3-C93D-4A02-AA2A-37F81573623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2" name="Rectangle 1"/>
          <p:cNvSpPr/>
          <p:nvPr/>
        </p:nvSpPr>
        <p:spPr>
          <a:xfrm>
            <a:off x="-1" y="60037"/>
            <a:ext cx="12191999" cy="646331"/>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gn="ctr"/>
            <a:r>
              <a:rPr lang="en-US" altLang="ko-KR" sz="3600" dirty="0">
                <a:solidFill>
                  <a:srgbClr val="000099"/>
                </a:solidFill>
                <a:latin typeface="Times New Roman" pitchFamily="18" charset="0"/>
                <a:cs typeface="Times New Roman" pitchFamily="18" charset="0"/>
              </a:rPr>
              <a:t>Why did we use temporal analysis</a:t>
            </a:r>
          </a:p>
        </p:txBody>
      </p:sp>
      <p:sp>
        <p:nvSpPr>
          <p:cNvPr id="352" name="TextBox 351"/>
          <p:cNvSpPr txBox="1"/>
          <p:nvPr/>
        </p:nvSpPr>
        <p:spPr>
          <a:xfrm>
            <a:off x="7483294" y="2282149"/>
            <a:ext cx="1280161"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2</a:t>
            </a:r>
          </a:p>
        </p:txBody>
      </p:sp>
      <p:sp>
        <p:nvSpPr>
          <p:cNvPr id="353" name="TextBox 352"/>
          <p:cNvSpPr txBox="1"/>
          <p:nvPr/>
        </p:nvSpPr>
        <p:spPr>
          <a:xfrm>
            <a:off x="6095999" y="4927086"/>
            <a:ext cx="1280161"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3</a:t>
            </a:r>
          </a:p>
        </p:txBody>
      </p:sp>
      <p:sp>
        <p:nvSpPr>
          <p:cNvPr id="355" name="Rectangle 354"/>
          <p:cNvSpPr/>
          <p:nvPr/>
        </p:nvSpPr>
        <p:spPr>
          <a:xfrm>
            <a:off x="6318076" y="990172"/>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0000"/>
              </a:solidFill>
              <a:latin typeface="Arial" panose="020B0604020202020204" pitchFamily="34" charset="0"/>
              <a:cs typeface="Arial" panose="020B0604020202020204" pitchFamily="34" charset="0"/>
            </a:endParaRPr>
          </a:p>
        </p:txBody>
      </p:sp>
      <p:sp>
        <p:nvSpPr>
          <p:cNvPr id="356" name="Rectangle 355"/>
          <p:cNvSpPr/>
          <p:nvPr/>
        </p:nvSpPr>
        <p:spPr>
          <a:xfrm>
            <a:off x="7788323" y="3758972"/>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57" name="Rectangle 356"/>
          <p:cNvSpPr/>
          <p:nvPr/>
        </p:nvSpPr>
        <p:spPr>
          <a:xfrm>
            <a:off x="1960267" y="4958610"/>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B050"/>
              </a:solidFill>
              <a:latin typeface="Arial" panose="020B0604020202020204" pitchFamily="34" charset="0"/>
              <a:cs typeface="Arial" panose="020B0604020202020204" pitchFamily="34" charset="0"/>
            </a:endParaRPr>
          </a:p>
        </p:txBody>
      </p:sp>
      <p:sp>
        <p:nvSpPr>
          <p:cNvPr id="358" name="Rectangle 357"/>
          <p:cNvSpPr/>
          <p:nvPr/>
        </p:nvSpPr>
        <p:spPr>
          <a:xfrm>
            <a:off x="832619" y="2041403"/>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accent2">
                  <a:lumMod val="75000"/>
                </a:schemeClr>
              </a:solidFill>
              <a:latin typeface="Arial" panose="020B0604020202020204" pitchFamily="34" charset="0"/>
              <a:cs typeface="Arial" panose="020B0604020202020204" pitchFamily="34" charset="0"/>
            </a:endParaRPr>
          </a:p>
        </p:txBody>
      </p:sp>
      <p:sp>
        <p:nvSpPr>
          <p:cNvPr id="360" name="Freeform 11"/>
          <p:cNvSpPr>
            <a:spLocks noEditPoints="1"/>
          </p:cNvSpPr>
          <p:nvPr/>
        </p:nvSpPr>
        <p:spPr bwMode="auto">
          <a:xfrm>
            <a:off x="5130834" y="2538361"/>
            <a:ext cx="673100" cy="503238"/>
          </a:xfrm>
          <a:custGeom>
            <a:avLst/>
            <a:gdLst>
              <a:gd name="T0" fmla="*/ 2212 w 3390"/>
              <a:gd name="T1" fmla="*/ 1401 h 2540"/>
              <a:gd name="T2" fmla="*/ 2082 w 3390"/>
              <a:gd name="T3" fmla="*/ 1890 h 2540"/>
              <a:gd name="T4" fmla="*/ 2394 w 3390"/>
              <a:gd name="T5" fmla="*/ 2275 h 2540"/>
              <a:gd name="T6" fmla="*/ 2900 w 3390"/>
              <a:gd name="T7" fmla="*/ 2249 h 2540"/>
              <a:gd name="T8" fmla="*/ 3170 w 3390"/>
              <a:gd name="T9" fmla="*/ 1832 h 2540"/>
              <a:gd name="T10" fmla="*/ 2991 w 3390"/>
              <a:gd name="T11" fmla="*/ 1361 h 2540"/>
              <a:gd name="T12" fmla="*/ 707 w 3390"/>
              <a:gd name="T13" fmla="*/ 1223 h 2540"/>
              <a:gd name="T14" fmla="*/ 290 w 3390"/>
              <a:gd name="T15" fmla="*/ 1493 h 2540"/>
              <a:gd name="T16" fmla="*/ 264 w 3390"/>
              <a:gd name="T17" fmla="*/ 1999 h 2540"/>
              <a:gd name="T18" fmla="*/ 649 w 3390"/>
              <a:gd name="T19" fmla="*/ 2312 h 2540"/>
              <a:gd name="T20" fmla="*/ 1137 w 3390"/>
              <a:gd name="T21" fmla="*/ 2182 h 2540"/>
              <a:gd name="T22" fmla="*/ 1316 w 3390"/>
              <a:gd name="T23" fmla="*/ 1712 h 2540"/>
              <a:gd name="T24" fmla="*/ 1046 w 3390"/>
              <a:gd name="T25" fmla="*/ 1295 h 2540"/>
              <a:gd name="T26" fmla="*/ 1556 w 3390"/>
              <a:gd name="T27" fmla="*/ 896 h 2540"/>
              <a:gd name="T28" fmla="*/ 1337 w 3390"/>
              <a:gd name="T29" fmla="*/ 1029 h 2540"/>
              <a:gd name="T30" fmla="*/ 1556 w 3390"/>
              <a:gd name="T31" fmla="*/ 1160 h 2540"/>
              <a:gd name="T32" fmla="*/ 1947 w 3390"/>
              <a:gd name="T33" fmla="*/ 1130 h 2540"/>
              <a:gd name="T34" fmla="*/ 2024 w 3390"/>
              <a:gd name="T35" fmla="*/ 973 h 2540"/>
              <a:gd name="T36" fmla="*/ 1695 w 3390"/>
              <a:gd name="T37" fmla="*/ 886 h 2540"/>
              <a:gd name="T38" fmla="*/ 1950 w 3390"/>
              <a:gd name="T39" fmla="*/ 406 h 2540"/>
              <a:gd name="T40" fmla="*/ 2007 w 3390"/>
              <a:gd name="T41" fmla="*/ 460 h 2540"/>
              <a:gd name="T42" fmla="*/ 2283 w 3390"/>
              <a:gd name="T43" fmla="*/ 342 h 2540"/>
              <a:gd name="T44" fmla="*/ 2422 w 3390"/>
              <a:gd name="T45" fmla="*/ 372 h 2540"/>
              <a:gd name="T46" fmla="*/ 2439 w 3390"/>
              <a:gd name="T47" fmla="*/ 294 h 2540"/>
              <a:gd name="T48" fmla="*/ 2260 w 3390"/>
              <a:gd name="T49" fmla="*/ 260 h 2540"/>
              <a:gd name="T50" fmla="*/ 954 w 3390"/>
              <a:gd name="T51" fmla="*/ 292 h 2540"/>
              <a:gd name="T52" fmla="*/ 955 w 3390"/>
              <a:gd name="T53" fmla="*/ 371 h 2540"/>
              <a:gd name="T54" fmla="*/ 1078 w 3390"/>
              <a:gd name="T55" fmla="*/ 346 h 2540"/>
              <a:gd name="T56" fmla="*/ 1326 w 3390"/>
              <a:gd name="T57" fmla="*/ 400 h 2540"/>
              <a:gd name="T58" fmla="*/ 1445 w 3390"/>
              <a:gd name="T59" fmla="*/ 441 h 2540"/>
              <a:gd name="T60" fmla="*/ 1225 w 3390"/>
              <a:gd name="T61" fmla="*/ 268 h 2540"/>
              <a:gd name="T62" fmla="*/ 1449 w 3390"/>
              <a:gd name="T63" fmla="*/ 92 h 2540"/>
              <a:gd name="T64" fmla="*/ 1505 w 3390"/>
              <a:gd name="T65" fmla="*/ 324 h 2540"/>
              <a:gd name="T66" fmla="*/ 1529 w 3390"/>
              <a:gd name="T67" fmla="*/ 705 h 2540"/>
              <a:gd name="T68" fmla="*/ 1626 w 3390"/>
              <a:gd name="T69" fmla="*/ 626 h 2540"/>
              <a:gd name="T70" fmla="*/ 1745 w 3390"/>
              <a:gd name="T71" fmla="*/ 610 h 2540"/>
              <a:gd name="T72" fmla="*/ 1828 w 3390"/>
              <a:gd name="T73" fmla="*/ 699 h 2540"/>
              <a:gd name="T74" fmla="*/ 1879 w 3390"/>
              <a:gd name="T75" fmla="*/ 406 h 2540"/>
              <a:gd name="T76" fmla="*/ 1904 w 3390"/>
              <a:gd name="T77" fmla="*/ 153 h 2540"/>
              <a:gd name="T78" fmla="*/ 2166 w 3390"/>
              <a:gd name="T79" fmla="*/ 1 h 2540"/>
              <a:gd name="T80" fmla="*/ 2396 w 3390"/>
              <a:gd name="T81" fmla="*/ 155 h 2540"/>
              <a:gd name="T82" fmla="*/ 2582 w 3390"/>
              <a:gd name="T83" fmla="*/ 410 h 2540"/>
              <a:gd name="T84" fmla="*/ 2844 w 3390"/>
              <a:gd name="T85" fmla="*/ 783 h 2540"/>
              <a:gd name="T86" fmla="*/ 3126 w 3390"/>
              <a:gd name="T87" fmla="*/ 1187 h 2540"/>
              <a:gd name="T88" fmla="*/ 3292 w 3390"/>
              <a:gd name="T89" fmla="*/ 1426 h 2540"/>
              <a:gd name="T90" fmla="*/ 3390 w 3390"/>
              <a:gd name="T91" fmla="*/ 1772 h 2540"/>
              <a:gd name="T92" fmla="*/ 3166 w 3390"/>
              <a:gd name="T93" fmla="*/ 2314 h 2540"/>
              <a:gd name="T94" fmla="*/ 2624 w 3390"/>
              <a:gd name="T95" fmla="*/ 2540 h 2540"/>
              <a:gd name="T96" fmla="*/ 2082 w 3390"/>
              <a:gd name="T97" fmla="*/ 2314 h 2540"/>
              <a:gd name="T98" fmla="*/ 1859 w 3390"/>
              <a:gd name="T99" fmla="*/ 1772 h 2540"/>
              <a:gd name="T100" fmla="*/ 1805 w 3390"/>
              <a:gd name="T101" fmla="*/ 1469 h 2540"/>
              <a:gd name="T102" fmla="*/ 1547 w 3390"/>
              <a:gd name="T103" fmla="*/ 1507 h 2540"/>
              <a:gd name="T104" fmla="*/ 1468 w 3390"/>
              <a:gd name="T105" fmla="*/ 2101 h 2540"/>
              <a:gd name="T106" fmla="*/ 1039 w 3390"/>
              <a:gd name="T107" fmla="*/ 2491 h 2540"/>
              <a:gd name="T108" fmla="*/ 442 w 3390"/>
              <a:gd name="T109" fmla="*/ 2466 h 2540"/>
              <a:gd name="T110" fmla="*/ 48 w 3390"/>
              <a:gd name="T111" fmla="*/ 2039 h 2540"/>
              <a:gd name="T112" fmla="*/ 34 w 3390"/>
              <a:gd name="T113" fmla="*/ 1579 h 2540"/>
              <a:gd name="T114" fmla="*/ 170 w 3390"/>
              <a:gd name="T115" fmla="*/ 1318 h 2540"/>
              <a:gd name="T116" fmla="*/ 413 w 3390"/>
              <a:gd name="T117" fmla="*/ 972 h 2540"/>
              <a:gd name="T118" fmla="*/ 703 w 3390"/>
              <a:gd name="T119" fmla="*/ 558 h 2540"/>
              <a:gd name="T120" fmla="*/ 888 w 3390"/>
              <a:gd name="T121" fmla="*/ 294 h 2540"/>
              <a:gd name="T122" fmla="*/ 1124 w 3390"/>
              <a:gd name="T123" fmla="*/ 34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90" h="2540">
                <a:moveTo>
                  <a:pt x="2622" y="1219"/>
                </a:moveTo>
                <a:lnTo>
                  <a:pt x="2561" y="1223"/>
                </a:lnTo>
                <a:lnTo>
                  <a:pt x="2503" y="1232"/>
                </a:lnTo>
                <a:lnTo>
                  <a:pt x="2447" y="1248"/>
                </a:lnTo>
                <a:lnTo>
                  <a:pt x="2394" y="1269"/>
                </a:lnTo>
                <a:lnTo>
                  <a:pt x="2343" y="1295"/>
                </a:lnTo>
                <a:lnTo>
                  <a:pt x="2296" y="1326"/>
                </a:lnTo>
                <a:lnTo>
                  <a:pt x="2252" y="1361"/>
                </a:lnTo>
                <a:lnTo>
                  <a:pt x="2212" y="1401"/>
                </a:lnTo>
                <a:lnTo>
                  <a:pt x="2176" y="1446"/>
                </a:lnTo>
                <a:lnTo>
                  <a:pt x="2144" y="1493"/>
                </a:lnTo>
                <a:lnTo>
                  <a:pt x="2118" y="1544"/>
                </a:lnTo>
                <a:lnTo>
                  <a:pt x="2097" y="1597"/>
                </a:lnTo>
                <a:lnTo>
                  <a:pt x="2082" y="1653"/>
                </a:lnTo>
                <a:lnTo>
                  <a:pt x="2073" y="1712"/>
                </a:lnTo>
                <a:lnTo>
                  <a:pt x="2070" y="1772"/>
                </a:lnTo>
                <a:lnTo>
                  <a:pt x="2073" y="1832"/>
                </a:lnTo>
                <a:lnTo>
                  <a:pt x="2082" y="1890"/>
                </a:lnTo>
                <a:lnTo>
                  <a:pt x="2097" y="1947"/>
                </a:lnTo>
                <a:lnTo>
                  <a:pt x="2118" y="1999"/>
                </a:lnTo>
                <a:lnTo>
                  <a:pt x="2144" y="2051"/>
                </a:lnTo>
                <a:lnTo>
                  <a:pt x="2176" y="2098"/>
                </a:lnTo>
                <a:lnTo>
                  <a:pt x="2212" y="2142"/>
                </a:lnTo>
                <a:lnTo>
                  <a:pt x="2252" y="2182"/>
                </a:lnTo>
                <a:lnTo>
                  <a:pt x="2296" y="2218"/>
                </a:lnTo>
                <a:lnTo>
                  <a:pt x="2343" y="2249"/>
                </a:lnTo>
                <a:lnTo>
                  <a:pt x="2394" y="2275"/>
                </a:lnTo>
                <a:lnTo>
                  <a:pt x="2447" y="2296"/>
                </a:lnTo>
                <a:lnTo>
                  <a:pt x="2503" y="2312"/>
                </a:lnTo>
                <a:lnTo>
                  <a:pt x="2561" y="2322"/>
                </a:lnTo>
                <a:lnTo>
                  <a:pt x="2622" y="2325"/>
                </a:lnTo>
                <a:lnTo>
                  <a:pt x="2682" y="2322"/>
                </a:lnTo>
                <a:lnTo>
                  <a:pt x="2740" y="2312"/>
                </a:lnTo>
                <a:lnTo>
                  <a:pt x="2795" y="2296"/>
                </a:lnTo>
                <a:lnTo>
                  <a:pt x="2849" y="2275"/>
                </a:lnTo>
                <a:lnTo>
                  <a:pt x="2900" y="2249"/>
                </a:lnTo>
                <a:lnTo>
                  <a:pt x="2947" y="2218"/>
                </a:lnTo>
                <a:lnTo>
                  <a:pt x="2991" y="2182"/>
                </a:lnTo>
                <a:lnTo>
                  <a:pt x="3031" y="2142"/>
                </a:lnTo>
                <a:lnTo>
                  <a:pt x="3067" y="2098"/>
                </a:lnTo>
                <a:lnTo>
                  <a:pt x="3098" y="2051"/>
                </a:lnTo>
                <a:lnTo>
                  <a:pt x="3125" y="1999"/>
                </a:lnTo>
                <a:lnTo>
                  <a:pt x="3146" y="1947"/>
                </a:lnTo>
                <a:lnTo>
                  <a:pt x="3161" y="1890"/>
                </a:lnTo>
                <a:lnTo>
                  <a:pt x="3170" y="1832"/>
                </a:lnTo>
                <a:lnTo>
                  <a:pt x="3173" y="1772"/>
                </a:lnTo>
                <a:lnTo>
                  <a:pt x="3170" y="1712"/>
                </a:lnTo>
                <a:lnTo>
                  <a:pt x="3161" y="1653"/>
                </a:lnTo>
                <a:lnTo>
                  <a:pt x="3146" y="1597"/>
                </a:lnTo>
                <a:lnTo>
                  <a:pt x="3125" y="1544"/>
                </a:lnTo>
                <a:lnTo>
                  <a:pt x="3098" y="1493"/>
                </a:lnTo>
                <a:lnTo>
                  <a:pt x="3067" y="1446"/>
                </a:lnTo>
                <a:lnTo>
                  <a:pt x="3031" y="1401"/>
                </a:lnTo>
                <a:lnTo>
                  <a:pt x="2991" y="1361"/>
                </a:lnTo>
                <a:lnTo>
                  <a:pt x="2947" y="1326"/>
                </a:lnTo>
                <a:lnTo>
                  <a:pt x="2900" y="1295"/>
                </a:lnTo>
                <a:lnTo>
                  <a:pt x="2849" y="1269"/>
                </a:lnTo>
                <a:lnTo>
                  <a:pt x="2795" y="1248"/>
                </a:lnTo>
                <a:lnTo>
                  <a:pt x="2740" y="1232"/>
                </a:lnTo>
                <a:lnTo>
                  <a:pt x="2682" y="1223"/>
                </a:lnTo>
                <a:lnTo>
                  <a:pt x="2622" y="1219"/>
                </a:lnTo>
                <a:close/>
                <a:moveTo>
                  <a:pt x="767" y="1219"/>
                </a:moveTo>
                <a:lnTo>
                  <a:pt x="707" y="1223"/>
                </a:lnTo>
                <a:lnTo>
                  <a:pt x="649" y="1232"/>
                </a:lnTo>
                <a:lnTo>
                  <a:pt x="593" y="1248"/>
                </a:lnTo>
                <a:lnTo>
                  <a:pt x="540" y="1269"/>
                </a:lnTo>
                <a:lnTo>
                  <a:pt x="489" y="1295"/>
                </a:lnTo>
                <a:lnTo>
                  <a:pt x="441" y="1326"/>
                </a:lnTo>
                <a:lnTo>
                  <a:pt x="398" y="1361"/>
                </a:lnTo>
                <a:lnTo>
                  <a:pt x="358" y="1401"/>
                </a:lnTo>
                <a:lnTo>
                  <a:pt x="322" y="1446"/>
                </a:lnTo>
                <a:lnTo>
                  <a:pt x="290" y="1493"/>
                </a:lnTo>
                <a:lnTo>
                  <a:pt x="264" y="1544"/>
                </a:lnTo>
                <a:lnTo>
                  <a:pt x="243" y="1597"/>
                </a:lnTo>
                <a:lnTo>
                  <a:pt x="228" y="1653"/>
                </a:lnTo>
                <a:lnTo>
                  <a:pt x="219" y="1712"/>
                </a:lnTo>
                <a:lnTo>
                  <a:pt x="216" y="1772"/>
                </a:lnTo>
                <a:lnTo>
                  <a:pt x="219" y="1832"/>
                </a:lnTo>
                <a:lnTo>
                  <a:pt x="228" y="1890"/>
                </a:lnTo>
                <a:lnTo>
                  <a:pt x="243" y="1947"/>
                </a:lnTo>
                <a:lnTo>
                  <a:pt x="264" y="1999"/>
                </a:lnTo>
                <a:lnTo>
                  <a:pt x="290" y="2051"/>
                </a:lnTo>
                <a:lnTo>
                  <a:pt x="322" y="2098"/>
                </a:lnTo>
                <a:lnTo>
                  <a:pt x="358" y="2142"/>
                </a:lnTo>
                <a:lnTo>
                  <a:pt x="398" y="2182"/>
                </a:lnTo>
                <a:lnTo>
                  <a:pt x="441" y="2218"/>
                </a:lnTo>
                <a:lnTo>
                  <a:pt x="489" y="2249"/>
                </a:lnTo>
                <a:lnTo>
                  <a:pt x="540" y="2275"/>
                </a:lnTo>
                <a:lnTo>
                  <a:pt x="593" y="2296"/>
                </a:lnTo>
                <a:lnTo>
                  <a:pt x="649" y="2312"/>
                </a:lnTo>
                <a:lnTo>
                  <a:pt x="707" y="2322"/>
                </a:lnTo>
                <a:lnTo>
                  <a:pt x="767" y="2325"/>
                </a:lnTo>
                <a:lnTo>
                  <a:pt x="828" y="2322"/>
                </a:lnTo>
                <a:lnTo>
                  <a:pt x="886" y="2312"/>
                </a:lnTo>
                <a:lnTo>
                  <a:pt x="942" y="2296"/>
                </a:lnTo>
                <a:lnTo>
                  <a:pt x="995" y="2275"/>
                </a:lnTo>
                <a:lnTo>
                  <a:pt x="1046" y="2249"/>
                </a:lnTo>
                <a:lnTo>
                  <a:pt x="1093" y="2218"/>
                </a:lnTo>
                <a:lnTo>
                  <a:pt x="1137" y="2182"/>
                </a:lnTo>
                <a:lnTo>
                  <a:pt x="1177" y="2142"/>
                </a:lnTo>
                <a:lnTo>
                  <a:pt x="1213" y="2098"/>
                </a:lnTo>
                <a:lnTo>
                  <a:pt x="1245" y="2051"/>
                </a:lnTo>
                <a:lnTo>
                  <a:pt x="1271" y="1999"/>
                </a:lnTo>
                <a:lnTo>
                  <a:pt x="1292" y="1947"/>
                </a:lnTo>
                <a:lnTo>
                  <a:pt x="1307" y="1890"/>
                </a:lnTo>
                <a:lnTo>
                  <a:pt x="1316" y="1832"/>
                </a:lnTo>
                <a:lnTo>
                  <a:pt x="1319" y="1772"/>
                </a:lnTo>
                <a:lnTo>
                  <a:pt x="1316" y="1712"/>
                </a:lnTo>
                <a:lnTo>
                  <a:pt x="1307" y="1653"/>
                </a:lnTo>
                <a:lnTo>
                  <a:pt x="1292" y="1597"/>
                </a:lnTo>
                <a:lnTo>
                  <a:pt x="1271" y="1544"/>
                </a:lnTo>
                <a:lnTo>
                  <a:pt x="1245" y="1493"/>
                </a:lnTo>
                <a:lnTo>
                  <a:pt x="1213" y="1446"/>
                </a:lnTo>
                <a:lnTo>
                  <a:pt x="1177" y="1401"/>
                </a:lnTo>
                <a:lnTo>
                  <a:pt x="1137" y="1361"/>
                </a:lnTo>
                <a:lnTo>
                  <a:pt x="1093" y="1326"/>
                </a:lnTo>
                <a:lnTo>
                  <a:pt x="1046" y="1295"/>
                </a:lnTo>
                <a:lnTo>
                  <a:pt x="995" y="1269"/>
                </a:lnTo>
                <a:lnTo>
                  <a:pt x="942" y="1248"/>
                </a:lnTo>
                <a:lnTo>
                  <a:pt x="886" y="1232"/>
                </a:lnTo>
                <a:lnTo>
                  <a:pt x="828" y="1223"/>
                </a:lnTo>
                <a:lnTo>
                  <a:pt x="767" y="1219"/>
                </a:lnTo>
                <a:close/>
                <a:moveTo>
                  <a:pt x="1695" y="886"/>
                </a:moveTo>
                <a:lnTo>
                  <a:pt x="1647" y="887"/>
                </a:lnTo>
                <a:lnTo>
                  <a:pt x="1599" y="891"/>
                </a:lnTo>
                <a:lnTo>
                  <a:pt x="1556" y="896"/>
                </a:lnTo>
                <a:lnTo>
                  <a:pt x="1514" y="905"/>
                </a:lnTo>
                <a:lnTo>
                  <a:pt x="1476" y="915"/>
                </a:lnTo>
                <a:lnTo>
                  <a:pt x="1442" y="927"/>
                </a:lnTo>
                <a:lnTo>
                  <a:pt x="1412" y="941"/>
                </a:lnTo>
                <a:lnTo>
                  <a:pt x="1387" y="956"/>
                </a:lnTo>
                <a:lnTo>
                  <a:pt x="1366" y="973"/>
                </a:lnTo>
                <a:lnTo>
                  <a:pt x="1350" y="991"/>
                </a:lnTo>
                <a:lnTo>
                  <a:pt x="1340" y="1009"/>
                </a:lnTo>
                <a:lnTo>
                  <a:pt x="1337" y="1029"/>
                </a:lnTo>
                <a:lnTo>
                  <a:pt x="1340" y="1048"/>
                </a:lnTo>
                <a:lnTo>
                  <a:pt x="1350" y="1067"/>
                </a:lnTo>
                <a:lnTo>
                  <a:pt x="1366" y="1085"/>
                </a:lnTo>
                <a:lnTo>
                  <a:pt x="1387" y="1100"/>
                </a:lnTo>
                <a:lnTo>
                  <a:pt x="1412" y="1116"/>
                </a:lnTo>
                <a:lnTo>
                  <a:pt x="1442" y="1130"/>
                </a:lnTo>
                <a:lnTo>
                  <a:pt x="1476" y="1143"/>
                </a:lnTo>
                <a:lnTo>
                  <a:pt x="1514" y="1152"/>
                </a:lnTo>
                <a:lnTo>
                  <a:pt x="1556" y="1160"/>
                </a:lnTo>
                <a:lnTo>
                  <a:pt x="1599" y="1167"/>
                </a:lnTo>
                <a:lnTo>
                  <a:pt x="1647" y="1171"/>
                </a:lnTo>
                <a:lnTo>
                  <a:pt x="1695" y="1172"/>
                </a:lnTo>
                <a:lnTo>
                  <a:pt x="1743" y="1171"/>
                </a:lnTo>
                <a:lnTo>
                  <a:pt x="1790" y="1167"/>
                </a:lnTo>
                <a:lnTo>
                  <a:pt x="1834" y="1160"/>
                </a:lnTo>
                <a:lnTo>
                  <a:pt x="1875" y="1152"/>
                </a:lnTo>
                <a:lnTo>
                  <a:pt x="1913" y="1143"/>
                </a:lnTo>
                <a:lnTo>
                  <a:pt x="1947" y="1130"/>
                </a:lnTo>
                <a:lnTo>
                  <a:pt x="1978" y="1116"/>
                </a:lnTo>
                <a:lnTo>
                  <a:pt x="2003" y="1100"/>
                </a:lnTo>
                <a:lnTo>
                  <a:pt x="2024" y="1085"/>
                </a:lnTo>
                <a:lnTo>
                  <a:pt x="2039" y="1067"/>
                </a:lnTo>
                <a:lnTo>
                  <a:pt x="2048" y="1048"/>
                </a:lnTo>
                <a:lnTo>
                  <a:pt x="2052" y="1029"/>
                </a:lnTo>
                <a:lnTo>
                  <a:pt x="2048" y="1009"/>
                </a:lnTo>
                <a:lnTo>
                  <a:pt x="2039" y="991"/>
                </a:lnTo>
                <a:lnTo>
                  <a:pt x="2024" y="973"/>
                </a:lnTo>
                <a:lnTo>
                  <a:pt x="2003" y="956"/>
                </a:lnTo>
                <a:lnTo>
                  <a:pt x="1978" y="941"/>
                </a:lnTo>
                <a:lnTo>
                  <a:pt x="1947" y="927"/>
                </a:lnTo>
                <a:lnTo>
                  <a:pt x="1913" y="915"/>
                </a:lnTo>
                <a:lnTo>
                  <a:pt x="1875" y="905"/>
                </a:lnTo>
                <a:lnTo>
                  <a:pt x="1834" y="896"/>
                </a:lnTo>
                <a:lnTo>
                  <a:pt x="1790" y="891"/>
                </a:lnTo>
                <a:lnTo>
                  <a:pt x="1743" y="887"/>
                </a:lnTo>
                <a:lnTo>
                  <a:pt x="1695" y="886"/>
                </a:lnTo>
                <a:close/>
                <a:moveTo>
                  <a:pt x="2260" y="260"/>
                </a:moveTo>
                <a:lnTo>
                  <a:pt x="2211" y="261"/>
                </a:lnTo>
                <a:lnTo>
                  <a:pt x="2164" y="268"/>
                </a:lnTo>
                <a:lnTo>
                  <a:pt x="2121" y="278"/>
                </a:lnTo>
                <a:lnTo>
                  <a:pt x="2080" y="294"/>
                </a:lnTo>
                <a:lnTo>
                  <a:pt x="2043" y="315"/>
                </a:lnTo>
                <a:lnTo>
                  <a:pt x="2008" y="340"/>
                </a:lnTo>
                <a:lnTo>
                  <a:pt x="1977" y="371"/>
                </a:lnTo>
                <a:lnTo>
                  <a:pt x="1950" y="406"/>
                </a:lnTo>
                <a:lnTo>
                  <a:pt x="1944" y="417"/>
                </a:lnTo>
                <a:lnTo>
                  <a:pt x="1943" y="429"/>
                </a:lnTo>
                <a:lnTo>
                  <a:pt x="1945" y="441"/>
                </a:lnTo>
                <a:lnTo>
                  <a:pt x="1951" y="452"/>
                </a:lnTo>
                <a:lnTo>
                  <a:pt x="1960" y="461"/>
                </a:lnTo>
                <a:lnTo>
                  <a:pt x="1972" y="467"/>
                </a:lnTo>
                <a:lnTo>
                  <a:pt x="1983" y="469"/>
                </a:lnTo>
                <a:lnTo>
                  <a:pt x="1996" y="467"/>
                </a:lnTo>
                <a:lnTo>
                  <a:pt x="2007" y="460"/>
                </a:lnTo>
                <a:lnTo>
                  <a:pt x="2016" y="451"/>
                </a:lnTo>
                <a:lnTo>
                  <a:pt x="2040" y="421"/>
                </a:lnTo>
                <a:lnTo>
                  <a:pt x="2068" y="396"/>
                </a:lnTo>
                <a:lnTo>
                  <a:pt x="2099" y="375"/>
                </a:lnTo>
                <a:lnTo>
                  <a:pt x="2134" y="359"/>
                </a:lnTo>
                <a:lnTo>
                  <a:pt x="2172" y="349"/>
                </a:lnTo>
                <a:lnTo>
                  <a:pt x="2212" y="342"/>
                </a:lnTo>
                <a:lnTo>
                  <a:pt x="2256" y="340"/>
                </a:lnTo>
                <a:lnTo>
                  <a:pt x="2283" y="342"/>
                </a:lnTo>
                <a:lnTo>
                  <a:pt x="2308" y="344"/>
                </a:lnTo>
                <a:lnTo>
                  <a:pt x="2333" y="349"/>
                </a:lnTo>
                <a:lnTo>
                  <a:pt x="2354" y="353"/>
                </a:lnTo>
                <a:lnTo>
                  <a:pt x="2371" y="357"/>
                </a:lnTo>
                <a:lnTo>
                  <a:pt x="2387" y="361"/>
                </a:lnTo>
                <a:lnTo>
                  <a:pt x="2399" y="366"/>
                </a:lnTo>
                <a:lnTo>
                  <a:pt x="2406" y="368"/>
                </a:lnTo>
                <a:lnTo>
                  <a:pt x="2409" y="369"/>
                </a:lnTo>
                <a:lnTo>
                  <a:pt x="2422" y="372"/>
                </a:lnTo>
                <a:lnTo>
                  <a:pt x="2435" y="371"/>
                </a:lnTo>
                <a:lnTo>
                  <a:pt x="2446" y="366"/>
                </a:lnTo>
                <a:lnTo>
                  <a:pt x="2455" y="357"/>
                </a:lnTo>
                <a:lnTo>
                  <a:pt x="2462" y="346"/>
                </a:lnTo>
                <a:lnTo>
                  <a:pt x="2464" y="333"/>
                </a:lnTo>
                <a:lnTo>
                  <a:pt x="2463" y="321"/>
                </a:lnTo>
                <a:lnTo>
                  <a:pt x="2458" y="310"/>
                </a:lnTo>
                <a:lnTo>
                  <a:pt x="2450" y="300"/>
                </a:lnTo>
                <a:lnTo>
                  <a:pt x="2439" y="294"/>
                </a:lnTo>
                <a:lnTo>
                  <a:pt x="2435" y="292"/>
                </a:lnTo>
                <a:lnTo>
                  <a:pt x="2426" y="289"/>
                </a:lnTo>
                <a:lnTo>
                  <a:pt x="2413" y="284"/>
                </a:lnTo>
                <a:lnTo>
                  <a:pt x="2395" y="280"/>
                </a:lnTo>
                <a:lnTo>
                  <a:pt x="2374" y="275"/>
                </a:lnTo>
                <a:lnTo>
                  <a:pt x="2349" y="270"/>
                </a:lnTo>
                <a:lnTo>
                  <a:pt x="2322" y="266"/>
                </a:lnTo>
                <a:lnTo>
                  <a:pt x="2292" y="261"/>
                </a:lnTo>
                <a:lnTo>
                  <a:pt x="2260" y="260"/>
                </a:lnTo>
                <a:close/>
                <a:moveTo>
                  <a:pt x="1130" y="260"/>
                </a:moveTo>
                <a:lnTo>
                  <a:pt x="1097" y="261"/>
                </a:lnTo>
                <a:lnTo>
                  <a:pt x="1068" y="266"/>
                </a:lnTo>
                <a:lnTo>
                  <a:pt x="1041" y="270"/>
                </a:lnTo>
                <a:lnTo>
                  <a:pt x="1015" y="275"/>
                </a:lnTo>
                <a:lnTo>
                  <a:pt x="994" y="280"/>
                </a:lnTo>
                <a:lnTo>
                  <a:pt x="976" y="284"/>
                </a:lnTo>
                <a:lnTo>
                  <a:pt x="964" y="289"/>
                </a:lnTo>
                <a:lnTo>
                  <a:pt x="954" y="292"/>
                </a:lnTo>
                <a:lnTo>
                  <a:pt x="951" y="294"/>
                </a:lnTo>
                <a:lnTo>
                  <a:pt x="940" y="300"/>
                </a:lnTo>
                <a:lnTo>
                  <a:pt x="931" y="310"/>
                </a:lnTo>
                <a:lnTo>
                  <a:pt x="927" y="321"/>
                </a:lnTo>
                <a:lnTo>
                  <a:pt x="925" y="333"/>
                </a:lnTo>
                <a:lnTo>
                  <a:pt x="928" y="346"/>
                </a:lnTo>
                <a:lnTo>
                  <a:pt x="934" y="357"/>
                </a:lnTo>
                <a:lnTo>
                  <a:pt x="944" y="366"/>
                </a:lnTo>
                <a:lnTo>
                  <a:pt x="955" y="371"/>
                </a:lnTo>
                <a:lnTo>
                  <a:pt x="968" y="372"/>
                </a:lnTo>
                <a:lnTo>
                  <a:pt x="981" y="369"/>
                </a:lnTo>
                <a:lnTo>
                  <a:pt x="983" y="368"/>
                </a:lnTo>
                <a:lnTo>
                  <a:pt x="990" y="366"/>
                </a:lnTo>
                <a:lnTo>
                  <a:pt x="1002" y="362"/>
                </a:lnTo>
                <a:lnTo>
                  <a:pt x="1016" y="358"/>
                </a:lnTo>
                <a:lnTo>
                  <a:pt x="1034" y="353"/>
                </a:lnTo>
                <a:lnTo>
                  <a:pt x="1055" y="349"/>
                </a:lnTo>
                <a:lnTo>
                  <a:pt x="1078" y="346"/>
                </a:lnTo>
                <a:lnTo>
                  <a:pt x="1103" y="342"/>
                </a:lnTo>
                <a:lnTo>
                  <a:pt x="1130" y="341"/>
                </a:lnTo>
                <a:lnTo>
                  <a:pt x="1157" y="341"/>
                </a:lnTo>
                <a:lnTo>
                  <a:pt x="1186" y="343"/>
                </a:lnTo>
                <a:lnTo>
                  <a:pt x="1215" y="348"/>
                </a:lnTo>
                <a:lnTo>
                  <a:pt x="1244" y="356"/>
                </a:lnTo>
                <a:lnTo>
                  <a:pt x="1272" y="367"/>
                </a:lnTo>
                <a:lnTo>
                  <a:pt x="1300" y="381"/>
                </a:lnTo>
                <a:lnTo>
                  <a:pt x="1326" y="400"/>
                </a:lnTo>
                <a:lnTo>
                  <a:pt x="1351" y="423"/>
                </a:lnTo>
                <a:lnTo>
                  <a:pt x="1373" y="451"/>
                </a:lnTo>
                <a:lnTo>
                  <a:pt x="1382" y="460"/>
                </a:lnTo>
                <a:lnTo>
                  <a:pt x="1394" y="467"/>
                </a:lnTo>
                <a:lnTo>
                  <a:pt x="1407" y="469"/>
                </a:lnTo>
                <a:lnTo>
                  <a:pt x="1418" y="467"/>
                </a:lnTo>
                <a:lnTo>
                  <a:pt x="1430" y="461"/>
                </a:lnTo>
                <a:lnTo>
                  <a:pt x="1439" y="452"/>
                </a:lnTo>
                <a:lnTo>
                  <a:pt x="1445" y="441"/>
                </a:lnTo>
                <a:lnTo>
                  <a:pt x="1447" y="429"/>
                </a:lnTo>
                <a:lnTo>
                  <a:pt x="1446" y="416"/>
                </a:lnTo>
                <a:lnTo>
                  <a:pt x="1439" y="404"/>
                </a:lnTo>
                <a:lnTo>
                  <a:pt x="1412" y="370"/>
                </a:lnTo>
                <a:lnTo>
                  <a:pt x="1381" y="340"/>
                </a:lnTo>
                <a:lnTo>
                  <a:pt x="1347" y="315"/>
                </a:lnTo>
                <a:lnTo>
                  <a:pt x="1309" y="294"/>
                </a:lnTo>
                <a:lnTo>
                  <a:pt x="1269" y="278"/>
                </a:lnTo>
                <a:lnTo>
                  <a:pt x="1225" y="268"/>
                </a:lnTo>
                <a:lnTo>
                  <a:pt x="1178" y="261"/>
                </a:lnTo>
                <a:lnTo>
                  <a:pt x="1130" y="260"/>
                </a:lnTo>
                <a:close/>
                <a:moveTo>
                  <a:pt x="1249" y="0"/>
                </a:moveTo>
                <a:lnTo>
                  <a:pt x="1288" y="3"/>
                </a:lnTo>
                <a:lnTo>
                  <a:pt x="1326" y="12"/>
                </a:lnTo>
                <a:lnTo>
                  <a:pt x="1361" y="25"/>
                </a:lnTo>
                <a:lnTo>
                  <a:pt x="1394" y="44"/>
                </a:lnTo>
                <a:lnTo>
                  <a:pt x="1424" y="67"/>
                </a:lnTo>
                <a:lnTo>
                  <a:pt x="1449" y="92"/>
                </a:lnTo>
                <a:lnTo>
                  <a:pt x="1470" y="121"/>
                </a:lnTo>
                <a:lnTo>
                  <a:pt x="1485" y="153"/>
                </a:lnTo>
                <a:lnTo>
                  <a:pt x="1494" y="186"/>
                </a:lnTo>
                <a:lnTo>
                  <a:pt x="1495" y="194"/>
                </a:lnTo>
                <a:lnTo>
                  <a:pt x="1496" y="209"/>
                </a:lnTo>
                <a:lnTo>
                  <a:pt x="1498" y="230"/>
                </a:lnTo>
                <a:lnTo>
                  <a:pt x="1500" y="257"/>
                </a:lnTo>
                <a:lnTo>
                  <a:pt x="1502" y="289"/>
                </a:lnTo>
                <a:lnTo>
                  <a:pt x="1505" y="324"/>
                </a:lnTo>
                <a:lnTo>
                  <a:pt x="1508" y="364"/>
                </a:lnTo>
                <a:lnTo>
                  <a:pt x="1511" y="406"/>
                </a:lnTo>
                <a:lnTo>
                  <a:pt x="1513" y="450"/>
                </a:lnTo>
                <a:lnTo>
                  <a:pt x="1516" y="494"/>
                </a:lnTo>
                <a:lnTo>
                  <a:pt x="1519" y="539"/>
                </a:lnTo>
                <a:lnTo>
                  <a:pt x="1521" y="583"/>
                </a:lnTo>
                <a:lnTo>
                  <a:pt x="1525" y="626"/>
                </a:lnTo>
                <a:lnTo>
                  <a:pt x="1527" y="667"/>
                </a:lnTo>
                <a:lnTo>
                  <a:pt x="1529" y="705"/>
                </a:lnTo>
                <a:lnTo>
                  <a:pt x="1547" y="703"/>
                </a:lnTo>
                <a:lnTo>
                  <a:pt x="1561" y="699"/>
                </a:lnTo>
                <a:lnTo>
                  <a:pt x="1573" y="693"/>
                </a:lnTo>
                <a:lnTo>
                  <a:pt x="1582" y="685"/>
                </a:lnTo>
                <a:lnTo>
                  <a:pt x="1591" y="675"/>
                </a:lnTo>
                <a:lnTo>
                  <a:pt x="1599" y="665"/>
                </a:lnTo>
                <a:lnTo>
                  <a:pt x="1607" y="652"/>
                </a:lnTo>
                <a:lnTo>
                  <a:pt x="1615" y="639"/>
                </a:lnTo>
                <a:lnTo>
                  <a:pt x="1626" y="626"/>
                </a:lnTo>
                <a:lnTo>
                  <a:pt x="1638" y="613"/>
                </a:lnTo>
                <a:lnTo>
                  <a:pt x="1643" y="610"/>
                </a:lnTo>
                <a:lnTo>
                  <a:pt x="1654" y="609"/>
                </a:lnTo>
                <a:lnTo>
                  <a:pt x="1669" y="607"/>
                </a:lnTo>
                <a:lnTo>
                  <a:pt x="1685" y="607"/>
                </a:lnTo>
                <a:lnTo>
                  <a:pt x="1703" y="607"/>
                </a:lnTo>
                <a:lnTo>
                  <a:pt x="1720" y="607"/>
                </a:lnTo>
                <a:lnTo>
                  <a:pt x="1735" y="609"/>
                </a:lnTo>
                <a:lnTo>
                  <a:pt x="1745" y="610"/>
                </a:lnTo>
                <a:lnTo>
                  <a:pt x="1752" y="613"/>
                </a:lnTo>
                <a:lnTo>
                  <a:pt x="1764" y="626"/>
                </a:lnTo>
                <a:lnTo>
                  <a:pt x="1774" y="639"/>
                </a:lnTo>
                <a:lnTo>
                  <a:pt x="1782" y="652"/>
                </a:lnTo>
                <a:lnTo>
                  <a:pt x="1791" y="665"/>
                </a:lnTo>
                <a:lnTo>
                  <a:pt x="1798" y="675"/>
                </a:lnTo>
                <a:lnTo>
                  <a:pt x="1806" y="685"/>
                </a:lnTo>
                <a:lnTo>
                  <a:pt x="1816" y="693"/>
                </a:lnTo>
                <a:lnTo>
                  <a:pt x="1828" y="699"/>
                </a:lnTo>
                <a:lnTo>
                  <a:pt x="1842" y="703"/>
                </a:lnTo>
                <a:lnTo>
                  <a:pt x="1860" y="705"/>
                </a:lnTo>
                <a:lnTo>
                  <a:pt x="1862" y="667"/>
                </a:lnTo>
                <a:lnTo>
                  <a:pt x="1865" y="626"/>
                </a:lnTo>
                <a:lnTo>
                  <a:pt x="1868" y="583"/>
                </a:lnTo>
                <a:lnTo>
                  <a:pt x="1871" y="539"/>
                </a:lnTo>
                <a:lnTo>
                  <a:pt x="1873" y="494"/>
                </a:lnTo>
                <a:lnTo>
                  <a:pt x="1876" y="450"/>
                </a:lnTo>
                <a:lnTo>
                  <a:pt x="1879" y="406"/>
                </a:lnTo>
                <a:lnTo>
                  <a:pt x="1881" y="364"/>
                </a:lnTo>
                <a:lnTo>
                  <a:pt x="1884" y="324"/>
                </a:lnTo>
                <a:lnTo>
                  <a:pt x="1886" y="289"/>
                </a:lnTo>
                <a:lnTo>
                  <a:pt x="1889" y="257"/>
                </a:lnTo>
                <a:lnTo>
                  <a:pt x="1891" y="230"/>
                </a:lnTo>
                <a:lnTo>
                  <a:pt x="1893" y="209"/>
                </a:lnTo>
                <a:lnTo>
                  <a:pt x="1894" y="194"/>
                </a:lnTo>
                <a:lnTo>
                  <a:pt x="1895" y="186"/>
                </a:lnTo>
                <a:lnTo>
                  <a:pt x="1904" y="153"/>
                </a:lnTo>
                <a:lnTo>
                  <a:pt x="1920" y="121"/>
                </a:lnTo>
                <a:lnTo>
                  <a:pt x="1940" y="92"/>
                </a:lnTo>
                <a:lnTo>
                  <a:pt x="1965" y="67"/>
                </a:lnTo>
                <a:lnTo>
                  <a:pt x="1995" y="44"/>
                </a:lnTo>
                <a:lnTo>
                  <a:pt x="2028" y="25"/>
                </a:lnTo>
                <a:lnTo>
                  <a:pt x="2063" y="12"/>
                </a:lnTo>
                <a:lnTo>
                  <a:pt x="2101" y="3"/>
                </a:lnTo>
                <a:lnTo>
                  <a:pt x="2140" y="0"/>
                </a:lnTo>
                <a:lnTo>
                  <a:pt x="2166" y="1"/>
                </a:lnTo>
                <a:lnTo>
                  <a:pt x="2192" y="5"/>
                </a:lnTo>
                <a:lnTo>
                  <a:pt x="2217" y="12"/>
                </a:lnTo>
                <a:lnTo>
                  <a:pt x="2241" y="21"/>
                </a:lnTo>
                <a:lnTo>
                  <a:pt x="2265" y="34"/>
                </a:lnTo>
                <a:lnTo>
                  <a:pt x="2289" y="50"/>
                </a:lnTo>
                <a:lnTo>
                  <a:pt x="2315" y="70"/>
                </a:lnTo>
                <a:lnTo>
                  <a:pt x="2340" y="94"/>
                </a:lnTo>
                <a:lnTo>
                  <a:pt x="2367" y="122"/>
                </a:lnTo>
                <a:lnTo>
                  <a:pt x="2396" y="155"/>
                </a:lnTo>
                <a:lnTo>
                  <a:pt x="2426" y="193"/>
                </a:lnTo>
                <a:lnTo>
                  <a:pt x="2458" y="235"/>
                </a:lnTo>
                <a:lnTo>
                  <a:pt x="2494" y="283"/>
                </a:lnTo>
                <a:lnTo>
                  <a:pt x="2501" y="294"/>
                </a:lnTo>
                <a:lnTo>
                  <a:pt x="2511" y="310"/>
                </a:lnTo>
                <a:lnTo>
                  <a:pt x="2525" y="329"/>
                </a:lnTo>
                <a:lnTo>
                  <a:pt x="2542" y="352"/>
                </a:lnTo>
                <a:lnTo>
                  <a:pt x="2561" y="379"/>
                </a:lnTo>
                <a:lnTo>
                  <a:pt x="2582" y="410"/>
                </a:lnTo>
                <a:lnTo>
                  <a:pt x="2605" y="442"/>
                </a:lnTo>
                <a:lnTo>
                  <a:pt x="2631" y="479"/>
                </a:lnTo>
                <a:lnTo>
                  <a:pt x="2658" y="517"/>
                </a:lnTo>
                <a:lnTo>
                  <a:pt x="2686" y="558"/>
                </a:lnTo>
                <a:lnTo>
                  <a:pt x="2717" y="600"/>
                </a:lnTo>
                <a:lnTo>
                  <a:pt x="2747" y="645"/>
                </a:lnTo>
                <a:lnTo>
                  <a:pt x="2779" y="690"/>
                </a:lnTo>
                <a:lnTo>
                  <a:pt x="2811" y="736"/>
                </a:lnTo>
                <a:lnTo>
                  <a:pt x="2844" y="783"/>
                </a:lnTo>
                <a:lnTo>
                  <a:pt x="2878" y="831"/>
                </a:lnTo>
                <a:lnTo>
                  <a:pt x="2910" y="878"/>
                </a:lnTo>
                <a:lnTo>
                  <a:pt x="2944" y="925"/>
                </a:lnTo>
                <a:lnTo>
                  <a:pt x="2976" y="972"/>
                </a:lnTo>
                <a:lnTo>
                  <a:pt x="3008" y="1017"/>
                </a:lnTo>
                <a:lnTo>
                  <a:pt x="3040" y="1062"/>
                </a:lnTo>
                <a:lnTo>
                  <a:pt x="3070" y="1106"/>
                </a:lnTo>
                <a:lnTo>
                  <a:pt x="3098" y="1147"/>
                </a:lnTo>
                <a:lnTo>
                  <a:pt x="3126" y="1187"/>
                </a:lnTo>
                <a:lnTo>
                  <a:pt x="3152" y="1224"/>
                </a:lnTo>
                <a:lnTo>
                  <a:pt x="3176" y="1258"/>
                </a:lnTo>
                <a:lnTo>
                  <a:pt x="3198" y="1290"/>
                </a:lnTo>
                <a:lnTo>
                  <a:pt x="3218" y="1318"/>
                </a:lnTo>
                <a:lnTo>
                  <a:pt x="3236" y="1344"/>
                </a:lnTo>
                <a:lnTo>
                  <a:pt x="3251" y="1366"/>
                </a:lnTo>
                <a:lnTo>
                  <a:pt x="3264" y="1383"/>
                </a:lnTo>
                <a:lnTo>
                  <a:pt x="3272" y="1395"/>
                </a:lnTo>
                <a:lnTo>
                  <a:pt x="3292" y="1426"/>
                </a:lnTo>
                <a:lnTo>
                  <a:pt x="3310" y="1460"/>
                </a:lnTo>
                <a:lnTo>
                  <a:pt x="3327" y="1498"/>
                </a:lnTo>
                <a:lnTo>
                  <a:pt x="3343" y="1538"/>
                </a:lnTo>
                <a:lnTo>
                  <a:pt x="3356" y="1579"/>
                </a:lnTo>
                <a:lnTo>
                  <a:pt x="3368" y="1622"/>
                </a:lnTo>
                <a:lnTo>
                  <a:pt x="3377" y="1663"/>
                </a:lnTo>
                <a:lnTo>
                  <a:pt x="3385" y="1702"/>
                </a:lnTo>
                <a:lnTo>
                  <a:pt x="3389" y="1738"/>
                </a:lnTo>
                <a:lnTo>
                  <a:pt x="3390" y="1772"/>
                </a:lnTo>
                <a:lnTo>
                  <a:pt x="3387" y="1842"/>
                </a:lnTo>
                <a:lnTo>
                  <a:pt x="3378" y="1910"/>
                </a:lnTo>
                <a:lnTo>
                  <a:pt x="3363" y="1976"/>
                </a:lnTo>
                <a:lnTo>
                  <a:pt x="3343" y="2039"/>
                </a:lnTo>
                <a:lnTo>
                  <a:pt x="3316" y="2101"/>
                </a:lnTo>
                <a:lnTo>
                  <a:pt x="3286" y="2160"/>
                </a:lnTo>
                <a:lnTo>
                  <a:pt x="3250" y="2214"/>
                </a:lnTo>
                <a:lnTo>
                  <a:pt x="3210" y="2267"/>
                </a:lnTo>
                <a:lnTo>
                  <a:pt x="3166" y="2314"/>
                </a:lnTo>
                <a:lnTo>
                  <a:pt x="3117" y="2358"/>
                </a:lnTo>
                <a:lnTo>
                  <a:pt x="3066" y="2398"/>
                </a:lnTo>
                <a:lnTo>
                  <a:pt x="3011" y="2434"/>
                </a:lnTo>
                <a:lnTo>
                  <a:pt x="2952" y="2466"/>
                </a:lnTo>
                <a:lnTo>
                  <a:pt x="2891" y="2491"/>
                </a:lnTo>
                <a:lnTo>
                  <a:pt x="2827" y="2512"/>
                </a:lnTo>
                <a:lnTo>
                  <a:pt x="2762" y="2527"/>
                </a:lnTo>
                <a:lnTo>
                  <a:pt x="2693" y="2536"/>
                </a:lnTo>
                <a:lnTo>
                  <a:pt x="2624" y="2540"/>
                </a:lnTo>
                <a:lnTo>
                  <a:pt x="2553" y="2536"/>
                </a:lnTo>
                <a:lnTo>
                  <a:pt x="2486" y="2527"/>
                </a:lnTo>
                <a:lnTo>
                  <a:pt x="2420" y="2512"/>
                </a:lnTo>
                <a:lnTo>
                  <a:pt x="2357" y="2491"/>
                </a:lnTo>
                <a:lnTo>
                  <a:pt x="2296" y="2466"/>
                </a:lnTo>
                <a:lnTo>
                  <a:pt x="2237" y="2434"/>
                </a:lnTo>
                <a:lnTo>
                  <a:pt x="2182" y="2398"/>
                </a:lnTo>
                <a:lnTo>
                  <a:pt x="2131" y="2358"/>
                </a:lnTo>
                <a:lnTo>
                  <a:pt x="2082" y="2314"/>
                </a:lnTo>
                <a:lnTo>
                  <a:pt x="2038" y="2267"/>
                </a:lnTo>
                <a:lnTo>
                  <a:pt x="1998" y="2214"/>
                </a:lnTo>
                <a:lnTo>
                  <a:pt x="1963" y="2160"/>
                </a:lnTo>
                <a:lnTo>
                  <a:pt x="1933" y="2101"/>
                </a:lnTo>
                <a:lnTo>
                  <a:pt x="1906" y="2039"/>
                </a:lnTo>
                <a:lnTo>
                  <a:pt x="1886" y="1976"/>
                </a:lnTo>
                <a:lnTo>
                  <a:pt x="1871" y="1910"/>
                </a:lnTo>
                <a:lnTo>
                  <a:pt x="1862" y="1842"/>
                </a:lnTo>
                <a:lnTo>
                  <a:pt x="1859" y="1772"/>
                </a:lnTo>
                <a:lnTo>
                  <a:pt x="1859" y="1578"/>
                </a:lnTo>
                <a:lnTo>
                  <a:pt x="1858" y="1557"/>
                </a:lnTo>
                <a:lnTo>
                  <a:pt x="1857" y="1538"/>
                </a:lnTo>
                <a:lnTo>
                  <a:pt x="1855" y="1522"/>
                </a:lnTo>
                <a:lnTo>
                  <a:pt x="1850" y="1507"/>
                </a:lnTo>
                <a:lnTo>
                  <a:pt x="1843" y="1494"/>
                </a:lnTo>
                <a:lnTo>
                  <a:pt x="1834" y="1484"/>
                </a:lnTo>
                <a:lnTo>
                  <a:pt x="1821" y="1475"/>
                </a:lnTo>
                <a:lnTo>
                  <a:pt x="1805" y="1469"/>
                </a:lnTo>
                <a:lnTo>
                  <a:pt x="1787" y="1466"/>
                </a:lnTo>
                <a:lnTo>
                  <a:pt x="1762" y="1465"/>
                </a:lnTo>
                <a:lnTo>
                  <a:pt x="1627" y="1465"/>
                </a:lnTo>
                <a:lnTo>
                  <a:pt x="1603" y="1466"/>
                </a:lnTo>
                <a:lnTo>
                  <a:pt x="1584" y="1469"/>
                </a:lnTo>
                <a:lnTo>
                  <a:pt x="1570" y="1475"/>
                </a:lnTo>
                <a:lnTo>
                  <a:pt x="1559" y="1484"/>
                </a:lnTo>
                <a:lnTo>
                  <a:pt x="1552" y="1494"/>
                </a:lnTo>
                <a:lnTo>
                  <a:pt x="1547" y="1507"/>
                </a:lnTo>
                <a:lnTo>
                  <a:pt x="1545" y="1522"/>
                </a:lnTo>
                <a:lnTo>
                  <a:pt x="1543" y="1538"/>
                </a:lnTo>
                <a:lnTo>
                  <a:pt x="1542" y="1557"/>
                </a:lnTo>
                <a:lnTo>
                  <a:pt x="1542" y="1772"/>
                </a:lnTo>
                <a:lnTo>
                  <a:pt x="1539" y="1842"/>
                </a:lnTo>
                <a:lnTo>
                  <a:pt x="1530" y="1910"/>
                </a:lnTo>
                <a:lnTo>
                  <a:pt x="1515" y="1976"/>
                </a:lnTo>
                <a:lnTo>
                  <a:pt x="1494" y="2039"/>
                </a:lnTo>
                <a:lnTo>
                  <a:pt x="1468" y="2101"/>
                </a:lnTo>
                <a:lnTo>
                  <a:pt x="1437" y="2160"/>
                </a:lnTo>
                <a:lnTo>
                  <a:pt x="1401" y="2214"/>
                </a:lnTo>
                <a:lnTo>
                  <a:pt x="1360" y="2267"/>
                </a:lnTo>
                <a:lnTo>
                  <a:pt x="1316" y="2314"/>
                </a:lnTo>
                <a:lnTo>
                  <a:pt x="1268" y="2358"/>
                </a:lnTo>
                <a:lnTo>
                  <a:pt x="1215" y="2398"/>
                </a:lnTo>
                <a:lnTo>
                  <a:pt x="1159" y="2434"/>
                </a:lnTo>
                <a:lnTo>
                  <a:pt x="1102" y="2466"/>
                </a:lnTo>
                <a:lnTo>
                  <a:pt x="1039" y="2491"/>
                </a:lnTo>
                <a:lnTo>
                  <a:pt x="976" y="2512"/>
                </a:lnTo>
                <a:lnTo>
                  <a:pt x="910" y="2527"/>
                </a:lnTo>
                <a:lnTo>
                  <a:pt x="842" y="2536"/>
                </a:lnTo>
                <a:lnTo>
                  <a:pt x="772" y="2540"/>
                </a:lnTo>
                <a:lnTo>
                  <a:pt x="702" y="2536"/>
                </a:lnTo>
                <a:lnTo>
                  <a:pt x="633" y="2527"/>
                </a:lnTo>
                <a:lnTo>
                  <a:pt x="568" y="2512"/>
                </a:lnTo>
                <a:lnTo>
                  <a:pt x="504" y="2491"/>
                </a:lnTo>
                <a:lnTo>
                  <a:pt x="442" y="2466"/>
                </a:lnTo>
                <a:lnTo>
                  <a:pt x="383" y="2434"/>
                </a:lnTo>
                <a:lnTo>
                  <a:pt x="328" y="2398"/>
                </a:lnTo>
                <a:lnTo>
                  <a:pt x="276" y="2358"/>
                </a:lnTo>
                <a:lnTo>
                  <a:pt x="227" y="2314"/>
                </a:lnTo>
                <a:lnTo>
                  <a:pt x="182" y="2267"/>
                </a:lnTo>
                <a:lnTo>
                  <a:pt x="142" y="2214"/>
                </a:lnTo>
                <a:lnTo>
                  <a:pt x="106" y="2160"/>
                </a:lnTo>
                <a:lnTo>
                  <a:pt x="75" y="2101"/>
                </a:lnTo>
                <a:lnTo>
                  <a:pt x="48" y="2039"/>
                </a:lnTo>
                <a:lnTo>
                  <a:pt x="27" y="1976"/>
                </a:lnTo>
                <a:lnTo>
                  <a:pt x="13" y="1910"/>
                </a:lnTo>
                <a:lnTo>
                  <a:pt x="3" y="1842"/>
                </a:lnTo>
                <a:lnTo>
                  <a:pt x="0" y="1772"/>
                </a:lnTo>
                <a:lnTo>
                  <a:pt x="1" y="1738"/>
                </a:lnTo>
                <a:lnTo>
                  <a:pt x="6" y="1702"/>
                </a:lnTo>
                <a:lnTo>
                  <a:pt x="13" y="1663"/>
                </a:lnTo>
                <a:lnTo>
                  <a:pt x="22" y="1622"/>
                </a:lnTo>
                <a:lnTo>
                  <a:pt x="34" y="1579"/>
                </a:lnTo>
                <a:lnTo>
                  <a:pt x="47" y="1538"/>
                </a:lnTo>
                <a:lnTo>
                  <a:pt x="62" y="1498"/>
                </a:lnTo>
                <a:lnTo>
                  <a:pt x="79" y="1460"/>
                </a:lnTo>
                <a:lnTo>
                  <a:pt x="98" y="1426"/>
                </a:lnTo>
                <a:lnTo>
                  <a:pt x="117" y="1395"/>
                </a:lnTo>
                <a:lnTo>
                  <a:pt x="126" y="1383"/>
                </a:lnTo>
                <a:lnTo>
                  <a:pt x="138" y="1366"/>
                </a:lnTo>
                <a:lnTo>
                  <a:pt x="153" y="1344"/>
                </a:lnTo>
                <a:lnTo>
                  <a:pt x="170" y="1318"/>
                </a:lnTo>
                <a:lnTo>
                  <a:pt x="190" y="1290"/>
                </a:lnTo>
                <a:lnTo>
                  <a:pt x="213" y="1258"/>
                </a:lnTo>
                <a:lnTo>
                  <a:pt x="237" y="1224"/>
                </a:lnTo>
                <a:lnTo>
                  <a:pt x="263" y="1187"/>
                </a:lnTo>
                <a:lnTo>
                  <a:pt x="290" y="1147"/>
                </a:lnTo>
                <a:lnTo>
                  <a:pt x="320" y="1106"/>
                </a:lnTo>
                <a:lnTo>
                  <a:pt x="350" y="1062"/>
                </a:lnTo>
                <a:lnTo>
                  <a:pt x="381" y="1017"/>
                </a:lnTo>
                <a:lnTo>
                  <a:pt x="413" y="972"/>
                </a:lnTo>
                <a:lnTo>
                  <a:pt x="446" y="925"/>
                </a:lnTo>
                <a:lnTo>
                  <a:pt x="479" y="878"/>
                </a:lnTo>
                <a:lnTo>
                  <a:pt x="512" y="831"/>
                </a:lnTo>
                <a:lnTo>
                  <a:pt x="545" y="783"/>
                </a:lnTo>
                <a:lnTo>
                  <a:pt x="578" y="736"/>
                </a:lnTo>
                <a:lnTo>
                  <a:pt x="610" y="690"/>
                </a:lnTo>
                <a:lnTo>
                  <a:pt x="642" y="645"/>
                </a:lnTo>
                <a:lnTo>
                  <a:pt x="673" y="600"/>
                </a:lnTo>
                <a:lnTo>
                  <a:pt x="703" y="558"/>
                </a:lnTo>
                <a:lnTo>
                  <a:pt x="731" y="517"/>
                </a:lnTo>
                <a:lnTo>
                  <a:pt x="759" y="479"/>
                </a:lnTo>
                <a:lnTo>
                  <a:pt x="784" y="442"/>
                </a:lnTo>
                <a:lnTo>
                  <a:pt x="807" y="410"/>
                </a:lnTo>
                <a:lnTo>
                  <a:pt x="828" y="379"/>
                </a:lnTo>
                <a:lnTo>
                  <a:pt x="847" y="352"/>
                </a:lnTo>
                <a:lnTo>
                  <a:pt x="864" y="329"/>
                </a:lnTo>
                <a:lnTo>
                  <a:pt x="877" y="310"/>
                </a:lnTo>
                <a:lnTo>
                  <a:pt x="888" y="294"/>
                </a:lnTo>
                <a:lnTo>
                  <a:pt x="895" y="283"/>
                </a:lnTo>
                <a:lnTo>
                  <a:pt x="931" y="235"/>
                </a:lnTo>
                <a:lnTo>
                  <a:pt x="963" y="193"/>
                </a:lnTo>
                <a:lnTo>
                  <a:pt x="993" y="155"/>
                </a:lnTo>
                <a:lnTo>
                  <a:pt x="1022" y="122"/>
                </a:lnTo>
                <a:lnTo>
                  <a:pt x="1049" y="94"/>
                </a:lnTo>
                <a:lnTo>
                  <a:pt x="1075" y="70"/>
                </a:lnTo>
                <a:lnTo>
                  <a:pt x="1099" y="50"/>
                </a:lnTo>
                <a:lnTo>
                  <a:pt x="1124" y="34"/>
                </a:lnTo>
                <a:lnTo>
                  <a:pt x="1148" y="21"/>
                </a:lnTo>
                <a:lnTo>
                  <a:pt x="1172" y="12"/>
                </a:lnTo>
                <a:lnTo>
                  <a:pt x="1197" y="5"/>
                </a:lnTo>
                <a:lnTo>
                  <a:pt x="1223" y="1"/>
                </a:lnTo>
                <a:lnTo>
                  <a:pt x="12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61" name="Group 14"/>
          <p:cNvGrpSpPr>
            <a:grpSpLocks noChangeAspect="1"/>
          </p:cNvGrpSpPr>
          <p:nvPr/>
        </p:nvGrpSpPr>
        <p:grpSpPr bwMode="auto">
          <a:xfrm>
            <a:off x="6345373" y="2438267"/>
            <a:ext cx="713404" cy="692800"/>
            <a:chOff x="638" y="291"/>
            <a:chExt cx="554" cy="538"/>
          </a:xfrm>
          <a:solidFill>
            <a:schemeClr val="bg1"/>
          </a:solidFill>
        </p:grpSpPr>
        <p:sp>
          <p:nvSpPr>
            <p:cNvPr id="362" name="Freeform 16"/>
            <p:cNvSpPr>
              <a:spLocks/>
            </p:cNvSpPr>
            <p:nvPr/>
          </p:nvSpPr>
          <p:spPr bwMode="auto">
            <a:xfrm>
              <a:off x="1120" y="444"/>
              <a:ext cx="57" cy="62"/>
            </a:xfrm>
            <a:custGeom>
              <a:avLst/>
              <a:gdLst>
                <a:gd name="T0" fmla="*/ 0 w 341"/>
                <a:gd name="T1" fmla="*/ 0 h 371"/>
                <a:gd name="T2" fmla="*/ 171 w 341"/>
                <a:gd name="T3" fmla="*/ 0 h 371"/>
                <a:gd name="T4" fmla="*/ 201 w 341"/>
                <a:gd name="T5" fmla="*/ 3 h 371"/>
                <a:gd name="T6" fmla="*/ 230 w 341"/>
                <a:gd name="T7" fmla="*/ 11 h 371"/>
                <a:gd name="T8" fmla="*/ 257 w 341"/>
                <a:gd name="T9" fmla="*/ 24 h 371"/>
                <a:gd name="T10" fmla="*/ 280 w 341"/>
                <a:gd name="T11" fmla="*/ 40 h 371"/>
                <a:gd name="T12" fmla="*/ 301 w 341"/>
                <a:gd name="T13" fmla="*/ 61 h 371"/>
                <a:gd name="T14" fmla="*/ 317 w 341"/>
                <a:gd name="T15" fmla="*/ 86 h 371"/>
                <a:gd name="T16" fmla="*/ 330 w 341"/>
                <a:gd name="T17" fmla="*/ 111 h 371"/>
                <a:gd name="T18" fmla="*/ 338 w 341"/>
                <a:gd name="T19" fmla="*/ 141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1 h 371"/>
                <a:gd name="T32" fmla="*/ 280 w 341"/>
                <a:gd name="T33" fmla="*/ 331 h 371"/>
                <a:gd name="T34" fmla="*/ 257 w 341"/>
                <a:gd name="T35" fmla="*/ 349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1"/>
                  </a:lnTo>
                  <a:lnTo>
                    <a:pt x="257" y="24"/>
                  </a:lnTo>
                  <a:lnTo>
                    <a:pt x="280" y="40"/>
                  </a:lnTo>
                  <a:lnTo>
                    <a:pt x="301" y="61"/>
                  </a:lnTo>
                  <a:lnTo>
                    <a:pt x="317" y="86"/>
                  </a:lnTo>
                  <a:lnTo>
                    <a:pt x="330" y="111"/>
                  </a:lnTo>
                  <a:lnTo>
                    <a:pt x="338" y="141"/>
                  </a:lnTo>
                  <a:lnTo>
                    <a:pt x="341" y="171"/>
                  </a:lnTo>
                  <a:lnTo>
                    <a:pt x="341" y="200"/>
                  </a:lnTo>
                  <a:lnTo>
                    <a:pt x="338" y="231"/>
                  </a:lnTo>
                  <a:lnTo>
                    <a:pt x="330" y="260"/>
                  </a:lnTo>
                  <a:lnTo>
                    <a:pt x="317" y="287"/>
                  </a:lnTo>
                  <a:lnTo>
                    <a:pt x="301" y="311"/>
                  </a:lnTo>
                  <a:lnTo>
                    <a:pt x="280" y="331"/>
                  </a:lnTo>
                  <a:lnTo>
                    <a:pt x="257" y="349"/>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Freeform 17"/>
            <p:cNvSpPr>
              <a:spLocks/>
            </p:cNvSpPr>
            <p:nvPr/>
          </p:nvSpPr>
          <p:spPr bwMode="auto">
            <a:xfrm>
              <a:off x="1120" y="517"/>
              <a:ext cx="57" cy="62"/>
            </a:xfrm>
            <a:custGeom>
              <a:avLst/>
              <a:gdLst>
                <a:gd name="T0" fmla="*/ 0 w 341"/>
                <a:gd name="T1" fmla="*/ 0 h 372"/>
                <a:gd name="T2" fmla="*/ 171 w 341"/>
                <a:gd name="T3" fmla="*/ 0 h 372"/>
                <a:gd name="T4" fmla="*/ 201 w 341"/>
                <a:gd name="T5" fmla="*/ 4 h 372"/>
                <a:gd name="T6" fmla="*/ 230 w 341"/>
                <a:gd name="T7" fmla="*/ 11 h 372"/>
                <a:gd name="T8" fmla="*/ 257 w 341"/>
                <a:gd name="T9" fmla="*/ 24 h 372"/>
                <a:gd name="T10" fmla="*/ 280 w 341"/>
                <a:gd name="T11" fmla="*/ 41 h 372"/>
                <a:gd name="T12" fmla="*/ 301 w 341"/>
                <a:gd name="T13" fmla="*/ 61 h 372"/>
                <a:gd name="T14" fmla="*/ 317 w 341"/>
                <a:gd name="T15" fmla="*/ 85 h 372"/>
                <a:gd name="T16" fmla="*/ 330 w 341"/>
                <a:gd name="T17" fmla="*/ 112 h 372"/>
                <a:gd name="T18" fmla="*/ 338 w 341"/>
                <a:gd name="T19" fmla="*/ 141 h 372"/>
                <a:gd name="T20" fmla="*/ 341 w 341"/>
                <a:gd name="T21" fmla="*/ 172 h 372"/>
                <a:gd name="T22" fmla="*/ 341 w 341"/>
                <a:gd name="T23" fmla="*/ 201 h 372"/>
                <a:gd name="T24" fmla="*/ 338 w 341"/>
                <a:gd name="T25" fmla="*/ 231 h 372"/>
                <a:gd name="T26" fmla="*/ 330 w 341"/>
                <a:gd name="T27" fmla="*/ 260 h 372"/>
                <a:gd name="T28" fmla="*/ 317 w 341"/>
                <a:gd name="T29" fmla="*/ 287 h 372"/>
                <a:gd name="T30" fmla="*/ 301 w 341"/>
                <a:gd name="T31" fmla="*/ 311 h 372"/>
                <a:gd name="T32" fmla="*/ 280 w 341"/>
                <a:gd name="T33" fmla="*/ 332 h 372"/>
                <a:gd name="T34" fmla="*/ 257 w 341"/>
                <a:gd name="T35" fmla="*/ 349 h 372"/>
                <a:gd name="T36" fmla="*/ 230 w 341"/>
                <a:gd name="T37" fmla="*/ 361 h 372"/>
                <a:gd name="T38" fmla="*/ 201 w 341"/>
                <a:gd name="T39" fmla="*/ 370 h 372"/>
                <a:gd name="T40" fmla="*/ 171 w 341"/>
                <a:gd name="T41" fmla="*/ 372 h 372"/>
                <a:gd name="T42" fmla="*/ 0 w 341"/>
                <a:gd name="T43" fmla="*/ 372 h 372"/>
                <a:gd name="T44" fmla="*/ 0 w 341"/>
                <a:gd name="T4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2">
                  <a:moveTo>
                    <a:pt x="0" y="0"/>
                  </a:moveTo>
                  <a:lnTo>
                    <a:pt x="171" y="0"/>
                  </a:lnTo>
                  <a:lnTo>
                    <a:pt x="201" y="4"/>
                  </a:lnTo>
                  <a:lnTo>
                    <a:pt x="230" y="11"/>
                  </a:lnTo>
                  <a:lnTo>
                    <a:pt x="257" y="24"/>
                  </a:lnTo>
                  <a:lnTo>
                    <a:pt x="280" y="41"/>
                  </a:lnTo>
                  <a:lnTo>
                    <a:pt x="301" y="61"/>
                  </a:lnTo>
                  <a:lnTo>
                    <a:pt x="317" y="85"/>
                  </a:lnTo>
                  <a:lnTo>
                    <a:pt x="330" y="112"/>
                  </a:lnTo>
                  <a:lnTo>
                    <a:pt x="338" y="141"/>
                  </a:lnTo>
                  <a:lnTo>
                    <a:pt x="341" y="172"/>
                  </a:lnTo>
                  <a:lnTo>
                    <a:pt x="341" y="201"/>
                  </a:lnTo>
                  <a:lnTo>
                    <a:pt x="338" y="231"/>
                  </a:lnTo>
                  <a:lnTo>
                    <a:pt x="330" y="260"/>
                  </a:lnTo>
                  <a:lnTo>
                    <a:pt x="317" y="287"/>
                  </a:lnTo>
                  <a:lnTo>
                    <a:pt x="301" y="311"/>
                  </a:lnTo>
                  <a:lnTo>
                    <a:pt x="280" y="332"/>
                  </a:lnTo>
                  <a:lnTo>
                    <a:pt x="257" y="349"/>
                  </a:lnTo>
                  <a:lnTo>
                    <a:pt x="230" y="361"/>
                  </a:lnTo>
                  <a:lnTo>
                    <a:pt x="201" y="370"/>
                  </a:lnTo>
                  <a:lnTo>
                    <a:pt x="171" y="372"/>
                  </a:lnTo>
                  <a:lnTo>
                    <a:pt x="0" y="37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18"/>
            <p:cNvSpPr>
              <a:spLocks/>
            </p:cNvSpPr>
            <p:nvPr/>
          </p:nvSpPr>
          <p:spPr bwMode="auto">
            <a:xfrm>
              <a:off x="1120" y="590"/>
              <a:ext cx="57" cy="62"/>
            </a:xfrm>
            <a:custGeom>
              <a:avLst/>
              <a:gdLst>
                <a:gd name="T0" fmla="*/ 0 w 341"/>
                <a:gd name="T1" fmla="*/ 0 h 371"/>
                <a:gd name="T2" fmla="*/ 171 w 341"/>
                <a:gd name="T3" fmla="*/ 0 h 371"/>
                <a:gd name="T4" fmla="*/ 201 w 341"/>
                <a:gd name="T5" fmla="*/ 3 h 371"/>
                <a:gd name="T6" fmla="*/ 230 w 341"/>
                <a:gd name="T7" fmla="*/ 10 h 371"/>
                <a:gd name="T8" fmla="*/ 257 w 341"/>
                <a:gd name="T9" fmla="*/ 24 h 371"/>
                <a:gd name="T10" fmla="*/ 280 w 341"/>
                <a:gd name="T11" fmla="*/ 40 h 371"/>
                <a:gd name="T12" fmla="*/ 301 w 341"/>
                <a:gd name="T13" fmla="*/ 61 h 371"/>
                <a:gd name="T14" fmla="*/ 317 w 341"/>
                <a:gd name="T15" fmla="*/ 84 h 371"/>
                <a:gd name="T16" fmla="*/ 330 w 341"/>
                <a:gd name="T17" fmla="*/ 111 h 371"/>
                <a:gd name="T18" fmla="*/ 338 w 341"/>
                <a:gd name="T19" fmla="*/ 140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0 h 371"/>
                <a:gd name="T32" fmla="*/ 280 w 341"/>
                <a:gd name="T33" fmla="*/ 331 h 371"/>
                <a:gd name="T34" fmla="*/ 257 w 341"/>
                <a:gd name="T35" fmla="*/ 348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0"/>
                  </a:lnTo>
                  <a:lnTo>
                    <a:pt x="257" y="24"/>
                  </a:lnTo>
                  <a:lnTo>
                    <a:pt x="280" y="40"/>
                  </a:lnTo>
                  <a:lnTo>
                    <a:pt x="301" y="61"/>
                  </a:lnTo>
                  <a:lnTo>
                    <a:pt x="317" y="84"/>
                  </a:lnTo>
                  <a:lnTo>
                    <a:pt x="330" y="111"/>
                  </a:lnTo>
                  <a:lnTo>
                    <a:pt x="338" y="140"/>
                  </a:lnTo>
                  <a:lnTo>
                    <a:pt x="341" y="171"/>
                  </a:lnTo>
                  <a:lnTo>
                    <a:pt x="341" y="200"/>
                  </a:lnTo>
                  <a:lnTo>
                    <a:pt x="338" y="231"/>
                  </a:lnTo>
                  <a:lnTo>
                    <a:pt x="330" y="260"/>
                  </a:lnTo>
                  <a:lnTo>
                    <a:pt x="317" y="287"/>
                  </a:lnTo>
                  <a:lnTo>
                    <a:pt x="301" y="310"/>
                  </a:lnTo>
                  <a:lnTo>
                    <a:pt x="280" y="331"/>
                  </a:lnTo>
                  <a:lnTo>
                    <a:pt x="257" y="348"/>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Freeform 19"/>
            <p:cNvSpPr>
              <a:spLocks/>
            </p:cNvSpPr>
            <p:nvPr/>
          </p:nvSpPr>
          <p:spPr bwMode="auto">
            <a:xfrm>
              <a:off x="1120" y="339"/>
              <a:ext cx="72" cy="72"/>
            </a:xfrm>
            <a:custGeom>
              <a:avLst/>
              <a:gdLst>
                <a:gd name="T0" fmla="*/ 317 w 430"/>
                <a:gd name="T1" fmla="*/ 0 h 433"/>
                <a:gd name="T2" fmla="*/ 341 w 430"/>
                <a:gd name="T3" fmla="*/ 3 h 433"/>
                <a:gd name="T4" fmla="*/ 362 w 430"/>
                <a:gd name="T5" fmla="*/ 10 h 433"/>
                <a:gd name="T6" fmla="*/ 382 w 430"/>
                <a:gd name="T7" fmla="*/ 22 h 433"/>
                <a:gd name="T8" fmla="*/ 398 w 430"/>
                <a:gd name="T9" fmla="*/ 37 h 433"/>
                <a:gd name="T10" fmla="*/ 411 w 430"/>
                <a:gd name="T11" fmla="*/ 56 h 433"/>
                <a:gd name="T12" fmla="*/ 421 w 430"/>
                <a:gd name="T13" fmla="*/ 77 h 433"/>
                <a:gd name="T14" fmla="*/ 427 w 430"/>
                <a:gd name="T15" fmla="*/ 102 h 433"/>
                <a:gd name="T16" fmla="*/ 430 w 430"/>
                <a:gd name="T17" fmla="*/ 129 h 433"/>
                <a:gd name="T18" fmla="*/ 430 w 430"/>
                <a:gd name="T19" fmla="*/ 153 h 433"/>
                <a:gd name="T20" fmla="*/ 426 w 430"/>
                <a:gd name="T21" fmla="*/ 189 h 433"/>
                <a:gd name="T22" fmla="*/ 416 w 430"/>
                <a:gd name="T23" fmla="*/ 225 h 433"/>
                <a:gd name="T24" fmla="*/ 402 w 430"/>
                <a:gd name="T25" fmla="*/ 259 h 433"/>
                <a:gd name="T26" fmla="*/ 383 w 430"/>
                <a:gd name="T27" fmla="*/ 291 h 433"/>
                <a:gd name="T28" fmla="*/ 358 w 430"/>
                <a:gd name="T29" fmla="*/ 321 h 433"/>
                <a:gd name="T30" fmla="*/ 331 w 430"/>
                <a:gd name="T31" fmla="*/ 345 h 433"/>
                <a:gd name="T32" fmla="*/ 301 w 430"/>
                <a:gd name="T33" fmla="*/ 366 h 433"/>
                <a:gd name="T34" fmla="*/ 269 w 430"/>
                <a:gd name="T35" fmla="*/ 382 h 433"/>
                <a:gd name="T36" fmla="*/ 0 w 430"/>
                <a:gd name="T37" fmla="*/ 433 h 433"/>
                <a:gd name="T38" fmla="*/ 0 w 430"/>
                <a:gd name="T39" fmla="*/ 37 h 433"/>
                <a:gd name="T40" fmla="*/ 266 w 430"/>
                <a:gd name="T41" fmla="*/ 6 h 433"/>
                <a:gd name="T42" fmla="*/ 293 w 430"/>
                <a:gd name="T43" fmla="*/ 1 h 433"/>
                <a:gd name="T44" fmla="*/ 317 w 430"/>
                <a:gd name="T4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0" h="433">
                  <a:moveTo>
                    <a:pt x="317" y="0"/>
                  </a:moveTo>
                  <a:lnTo>
                    <a:pt x="341" y="3"/>
                  </a:lnTo>
                  <a:lnTo>
                    <a:pt x="362" y="10"/>
                  </a:lnTo>
                  <a:lnTo>
                    <a:pt x="382" y="22"/>
                  </a:lnTo>
                  <a:lnTo>
                    <a:pt x="398" y="37"/>
                  </a:lnTo>
                  <a:lnTo>
                    <a:pt x="411" y="56"/>
                  </a:lnTo>
                  <a:lnTo>
                    <a:pt x="421" y="77"/>
                  </a:lnTo>
                  <a:lnTo>
                    <a:pt x="427" y="102"/>
                  </a:lnTo>
                  <a:lnTo>
                    <a:pt x="430" y="129"/>
                  </a:lnTo>
                  <a:lnTo>
                    <a:pt x="430" y="153"/>
                  </a:lnTo>
                  <a:lnTo>
                    <a:pt x="426" y="189"/>
                  </a:lnTo>
                  <a:lnTo>
                    <a:pt x="416" y="225"/>
                  </a:lnTo>
                  <a:lnTo>
                    <a:pt x="402" y="259"/>
                  </a:lnTo>
                  <a:lnTo>
                    <a:pt x="383" y="291"/>
                  </a:lnTo>
                  <a:lnTo>
                    <a:pt x="358" y="321"/>
                  </a:lnTo>
                  <a:lnTo>
                    <a:pt x="331" y="345"/>
                  </a:lnTo>
                  <a:lnTo>
                    <a:pt x="301" y="366"/>
                  </a:lnTo>
                  <a:lnTo>
                    <a:pt x="269" y="382"/>
                  </a:lnTo>
                  <a:lnTo>
                    <a:pt x="0" y="433"/>
                  </a:lnTo>
                  <a:lnTo>
                    <a:pt x="0" y="37"/>
                  </a:lnTo>
                  <a:lnTo>
                    <a:pt x="266" y="6"/>
                  </a:lnTo>
                  <a:lnTo>
                    <a:pt x="293" y="1"/>
                  </a:lnTo>
                  <a:lnTo>
                    <a:pt x="3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20"/>
            <p:cNvSpPr>
              <a:spLocks/>
            </p:cNvSpPr>
            <p:nvPr/>
          </p:nvSpPr>
          <p:spPr bwMode="auto">
            <a:xfrm>
              <a:off x="865" y="291"/>
              <a:ext cx="245" cy="420"/>
            </a:xfrm>
            <a:custGeom>
              <a:avLst/>
              <a:gdLst>
                <a:gd name="T0" fmla="*/ 1304 w 1472"/>
                <a:gd name="T1" fmla="*/ 0 h 2521"/>
                <a:gd name="T2" fmla="*/ 1363 w 1472"/>
                <a:gd name="T3" fmla="*/ 12 h 2521"/>
                <a:gd name="T4" fmla="*/ 1412 w 1472"/>
                <a:gd name="T5" fmla="*/ 40 h 2521"/>
                <a:gd name="T6" fmla="*/ 1449 w 1472"/>
                <a:gd name="T7" fmla="*/ 85 h 2521"/>
                <a:gd name="T8" fmla="*/ 1469 w 1472"/>
                <a:gd name="T9" fmla="*/ 140 h 2521"/>
                <a:gd name="T10" fmla="*/ 1472 w 1472"/>
                <a:gd name="T11" fmla="*/ 2351 h 2521"/>
                <a:gd name="T12" fmla="*/ 1461 w 1472"/>
                <a:gd name="T13" fmla="*/ 2411 h 2521"/>
                <a:gd name="T14" fmla="*/ 1432 w 1472"/>
                <a:gd name="T15" fmla="*/ 2461 h 2521"/>
                <a:gd name="T16" fmla="*/ 1388 w 1472"/>
                <a:gd name="T17" fmla="*/ 2498 h 2521"/>
                <a:gd name="T18" fmla="*/ 1334 w 1472"/>
                <a:gd name="T19" fmla="*/ 2519 h 2521"/>
                <a:gd name="T20" fmla="*/ 947 w 1472"/>
                <a:gd name="T21" fmla="*/ 2521 h 2521"/>
                <a:gd name="T22" fmla="*/ 955 w 1472"/>
                <a:gd name="T23" fmla="*/ 2488 h 2521"/>
                <a:gd name="T24" fmla="*/ 961 w 1472"/>
                <a:gd name="T25" fmla="*/ 2467 h 2521"/>
                <a:gd name="T26" fmla="*/ 977 w 1472"/>
                <a:gd name="T27" fmla="*/ 2383 h 2521"/>
                <a:gd name="T28" fmla="*/ 823 w 1472"/>
                <a:gd name="T29" fmla="*/ 2367 h 2521"/>
                <a:gd name="T30" fmla="*/ 838 w 1472"/>
                <a:gd name="T31" fmla="*/ 2330 h 2521"/>
                <a:gd name="T32" fmla="*/ 837 w 1472"/>
                <a:gd name="T33" fmla="*/ 2286 h 2521"/>
                <a:gd name="T34" fmla="*/ 816 w 1472"/>
                <a:gd name="T35" fmla="*/ 2244 h 2521"/>
                <a:gd name="T36" fmla="*/ 780 w 1472"/>
                <a:gd name="T37" fmla="*/ 2215 h 2521"/>
                <a:gd name="T38" fmla="*/ 733 w 1472"/>
                <a:gd name="T39" fmla="*/ 2203 h 2521"/>
                <a:gd name="T40" fmla="*/ 686 w 1472"/>
                <a:gd name="T41" fmla="*/ 2215 h 2521"/>
                <a:gd name="T42" fmla="*/ 650 w 1472"/>
                <a:gd name="T43" fmla="*/ 2244 h 2521"/>
                <a:gd name="T44" fmla="*/ 630 w 1472"/>
                <a:gd name="T45" fmla="*/ 2286 h 2521"/>
                <a:gd name="T46" fmla="*/ 629 w 1472"/>
                <a:gd name="T47" fmla="*/ 2330 h 2521"/>
                <a:gd name="T48" fmla="*/ 643 w 1472"/>
                <a:gd name="T49" fmla="*/ 2367 h 2521"/>
                <a:gd name="T50" fmla="*/ 360 w 1472"/>
                <a:gd name="T51" fmla="*/ 2383 h 2521"/>
                <a:gd name="T52" fmla="*/ 363 w 1472"/>
                <a:gd name="T53" fmla="*/ 2374 h 2521"/>
                <a:gd name="T54" fmla="*/ 369 w 1472"/>
                <a:gd name="T55" fmla="*/ 2356 h 2521"/>
                <a:gd name="T56" fmla="*/ 372 w 1472"/>
                <a:gd name="T57" fmla="*/ 2054 h 2521"/>
                <a:gd name="T58" fmla="*/ 1212 w 1472"/>
                <a:gd name="T59" fmla="*/ 2051 h 2521"/>
                <a:gd name="T60" fmla="*/ 1236 w 1472"/>
                <a:gd name="T61" fmla="*/ 2034 h 2521"/>
                <a:gd name="T62" fmla="*/ 1244 w 1472"/>
                <a:gd name="T63" fmla="*/ 2006 h 2521"/>
                <a:gd name="T64" fmla="*/ 1242 w 1472"/>
                <a:gd name="T65" fmla="*/ 313 h 2521"/>
                <a:gd name="T66" fmla="*/ 1226 w 1472"/>
                <a:gd name="T67" fmla="*/ 290 h 2521"/>
                <a:gd name="T68" fmla="*/ 1198 w 1472"/>
                <a:gd name="T69" fmla="*/ 281 h 2521"/>
                <a:gd name="T70" fmla="*/ 259 w 1472"/>
                <a:gd name="T71" fmla="*/ 284 h 2521"/>
                <a:gd name="T72" fmla="*/ 237 w 1472"/>
                <a:gd name="T73" fmla="*/ 300 h 2521"/>
                <a:gd name="T74" fmla="*/ 228 w 1472"/>
                <a:gd name="T75" fmla="*/ 328 h 2521"/>
                <a:gd name="T76" fmla="*/ 0 w 1472"/>
                <a:gd name="T77" fmla="*/ 1459 h 2521"/>
                <a:gd name="T78" fmla="*/ 3 w 1472"/>
                <a:gd name="T79" fmla="*/ 140 h 2521"/>
                <a:gd name="T80" fmla="*/ 23 w 1472"/>
                <a:gd name="T81" fmla="*/ 85 h 2521"/>
                <a:gd name="T82" fmla="*/ 60 w 1472"/>
                <a:gd name="T83" fmla="*/ 40 h 2521"/>
                <a:gd name="T84" fmla="*/ 110 w 1472"/>
                <a:gd name="T85" fmla="*/ 12 h 2521"/>
                <a:gd name="T86" fmla="*/ 169 w 1472"/>
                <a:gd name="T87" fmla="*/ 0 h 2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72" h="2521">
                  <a:moveTo>
                    <a:pt x="169" y="0"/>
                  </a:moveTo>
                  <a:lnTo>
                    <a:pt x="1304" y="0"/>
                  </a:lnTo>
                  <a:lnTo>
                    <a:pt x="1334" y="3"/>
                  </a:lnTo>
                  <a:lnTo>
                    <a:pt x="1363" y="12"/>
                  </a:lnTo>
                  <a:lnTo>
                    <a:pt x="1388" y="24"/>
                  </a:lnTo>
                  <a:lnTo>
                    <a:pt x="1412" y="40"/>
                  </a:lnTo>
                  <a:lnTo>
                    <a:pt x="1432" y="61"/>
                  </a:lnTo>
                  <a:lnTo>
                    <a:pt x="1449" y="85"/>
                  </a:lnTo>
                  <a:lnTo>
                    <a:pt x="1461" y="112"/>
                  </a:lnTo>
                  <a:lnTo>
                    <a:pt x="1469" y="140"/>
                  </a:lnTo>
                  <a:lnTo>
                    <a:pt x="1472" y="170"/>
                  </a:lnTo>
                  <a:lnTo>
                    <a:pt x="1472" y="2351"/>
                  </a:lnTo>
                  <a:lnTo>
                    <a:pt x="1469" y="2382"/>
                  </a:lnTo>
                  <a:lnTo>
                    <a:pt x="1461" y="2411"/>
                  </a:lnTo>
                  <a:lnTo>
                    <a:pt x="1449" y="2437"/>
                  </a:lnTo>
                  <a:lnTo>
                    <a:pt x="1432" y="2461"/>
                  </a:lnTo>
                  <a:lnTo>
                    <a:pt x="1412" y="2482"/>
                  </a:lnTo>
                  <a:lnTo>
                    <a:pt x="1388" y="2498"/>
                  </a:lnTo>
                  <a:lnTo>
                    <a:pt x="1363" y="2511"/>
                  </a:lnTo>
                  <a:lnTo>
                    <a:pt x="1334" y="2519"/>
                  </a:lnTo>
                  <a:lnTo>
                    <a:pt x="1304" y="2521"/>
                  </a:lnTo>
                  <a:lnTo>
                    <a:pt x="947" y="2521"/>
                  </a:lnTo>
                  <a:lnTo>
                    <a:pt x="952" y="2503"/>
                  </a:lnTo>
                  <a:lnTo>
                    <a:pt x="955" y="2488"/>
                  </a:lnTo>
                  <a:lnTo>
                    <a:pt x="959" y="2476"/>
                  </a:lnTo>
                  <a:lnTo>
                    <a:pt x="961" y="2467"/>
                  </a:lnTo>
                  <a:lnTo>
                    <a:pt x="961" y="2463"/>
                  </a:lnTo>
                  <a:lnTo>
                    <a:pt x="977" y="2383"/>
                  </a:lnTo>
                  <a:lnTo>
                    <a:pt x="811" y="2383"/>
                  </a:lnTo>
                  <a:lnTo>
                    <a:pt x="823" y="2367"/>
                  </a:lnTo>
                  <a:lnTo>
                    <a:pt x="832" y="2350"/>
                  </a:lnTo>
                  <a:lnTo>
                    <a:pt x="838" y="2330"/>
                  </a:lnTo>
                  <a:lnTo>
                    <a:pt x="840" y="2311"/>
                  </a:lnTo>
                  <a:lnTo>
                    <a:pt x="837" y="2286"/>
                  </a:lnTo>
                  <a:lnTo>
                    <a:pt x="829" y="2263"/>
                  </a:lnTo>
                  <a:lnTo>
                    <a:pt x="816" y="2244"/>
                  </a:lnTo>
                  <a:lnTo>
                    <a:pt x="800" y="2227"/>
                  </a:lnTo>
                  <a:lnTo>
                    <a:pt x="780" y="2215"/>
                  </a:lnTo>
                  <a:lnTo>
                    <a:pt x="758" y="2206"/>
                  </a:lnTo>
                  <a:lnTo>
                    <a:pt x="733" y="2203"/>
                  </a:lnTo>
                  <a:lnTo>
                    <a:pt x="709" y="2206"/>
                  </a:lnTo>
                  <a:lnTo>
                    <a:pt x="686" y="2215"/>
                  </a:lnTo>
                  <a:lnTo>
                    <a:pt x="667" y="2227"/>
                  </a:lnTo>
                  <a:lnTo>
                    <a:pt x="650" y="2244"/>
                  </a:lnTo>
                  <a:lnTo>
                    <a:pt x="638" y="2263"/>
                  </a:lnTo>
                  <a:lnTo>
                    <a:pt x="630" y="2286"/>
                  </a:lnTo>
                  <a:lnTo>
                    <a:pt x="627" y="2311"/>
                  </a:lnTo>
                  <a:lnTo>
                    <a:pt x="629" y="2330"/>
                  </a:lnTo>
                  <a:lnTo>
                    <a:pt x="635" y="2350"/>
                  </a:lnTo>
                  <a:lnTo>
                    <a:pt x="643" y="2367"/>
                  </a:lnTo>
                  <a:lnTo>
                    <a:pt x="656" y="2383"/>
                  </a:lnTo>
                  <a:lnTo>
                    <a:pt x="360" y="2383"/>
                  </a:lnTo>
                  <a:lnTo>
                    <a:pt x="361" y="2381"/>
                  </a:lnTo>
                  <a:lnTo>
                    <a:pt x="363" y="2374"/>
                  </a:lnTo>
                  <a:lnTo>
                    <a:pt x="365" y="2366"/>
                  </a:lnTo>
                  <a:lnTo>
                    <a:pt x="369" y="2356"/>
                  </a:lnTo>
                  <a:lnTo>
                    <a:pt x="372" y="2345"/>
                  </a:lnTo>
                  <a:lnTo>
                    <a:pt x="372" y="2054"/>
                  </a:lnTo>
                  <a:lnTo>
                    <a:pt x="1198" y="2054"/>
                  </a:lnTo>
                  <a:lnTo>
                    <a:pt x="1212" y="2051"/>
                  </a:lnTo>
                  <a:lnTo>
                    <a:pt x="1226" y="2044"/>
                  </a:lnTo>
                  <a:lnTo>
                    <a:pt x="1236" y="2034"/>
                  </a:lnTo>
                  <a:lnTo>
                    <a:pt x="1242" y="2022"/>
                  </a:lnTo>
                  <a:lnTo>
                    <a:pt x="1244" y="2006"/>
                  </a:lnTo>
                  <a:lnTo>
                    <a:pt x="1244" y="328"/>
                  </a:lnTo>
                  <a:lnTo>
                    <a:pt x="1242" y="313"/>
                  </a:lnTo>
                  <a:lnTo>
                    <a:pt x="1236" y="300"/>
                  </a:lnTo>
                  <a:lnTo>
                    <a:pt x="1226" y="290"/>
                  </a:lnTo>
                  <a:lnTo>
                    <a:pt x="1212" y="284"/>
                  </a:lnTo>
                  <a:lnTo>
                    <a:pt x="1198" y="281"/>
                  </a:lnTo>
                  <a:lnTo>
                    <a:pt x="275" y="281"/>
                  </a:lnTo>
                  <a:lnTo>
                    <a:pt x="259" y="284"/>
                  </a:lnTo>
                  <a:lnTo>
                    <a:pt x="247" y="290"/>
                  </a:lnTo>
                  <a:lnTo>
                    <a:pt x="237" y="300"/>
                  </a:lnTo>
                  <a:lnTo>
                    <a:pt x="231" y="313"/>
                  </a:lnTo>
                  <a:lnTo>
                    <a:pt x="228" y="328"/>
                  </a:lnTo>
                  <a:lnTo>
                    <a:pt x="228" y="1459"/>
                  </a:lnTo>
                  <a:lnTo>
                    <a:pt x="0" y="1459"/>
                  </a:lnTo>
                  <a:lnTo>
                    <a:pt x="0" y="170"/>
                  </a:lnTo>
                  <a:lnTo>
                    <a:pt x="3" y="140"/>
                  </a:lnTo>
                  <a:lnTo>
                    <a:pt x="11" y="112"/>
                  </a:lnTo>
                  <a:lnTo>
                    <a:pt x="23" y="85"/>
                  </a:lnTo>
                  <a:lnTo>
                    <a:pt x="40" y="61"/>
                  </a:lnTo>
                  <a:lnTo>
                    <a:pt x="60" y="40"/>
                  </a:lnTo>
                  <a:lnTo>
                    <a:pt x="83" y="24"/>
                  </a:lnTo>
                  <a:lnTo>
                    <a:pt x="110" y="12"/>
                  </a:lnTo>
                  <a:lnTo>
                    <a:pt x="139" y="3"/>
                  </a:lnTo>
                  <a:lnTo>
                    <a:pt x="1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Freeform 21"/>
            <p:cNvSpPr>
              <a:spLocks/>
            </p:cNvSpPr>
            <p:nvPr/>
          </p:nvSpPr>
          <p:spPr bwMode="auto">
            <a:xfrm>
              <a:off x="638" y="439"/>
              <a:ext cx="403" cy="390"/>
            </a:xfrm>
            <a:custGeom>
              <a:avLst/>
              <a:gdLst>
                <a:gd name="T0" fmla="*/ 1252 w 2416"/>
                <a:gd name="T1" fmla="*/ 666 h 2337"/>
                <a:gd name="T2" fmla="*/ 2225 w 2416"/>
                <a:gd name="T3" fmla="*/ 669 h 2337"/>
                <a:gd name="T4" fmla="*/ 2293 w 2416"/>
                <a:gd name="T5" fmla="*/ 689 h 2337"/>
                <a:gd name="T6" fmla="*/ 2349 w 2416"/>
                <a:gd name="T7" fmla="*/ 727 h 2337"/>
                <a:gd name="T8" fmla="*/ 2390 w 2416"/>
                <a:gd name="T9" fmla="*/ 780 h 2337"/>
                <a:gd name="T10" fmla="*/ 2413 w 2416"/>
                <a:gd name="T11" fmla="*/ 843 h 2337"/>
                <a:gd name="T12" fmla="*/ 2413 w 2416"/>
                <a:gd name="T13" fmla="*/ 912 h 2337"/>
                <a:gd name="T14" fmla="*/ 2390 w 2416"/>
                <a:gd name="T15" fmla="*/ 976 h 2337"/>
                <a:gd name="T16" fmla="*/ 2349 w 2416"/>
                <a:gd name="T17" fmla="*/ 1029 h 2337"/>
                <a:gd name="T18" fmla="*/ 2293 w 2416"/>
                <a:gd name="T19" fmla="*/ 1067 h 2337"/>
                <a:gd name="T20" fmla="*/ 2225 w 2416"/>
                <a:gd name="T21" fmla="*/ 1087 h 2337"/>
                <a:gd name="T22" fmla="*/ 1616 w 2416"/>
                <a:gd name="T23" fmla="*/ 1090 h 2337"/>
                <a:gd name="T24" fmla="*/ 1604 w 2416"/>
                <a:gd name="T25" fmla="*/ 1504 h 2337"/>
                <a:gd name="T26" fmla="*/ 1572 w 2416"/>
                <a:gd name="T27" fmla="*/ 1577 h 2337"/>
                <a:gd name="T28" fmla="*/ 1532 w 2416"/>
                <a:gd name="T29" fmla="*/ 1647 h 2337"/>
                <a:gd name="T30" fmla="*/ 1489 w 2416"/>
                <a:gd name="T31" fmla="*/ 1714 h 2337"/>
                <a:gd name="T32" fmla="*/ 1443 w 2416"/>
                <a:gd name="T33" fmla="*/ 1775 h 2337"/>
                <a:gd name="T34" fmla="*/ 1400 w 2416"/>
                <a:gd name="T35" fmla="*/ 1829 h 2337"/>
                <a:gd name="T36" fmla="*/ 1360 w 2416"/>
                <a:gd name="T37" fmla="*/ 1873 h 2337"/>
                <a:gd name="T38" fmla="*/ 1329 w 2416"/>
                <a:gd name="T39" fmla="*/ 1907 h 2337"/>
                <a:gd name="T40" fmla="*/ 1307 w 2416"/>
                <a:gd name="T41" fmla="*/ 1929 h 2337"/>
                <a:gd name="T42" fmla="*/ 1298 w 2416"/>
                <a:gd name="T43" fmla="*/ 1937 h 2337"/>
                <a:gd name="T44" fmla="*/ 1280 w 2416"/>
                <a:gd name="T45" fmla="*/ 1968 h 2337"/>
                <a:gd name="T46" fmla="*/ 1279 w 2416"/>
                <a:gd name="T47" fmla="*/ 2002 h 2337"/>
                <a:gd name="T48" fmla="*/ 1295 w 2416"/>
                <a:gd name="T49" fmla="*/ 2034 h 2337"/>
                <a:gd name="T50" fmla="*/ 1327 w 2416"/>
                <a:gd name="T51" fmla="*/ 2053 h 2337"/>
                <a:gd name="T52" fmla="*/ 1360 w 2416"/>
                <a:gd name="T53" fmla="*/ 2054 h 2337"/>
                <a:gd name="T54" fmla="*/ 1390 w 2416"/>
                <a:gd name="T55" fmla="*/ 2037 h 2337"/>
                <a:gd name="T56" fmla="*/ 1401 w 2416"/>
                <a:gd name="T57" fmla="*/ 2026 h 2337"/>
                <a:gd name="T58" fmla="*/ 1427 w 2416"/>
                <a:gd name="T59" fmla="*/ 2001 h 2337"/>
                <a:gd name="T60" fmla="*/ 1463 w 2416"/>
                <a:gd name="T61" fmla="*/ 1963 h 2337"/>
                <a:gd name="T62" fmla="*/ 1506 w 2416"/>
                <a:gd name="T63" fmla="*/ 1913 h 2337"/>
                <a:gd name="T64" fmla="*/ 1554 w 2416"/>
                <a:gd name="T65" fmla="*/ 1855 h 2337"/>
                <a:gd name="T66" fmla="*/ 1603 w 2416"/>
                <a:gd name="T67" fmla="*/ 1787 h 2337"/>
                <a:gd name="T68" fmla="*/ 1651 w 2416"/>
                <a:gd name="T69" fmla="*/ 1712 h 2337"/>
                <a:gd name="T70" fmla="*/ 1695 w 2416"/>
                <a:gd name="T71" fmla="*/ 1633 h 2337"/>
                <a:gd name="T72" fmla="*/ 2205 w 2416"/>
                <a:gd name="T73" fmla="*/ 1592 h 2337"/>
                <a:gd name="T74" fmla="*/ 2203 w 2416"/>
                <a:gd name="T75" fmla="*/ 1604 h 2337"/>
                <a:gd name="T76" fmla="*/ 2195 w 2416"/>
                <a:gd name="T77" fmla="*/ 1637 h 2337"/>
                <a:gd name="T78" fmla="*/ 2181 w 2416"/>
                <a:gd name="T79" fmla="*/ 1686 h 2337"/>
                <a:gd name="T80" fmla="*/ 2161 w 2416"/>
                <a:gd name="T81" fmla="*/ 1746 h 2337"/>
                <a:gd name="T82" fmla="*/ 2134 w 2416"/>
                <a:gd name="T83" fmla="*/ 1814 h 2337"/>
                <a:gd name="T84" fmla="*/ 2102 w 2416"/>
                <a:gd name="T85" fmla="*/ 1886 h 2337"/>
                <a:gd name="T86" fmla="*/ 2061 w 2416"/>
                <a:gd name="T87" fmla="*/ 1955 h 2337"/>
                <a:gd name="T88" fmla="*/ 2011 w 2416"/>
                <a:gd name="T89" fmla="*/ 2017 h 2337"/>
                <a:gd name="T90" fmla="*/ 1954 w 2416"/>
                <a:gd name="T91" fmla="*/ 2068 h 2337"/>
                <a:gd name="T92" fmla="*/ 1829 w 2416"/>
                <a:gd name="T93" fmla="*/ 2148 h 2337"/>
                <a:gd name="T94" fmla="*/ 1705 w 2416"/>
                <a:gd name="T95" fmla="*/ 2212 h 2337"/>
                <a:gd name="T96" fmla="*/ 1596 w 2416"/>
                <a:gd name="T97" fmla="*/ 2265 h 2337"/>
                <a:gd name="T98" fmla="*/ 1539 w 2416"/>
                <a:gd name="T99" fmla="*/ 2291 h 2337"/>
                <a:gd name="T100" fmla="*/ 1474 w 2416"/>
                <a:gd name="T101" fmla="*/ 2314 h 2337"/>
                <a:gd name="T102" fmla="*/ 1408 w 2416"/>
                <a:gd name="T103" fmla="*/ 2331 h 2337"/>
                <a:gd name="T104" fmla="*/ 1346 w 2416"/>
                <a:gd name="T105" fmla="*/ 2337 h 2337"/>
                <a:gd name="T106" fmla="*/ 73 w 2416"/>
                <a:gd name="T107" fmla="*/ 2335 h 2337"/>
                <a:gd name="T108" fmla="*/ 35 w 2416"/>
                <a:gd name="T109" fmla="*/ 2320 h 2337"/>
                <a:gd name="T110" fmla="*/ 9 w 2416"/>
                <a:gd name="T111" fmla="*/ 2292 h 2337"/>
                <a:gd name="T112" fmla="*/ 0 w 2416"/>
                <a:gd name="T113" fmla="*/ 2255 h 2337"/>
                <a:gd name="T114" fmla="*/ 8 w 2416"/>
                <a:gd name="T115" fmla="*/ 2211 h 2337"/>
                <a:gd name="T116" fmla="*/ 623 w 2416"/>
                <a:gd name="T117" fmla="*/ 542 h 2337"/>
                <a:gd name="T118" fmla="*/ 674 w 2416"/>
                <a:gd name="T119" fmla="*/ 458 h 2337"/>
                <a:gd name="T120" fmla="*/ 738 w 2416"/>
                <a:gd name="T121" fmla="*/ 377 h 2337"/>
                <a:gd name="T122" fmla="*/ 810 w 2416"/>
                <a:gd name="T123" fmla="*/ 306 h 2337"/>
                <a:gd name="T124" fmla="*/ 882 w 2416"/>
                <a:gd name="T125" fmla="*/ 251 h 2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16" h="2337">
                  <a:moveTo>
                    <a:pt x="1252" y="0"/>
                  </a:moveTo>
                  <a:lnTo>
                    <a:pt x="1252" y="666"/>
                  </a:lnTo>
                  <a:lnTo>
                    <a:pt x="2189" y="666"/>
                  </a:lnTo>
                  <a:lnTo>
                    <a:pt x="2225" y="669"/>
                  </a:lnTo>
                  <a:lnTo>
                    <a:pt x="2260" y="676"/>
                  </a:lnTo>
                  <a:lnTo>
                    <a:pt x="2293" y="689"/>
                  </a:lnTo>
                  <a:lnTo>
                    <a:pt x="2323" y="707"/>
                  </a:lnTo>
                  <a:lnTo>
                    <a:pt x="2349" y="727"/>
                  </a:lnTo>
                  <a:lnTo>
                    <a:pt x="2372" y="752"/>
                  </a:lnTo>
                  <a:lnTo>
                    <a:pt x="2390" y="780"/>
                  </a:lnTo>
                  <a:lnTo>
                    <a:pt x="2403" y="811"/>
                  </a:lnTo>
                  <a:lnTo>
                    <a:pt x="2413" y="843"/>
                  </a:lnTo>
                  <a:lnTo>
                    <a:pt x="2416" y="878"/>
                  </a:lnTo>
                  <a:lnTo>
                    <a:pt x="2413" y="912"/>
                  </a:lnTo>
                  <a:lnTo>
                    <a:pt x="2403" y="945"/>
                  </a:lnTo>
                  <a:lnTo>
                    <a:pt x="2390" y="976"/>
                  </a:lnTo>
                  <a:lnTo>
                    <a:pt x="2372" y="1004"/>
                  </a:lnTo>
                  <a:lnTo>
                    <a:pt x="2349" y="1029"/>
                  </a:lnTo>
                  <a:lnTo>
                    <a:pt x="2323" y="1049"/>
                  </a:lnTo>
                  <a:lnTo>
                    <a:pt x="2293" y="1067"/>
                  </a:lnTo>
                  <a:lnTo>
                    <a:pt x="2260" y="1080"/>
                  </a:lnTo>
                  <a:lnTo>
                    <a:pt x="2225" y="1087"/>
                  </a:lnTo>
                  <a:lnTo>
                    <a:pt x="2189" y="1090"/>
                  </a:lnTo>
                  <a:lnTo>
                    <a:pt x="1616" y="1090"/>
                  </a:lnTo>
                  <a:lnTo>
                    <a:pt x="1616" y="1467"/>
                  </a:lnTo>
                  <a:lnTo>
                    <a:pt x="1604" y="1504"/>
                  </a:lnTo>
                  <a:lnTo>
                    <a:pt x="1589" y="1541"/>
                  </a:lnTo>
                  <a:lnTo>
                    <a:pt x="1572" y="1577"/>
                  </a:lnTo>
                  <a:lnTo>
                    <a:pt x="1553" y="1613"/>
                  </a:lnTo>
                  <a:lnTo>
                    <a:pt x="1532" y="1647"/>
                  </a:lnTo>
                  <a:lnTo>
                    <a:pt x="1511" y="1681"/>
                  </a:lnTo>
                  <a:lnTo>
                    <a:pt x="1489" y="1714"/>
                  </a:lnTo>
                  <a:lnTo>
                    <a:pt x="1466" y="1745"/>
                  </a:lnTo>
                  <a:lnTo>
                    <a:pt x="1443" y="1775"/>
                  </a:lnTo>
                  <a:lnTo>
                    <a:pt x="1422" y="1803"/>
                  </a:lnTo>
                  <a:lnTo>
                    <a:pt x="1400" y="1829"/>
                  </a:lnTo>
                  <a:lnTo>
                    <a:pt x="1380" y="1853"/>
                  </a:lnTo>
                  <a:lnTo>
                    <a:pt x="1360" y="1873"/>
                  </a:lnTo>
                  <a:lnTo>
                    <a:pt x="1343" y="1892"/>
                  </a:lnTo>
                  <a:lnTo>
                    <a:pt x="1329" y="1907"/>
                  </a:lnTo>
                  <a:lnTo>
                    <a:pt x="1316" y="1920"/>
                  </a:lnTo>
                  <a:lnTo>
                    <a:pt x="1307" y="1929"/>
                  </a:lnTo>
                  <a:lnTo>
                    <a:pt x="1301" y="1935"/>
                  </a:lnTo>
                  <a:lnTo>
                    <a:pt x="1298" y="1937"/>
                  </a:lnTo>
                  <a:lnTo>
                    <a:pt x="1287" y="1952"/>
                  </a:lnTo>
                  <a:lnTo>
                    <a:pt x="1280" y="1968"/>
                  </a:lnTo>
                  <a:lnTo>
                    <a:pt x="1276" y="1985"/>
                  </a:lnTo>
                  <a:lnTo>
                    <a:pt x="1279" y="2002"/>
                  </a:lnTo>
                  <a:lnTo>
                    <a:pt x="1285" y="2019"/>
                  </a:lnTo>
                  <a:lnTo>
                    <a:pt x="1295" y="2034"/>
                  </a:lnTo>
                  <a:lnTo>
                    <a:pt x="1309" y="2046"/>
                  </a:lnTo>
                  <a:lnTo>
                    <a:pt x="1327" y="2053"/>
                  </a:lnTo>
                  <a:lnTo>
                    <a:pt x="1344" y="2056"/>
                  </a:lnTo>
                  <a:lnTo>
                    <a:pt x="1360" y="2054"/>
                  </a:lnTo>
                  <a:lnTo>
                    <a:pt x="1376" y="2048"/>
                  </a:lnTo>
                  <a:lnTo>
                    <a:pt x="1390" y="2037"/>
                  </a:lnTo>
                  <a:lnTo>
                    <a:pt x="1394" y="2034"/>
                  </a:lnTo>
                  <a:lnTo>
                    <a:pt x="1401" y="2026"/>
                  </a:lnTo>
                  <a:lnTo>
                    <a:pt x="1413" y="2016"/>
                  </a:lnTo>
                  <a:lnTo>
                    <a:pt x="1427" y="2001"/>
                  </a:lnTo>
                  <a:lnTo>
                    <a:pt x="1443" y="1984"/>
                  </a:lnTo>
                  <a:lnTo>
                    <a:pt x="1463" y="1963"/>
                  </a:lnTo>
                  <a:lnTo>
                    <a:pt x="1483" y="1939"/>
                  </a:lnTo>
                  <a:lnTo>
                    <a:pt x="1506" y="1913"/>
                  </a:lnTo>
                  <a:lnTo>
                    <a:pt x="1529" y="1885"/>
                  </a:lnTo>
                  <a:lnTo>
                    <a:pt x="1554" y="1855"/>
                  </a:lnTo>
                  <a:lnTo>
                    <a:pt x="1578" y="1822"/>
                  </a:lnTo>
                  <a:lnTo>
                    <a:pt x="1603" y="1787"/>
                  </a:lnTo>
                  <a:lnTo>
                    <a:pt x="1628" y="1751"/>
                  </a:lnTo>
                  <a:lnTo>
                    <a:pt x="1651" y="1712"/>
                  </a:lnTo>
                  <a:lnTo>
                    <a:pt x="1674" y="1673"/>
                  </a:lnTo>
                  <a:lnTo>
                    <a:pt x="1695" y="1633"/>
                  </a:lnTo>
                  <a:lnTo>
                    <a:pt x="1714" y="1592"/>
                  </a:lnTo>
                  <a:lnTo>
                    <a:pt x="2205" y="1592"/>
                  </a:lnTo>
                  <a:lnTo>
                    <a:pt x="2204" y="1595"/>
                  </a:lnTo>
                  <a:lnTo>
                    <a:pt x="2203" y="1604"/>
                  </a:lnTo>
                  <a:lnTo>
                    <a:pt x="2199" y="1619"/>
                  </a:lnTo>
                  <a:lnTo>
                    <a:pt x="2195" y="1637"/>
                  </a:lnTo>
                  <a:lnTo>
                    <a:pt x="2189" y="1660"/>
                  </a:lnTo>
                  <a:lnTo>
                    <a:pt x="2181" y="1686"/>
                  </a:lnTo>
                  <a:lnTo>
                    <a:pt x="2172" y="1715"/>
                  </a:lnTo>
                  <a:lnTo>
                    <a:pt x="2161" y="1746"/>
                  </a:lnTo>
                  <a:lnTo>
                    <a:pt x="2149" y="1780"/>
                  </a:lnTo>
                  <a:lnTo>
                    <a:pt x="2134" y="1814"/>
                  </a:lnTo>
                  <a:lnTo>
                    <a:pt x="2119" y="1851"/>
                  </a:lnTo>
                  <a:lnTo>
                    <a:pt x="2102" y="1886"/>
                  </a:lnTo>
                  <a:lnTo>
                    <a:pt x="2082" y="1921"/>
                  </a:lnTo>
                  <a:lnTo>
                    <a:pt x="2061" y="1955"/>
                  </a:lnTo>
                  <a:lnTo>
                    <a:pt x="2037" y="1987"/>
                  </a:lnTo>
                  <a:lnTo>
                    <a:pt x="2011" y="2017"/>
                  </a:lnTo>
                  <a:lnTo>
                    <a:pt x="1984" y="2044"/>
                  </a:lnTo>
                  <a:lnTo>
                    <a:pt x="1954" y="2068"/>
                  </a:lnTo>
                  <a:lnTo>
                    <a:pt x="1893" y="2110"/>
                  </a:lnTo>
                  <a:lnTo>
                    <a:pt x="1829" y="2148"/>
                  </a:lnTo>
                  <a:lnTo>
                    <a:pt x="1766" y="2182"/>
                  </a:lnTo>
                  <a:lnTo>
                    <a:pt x="1705" y="2212"/>
                  </a:lnTo>
                  <a:lnTo>
                    <a:pt x="1648" y="2239"/>
                  </a:lnTo>
                  <a:lnTo>
                    <a:pt x="1596" y="2265"/>
                  </a:lnTo>
                  <a:lnTo>
                    <a:pt x="1568" y="2279"/>
                  </a:lnTo>
                  <a:lnTo>
                    <a:pt x="1539" y="2291"/>
                  </a:lnTo>
                  <a:lnTo>
                    <a:pt x="1507" y="2303"/>
                  </a:lnTo>
                  <a:lnTo>
                    <a:pt x="1474" y="2314"/>
                  </a:lnTo>
                  <a:lnTo>
                    <a:pt x="1440" y="2324"/>
                  </a:lnTo>
                  <a:lnTo>
                    <a:pt x="1408" y="2331"/>
                  </a:lnTo>
                  <a:lnTo>
                    <a:pt x="1376" y="2336"/>
                  </a:lnTo>
                  <a:lnTo>
                    <a:pt x="1346" y="2337"/>
                  </a:lnTo>
                  <a:lnTo>
                    <a:pt x="96" y="2337"/>
                  </a:lnTo>
                  <a:lnTo>
                    <a:pt x="73" y="2335"/>
                  </a:lnTo>
                  <a:lnTo>
                    <a:pt x="52" y="2330"/>
                  </a:lnTo>
                  <a:lnTo>
                    <a:pt x="35" y="2320"/>
                  </a:lnTo>
                  <a:lnTo>
                    <a:pt x="20" y="2307"/>
                  </a:lnTo>
                  <a:lnTo>
                    <a:pt x="9" y="2292"/>
                  </a:lnTo>
                  <a:lnTo>
                    <a:pt x="3" y="2274"/>
                  </a:lnTo>
                  <a:lnTo>
                    <a:pt x="0" y="2255"/>
                  </a:lnTo>
                  <a:lnTo>
                    <a:pt x="2" y="2233"/>
                  </a:lnTo>
                  <a:lnTo>
                    <a:pt x="8" y="2211"/>
                  </a:lnTo>
                  <a:lnTo>
                    <a:pt x="605" y="582"/>
                  </a:lnTo>
                  <a:lnTo>
                    <a:pt x="623" y="542"/>
                  </a:lnTo>
                  <a:lnTo>
                    <a:pt x="646" y="500"/>
                  </a:lnTo>
                  <a:lnTo>
                    <a:pt x="674" y="458"/>
                  </a:lnTo>
                  <a:lnTo>
                    <a:pt x="704" y="417"/>
                  </a:lnTo>
                  <a:lnTo>
                    <a:pt x="738" y="377"/>
                  </a:lnTo>
                  <a:lnTo>
                    <a:pt x="773" y="340"/>
                  </a:lnTo>
                  <a:lnTo>
                    <a:pt x="810" y="306"/>
                  </a:lnTo>
                  <a:lnTo>
                    <a:pt x="847" y="276"/>
                  </a:lnTo>
                  <a:lnTo>
                    <a:pt x="882" y="251"/>
                  </a:lnTo>
                  <a:lnTo>
                    <a:pt x="12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73" y="56483"/>
            <a:ext cx="1343005" cy="575049"/>
          </a:xfrm>
          <a:prstGeom prst="rect">
            <a:avLst/>
          </a:prstGeom>
        </p:spPr>
      </p:pic>
      <p:sp>
        <p:nvSpPr>
          <p:cNvPr id="5" name="Slide Number Placeholder 4"/>
          <p:cNvSpPr>
            <a:spLocks noGrp="1"/>
          </p:cNvSpPr>
          <p:nvPr>
            <p:ph type="sldNum" sz="quarter" idx="12"/>
          </p:nvPr>
        </p:nvSpPr>
        <p:spPr/>
        <p:txBody>
          <a:bodyPr/>
          <a:lstStyle/>
          <a:p>
            <a:fld id="{38A635C9-4A98-4745-BD96-9D0E32025E69}" type="slidenum">
              <a:rPr lang="en-IN" smtClean="0"/>
              <a:t>8</a:t>
            </a:fld>
            <a:endParaRPr lang="en-IN" dirty="0"/>
          </a:p>
        </p:txBody>
      </p:sp>
      <p:sp>
        <p:nvSpPr>
          <p:cNvPr id="9" name="TextBox 8">
            <a:extLst>
              <a:ext uri="{FF2B5EF4-FFF2-40B4-BE49-F238E27FC236}">
                <a16:creationId xmlns:a16="http://schemas.microsoft.com/office/drawing/2014/main" id="{AE7ED9AD-9EBA-D5FF-33F0-86BE8D7D2DD3}"/>
              </a:ext>
            </a:extLst>
          </p:cNvPr>
          <p:cNvSpPr txBox="1"/>
          <p:nvPr/>
        </p:nvSpPr>
        <p:spPr>
          <a:xfrm>
            <a:off x="567825" y="925249"/>
            <a:ext cx="9598477"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B215F43-D221-7BD4-701D-1AE2DC0DA25A}"/>
              </a:ext>
            </a:extLst>
          </p:cNvPr>
          <p:cNvSpPr txBox="1"/>
          <p:nvPr/>
        </p:nvSpPr>
        <p:spPr>
          <a:xfrm>
            <a:off x="463199" y="1384312"/>
            <a:ext cx="11157564" cy="1077218"/>
          </a:xfrm>
          <a:prstGeom prst="rect">
            <a:avLst/>
          </a:prstGeom>
          <a:noFill/>
        </p:spPr>
        <p:txBody>
          <a:bodyPr wrap="square">
            <a:spAutoFit/>
          </a:bodyPr>
          <a:lstStyle/>
          <a:p>
            <a:r>
              <a:rPr lang="en-US" sz="3200" dirty="0"/>
              <a:t>When a person has to  making movie they  pick a genre(like </a:t>
            </a:r>
            <a:r>
              <a:rPr lang="en-US" sz="3200" dirty="0" err="1"/>
              <a:t>romance,action,suspense,thriller,etc</a:t>
            </a:r>
            <a:r>
              <a:rPr lang="en-US" sz="3200" dirty="0"/>
              <a:t>) </a:t>
            </a:r>
          </a:p>
        </p:txBody>
      </p:sp>
      <p:sp>
        <p:nvSpPr>
          <p:cNvPr id="6" name="TextBox 5">
            <a:extLst>
              <a:ext uri="{FF2B5EF4-FFF2-40B4-BE49-F238E27FC236}">
                <a16:creationId xmlns:a16="http://schemas.microsoft.com/office/drawing/2014/main" id="{75C328E1-339A-3EC8-635A-98808C84E3F4}"/>
              </a:ext>
            </a:extLst>
          </p:cNvPr>
          <p:cNvSpPr txBox="1"/>
          <p:nvPr/>
        </p:nvSpPr>
        <p:spPr>
          <a:xfrm>
            <a:off x="314228" y="2794183"/>
            <a:ext cx="10780871" cy="954107"/>
          </a:xfrm>
          <a:prstGeom prst="rect">
            <a:avLst/>
          </a:prstGeom>
          <a:noFill/>
        </p:spPr>
        <p:txBody>
          <a:bodyPr wrap="square" rtlCol="0">
            <a:spAutoFit/>
          </a:bodyPr>
          <a:lstStyle/>
          <a:p>
            <a:r>
              <a:rPr lang="en-IN" sz="2800" dirty="0"/>
              <a:t>They take top 10-20 movies in that genre and they can </a:t>
            </a:r>
            <a:r>
              <a:rPr lang="en-IN" sz="2800" dirty="0" err="1"/>
              <a:t>complie</a:t>
            </a:r>
            <a:r>
              <a:rPr lang="en-IN" sz="2800" dirty="0"/>
              <a:t> data , integrate it and summarize it in form like OLAP cube.</a:t>
            </a:r>
          </a:p>
        </p:txBody>
      </p:sp>
      <p:sp>
        <p:nvSpPr>
          <p:cNvPr id="7" name="TextBox 6">
            <a:extLst>
              <a:ext uri="{FF2B5EF4-FFF2-40B4-BE49-F238E27FC236}">
                <a16:creationId xmlns:a16="http://schemas.microsoft.com/office/drawing/2014/main" id="{A119B948-1BB7-035A-8A0E-0C6BD622807A}"/>
              </a:ext>
            </a:extLst>
          </p:cNvPr>
          <p:cNvSpPr txBox="1"/>
          <p:nvPr/>
        </p:nvSpPr>
        <p:spPr>
          <a:xfrm>
            <a:off x="314228" y="3944312"/>
            <a:ext cx="9633212" cy="954107"/>
          </a:xfrm>
          <a:prstGeom prst="rect">
            <a:avLst/>
          </a:prstGeom>
          <a:noFill/>
        </p:spPr>
        <p:txBody>
          <a:bodyPr wrap="square" rtlCol="0">
            <a:spAutoFit/>
          </a:bodyPr>
          <a:lstStyle/>
          <a:p>
            <a:r>
              <a:rPr lang="en-IN" sz="2800" dirty="0"/>
              <a:t>Temporal analysis helps to summarize such huge dataset based on time interval for more accurate prediction</a:t>
            </a:r>
          </a:p>
        </p:txBody>
      </p:sp>
    </p:spTree>
    <p:extLst>
      <p:ext uri="{BB962C8B-B14F-4D97-AF65-F5344CB8AC3E}">
        <p14:creationId xmlns:p14="http://schemas.microsoft.com/office/powerpoint/2010/main" val="1506998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D5691-6324-2F1B-B4D1-CB26E65E2116}"/>
            </a:ext>
          </a:extLst>
        </p:cNvPr>
        <p:cNvGrpSpPr/>
        <p:nvPr/>
      </p:nvGrpSpPr>
      <p:grpSpPr>
        <a:xfrm>
          <a:off x="0" y="0"/>
          <a:ext cx="0" cy="0"/>
          <a:chOff x="0" y="0"/>
          <a:chExt cx="0" cy="0"/>
        </a:xfrm>
      </p:grpSpPr>
      <p:grpSp>
        <p:nvGrpSpPr>
          <p:cNvPr id="85" name="Group 84">
            <a:extLst>
              <a:ext uri="{FF2B5EF4-FFF2-40B4-BE49-F238E27FC236}">
                <a16:creationId xmlns:a16="http://schemas.microsoft.com/office/drawing/2014/main" id="{D9BA1A09-4FC4-F6BE-439F-0715FB66A825}"/>
              </a:ext>
            </a:extLst>
          </p:cNvPr>
          <p:cNvGrpSpPr/>
          <p:nvPr/>
        </p:nvGrpSpPr>
        <p:grpSpPr>
          <a:xfrm>
            <a:off x="-1" y="6408002"/>
            <a:ext cx="12192000" cy="476250"/>
            <a:chOff x="0" y="6381750"/>
            <a:chExt cx="12192000" cy="476250"/>
          </a:xfrm>
          <a:solidFill>
            <a:srgbClr val="C00000"/>
          </a:solidFill>
        </p:grpSpPr>
        <p:sp>
          <p:nvSpPr>
            <p:cNvPr id="86" name="Rectangle 85">
              <a:extLst>
                <a:ext uri="{FF2B5EF4-FFF2-40B4-BE49-F238E27FC236}">
                  <a16:creationId xmlns:a16="http://schemas.microsoft.com/office/drawing/2014/main" id="{D5073587-DEE5-27B4-6E66-2385BC90B059}"/>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88" name="Group 87">
              <a:extLst>
                <a:ext uri="{FF2B5EF4-FFF2-40B4-BE49-F238E27FC236}">
                  <a16:creationId xmlns:a16="http://schemas.microsoft.com/office/drawing/2014/main" id="{ACE1E770-43D6-C27A-168A-24F742B29F29}"/>
                </a:ext>
              </a:extLst>
            </p:cNvPr>
            <p:cNvGrpSpPr/>
            <p:nvPr/>
          </p:nvGrpSpPr>
          <p:grpSpPr>
            <a:xfrm>
              <a:off x="160089" y="6467143"/>
              <a:ext cx="4087748" cy="273466"/>
              <a:chOff x="4366684" y="2926127"/>
              <a:chExt cx="3278335" cy="2571063"/>
            </a:xfrm>
            <a:grpFill/>
          </p:grpSpPr>
          <p:sp>
            <p:nvSpPr>
              <p:cNvPr id="89" name="Freeform: Shape 4">
                <a:extLst>
                  <a:ext uri="{FF2B5EF4-FFF2-40B4-BE49-F238E27FC236}">
                    <a16:creationId xmlns:a16="http://schemas.microsoft.com/office/drawing/2014/main" id="{88AE6BC0-DC13-90DE-4FB4-EC806F69235F}"/>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0" name="Freeform: Shape 5">
                <a:extLst>
                  <a:ext uri="{FF2B5EF4-FFF2-40B4-BE49-F238E27FC236}">
                    <a16:creationId xmlns:a16="http://schemas.microsoft.com/office/drawing/2014/main" id="{99B91C81-7255-617A-48B0-80DFF05F4642}"/>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1" name="Freeform: Shape 6">
                <a:extLst>
                  <a:ext uri="{FF2B5EF4-FFF2-40B4-BE49-F238E27FC236}">
                    <a16:creationId xmlns:a16="http://schemas.microsoft.com/office/drawing/2014/main" id="{CEB343A3-ABB3-05C2-2B5F-4703C1C095AD}"/>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2" name="Freeform: Shape 7">
                <a:extLst>
                  <a:ext uri="{FF2B5EF4-FFF2-40B4-BE49-F238E27FC236}">
                    <a16:creationId xmlns:a16="http://schemas.microsoft.com/office/drawing/2014/main" id="{035E0036-2677-7794-4C24-9FB351AB4B4A}"/>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3" name="Freeform: Shape 8">
                <a:extLst>
                  <a:ext uri="{FF2B5EF4-FFF2-40B4-BE49-F238E27FC236}">
                    <a16:creationId xmlns:a16="http://schemas.microsoft.com/office/drawing/2014/main" id="{FEB6CD01-CEF2-9BE1-304B-716A5ED1C782}"/>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4" name="Freeform: Shape 9">
                <a:extLst>
                  <a:ext uri="{FF2B5EF4-FFF2-40B4-BE49-F238E27FC236}">
                    <a16:creationId xmlns:a16="http://schemas.microsoft.com/office/drawing/2014/main" id="{9E63FF42-9517-D4DF-F2C7-75B6AC30C53A}"/>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5" name="Freeform: Shape 10">
                <a:extLst>
                  <a:ext uri="{FF2B5EF4-FFF2-40B4-BE49-F238E27FC236}">
                    <a16:creationId xmlns:a16="http://schemas.microsoft.com/office/drawing/2014/main" id="{33CF9EBB-E6B6-70E5-0DF5-4FC63464E126}"/>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6" name="Freeform: Shape 11">
                <a:extLst>
                  <a:ext uri="{FF2B5EF4-FFF2-40B4-BE49-F238E27FC236}">
                    <a16:creationId xmlns:a16="http://schemas.microsoft.com/office/drawing/2014/main" id="{A23015B2-D799-3D17-894F-74121D9418E5}"/>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7" name="Freeform: Shape 12">
                <a:extLst>
                  <a:ext uri="{FF2B5EF4-FFF2-40B4-BE49-F238E27FC236}">
                    <a16:creationId xmlns:a16="http://schemas.microsoft.com/office/drawing/2014/main" id="{744A0383-6528-D46E-ACA5-206A1BF51906}"/>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8" name="Freeform: Shape 13">
                <a:extLst>
                  <a:ext uri="{FF2B5EF4-FFF2-40B4-BE49-F238E27FC236}">
                    <a16:creationId xmlns:a16="http://schemas.microsoft.com/office/drawing/2014/main" id="{F22A61CE-EAB4-0A99-3C65-7501B3B7C854}"/>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99" name="Freeform: Shape 14">
                <a:extLst>
                  <a:ext uri="{FF2B5EF4-FFF2-40B4-BE49-F238E27FC236}">
                    <a16:creationId xmlns:a16="http://schemas.microsoft.com/office/drawing/2014/main" id="{7F6E2E14-5F89-441E-07A5-316FECFDDB9A}"/>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0" name="Freeform: Shape 15">
                <a:extLst>
                  <a:ext uri="{FF2B5EF4-FFF2-40B4-BE49-F238E27FC236}">
                    <a16:creationId xmlns:a16="http://schemas.microsoft.com/office/drawing/2014/main" id="{1431EE14-1BCC-7266-C38A-1782A3D335CB}"/>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1" name="Freeform: Shape 16">
                <a:extLst>
                  <a:ext uri="{FF2B5EF4-FFF2-40B4-BE49-F238E27FC236}">
                    <a16:creationId xmlns:a16="http://schemas.microsoft.com/office/drawing/2014/main" id="{42E97738-7A92-E623-86D4-156544067ED1}"/>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2" name="Freeform: Shape 17">
                <a:extLst>
                  <a:ext uri="{FF2B5EF4-FFF2-40B4-BE49-F238E27FC236}">
                    <a16:creationId xmlns:a16="http://schemas.microsoft.com/office/drawing/2014/main" id="{2411B3E6-E19D-D59B-79A5-5E8C710AC8DE}"/>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3" name="Freeform: Shape 18">
                <a:extLst>
                  <a:ext uri="{FF2B5EF4-FFF2-40B4-BE49-F238E27FC236}">
                    <a16:creationId xmlns:a16="http://schemas.microsoft.com/office/drawing/2014/main" id="{D537AAAF-1DF5-A4C3-8F90-4C557063FF6E}"/>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4" name="Freeform: Shape 19">
                <a:extLst>
                  <a:ext uri="{FF2B5EF4-FFF2-40B4-BE49-F238E27FC236}">
                    <a16:creationId xmlns:a16="http://schemas.microsoft.com/office/drawing/2014/main" id="{B820407C-AB1F-78D2-FDCE-FAA534C1507C}"/>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5" name="Freeform: Shape 20">
                <a:extLst>
                  <a:ext uri="{FF2B5EF4-FFF2-40B4-BE49-F238E27FC236}">
                    <a16:creationId xmlns:a16="http://schemas.microsoft.com/office/drawing/2014/main" id="{0C010E11-D5D6-3407-46A1-CB0F8A7B9971}"/>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6" name="Freeform: Shape 21">
                <a:extLst>
                  <a:ext uri="{FF2B5EF4-FFF2-40B4-BE49-F238E27FC236}">
                    <a16:creationId xmlns:a16="http://schemas.microsoft.com/office/drawing/2014/main" id="{1A6E8EA9-F385-1C51-BA0E-BCBFDB64256E}"/>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7" name="Freeform: Shape 22">
                <a:extLst>
                  <a:ext uri="{FF2B5EF4-FFF2-40B4-BE49-F238E27FC236}">
                    <a16:creationId xmlns:a16="http://schemas.microsoft.com/office/drawing/2014/main" id="{912C6528-01ED-74A7-5A18-3D499577FB95}"/>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8" name="Freeform: Shape 23">
                <a:extLst>
                  <a:ext uri="{FF2B5EF4-FFF2-40B4-BE49-F238E27FC236}">
                    <a16:creationId xmlns:a16="http://schemas.microsoft.com/office/drawing/2014/main" id="{9CAE97A1-C183-5F60-762F-64B600E19434}"/>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09" name="Freeform: Shape 24">
                <a:extLst>
                  <a:ext uri="{FF2B5EF4-FFF2-40B4-BE49-F238E27FC236}">
                    <a16:creationId xmlns:a16="http://schemas.microsoft.com/office/drawing/2014/main" id="{49C7257A-38D9-D402-3447-B0EF2A5BEBD7}"/>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0" name="Freeform: Shape 25">
                <a:extLst>
                  <a:ext uri="{FF2B5EF4-FFF2-40B4-BE49-F238E27FC236}">
                    <a16:creationId xmlns:a16="http://schemas.microsoft.com/office/drawing/2014/main" id="{9B0B44BD-CE46-8F2A-E16F-9D5B7DDA2B50}"/>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1" name="Freeform: Shape 26">
                <a:extLst>
                  <a:ext uri="{FF2B5EF4-FFF2-40B4-BE49-F238E27FC236}">
                    <a16:creationId xmlns:a16="http://schemas.microsoft.com/office/drawing/2014/main" id="{D4E5E52E-04EC-3F28-DE42-9AB68FC786B7}"/>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2" name="Freeform: Shape 27">
                <a:extLst>
                  <a:ext uri="{FF2B5EF4-FFF2-40B4-BE49-F238E27FC236}">
                    <a16:creationId xmlns:a16="http://schemas.microsoft.com/office/drawing/2014/main" id="{71CDD01D-E9B5-3E9A-9871-13C0C024271E}"/>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3" name="Freeform: Shape 28">
                <a:extLst>
                  <a:ext uri="{FF2B5EF4-FFF2-40B4-BE49-F238E27FC236}">
                    <a16:creationId xmlns:a16="http://schemas.microsoft.com/office/drawing/2014/main" id="{E363F23C-1D14-E9C9-C675-2533EECA9413}"/>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4" name="Freeform: Shape 29">
                <a:extLst>
                  <a:ext uri="{FF2B5EF4-FFF2-40B4-BE49-F238E27FC236}">
                    <a16:creationId xmlns:a16="http://schemas.microsoft.com/office/drawing/2014/main" id="{885C44A1-472F-B084-8ED1-455A7130193A}"/>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5" name="Freeform: Shape 30">
                <a:extLst>
                  <a:ext uri="{FF2B5EF4-FFF2-40B4-BE49-F238E27FC236}">
                    <a16:creationId xmlns:a16="http://schemas.microsoft.com/office/drawing/2014/main" id="{8E32B9C0-65C1-1A04-0CA5-A766CBA785AF}"/>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6" name="Freeform: Shape 31">
                <a:extLst>
                  <a:ext uri="{FF2B5EF4-FFF2-40B4-BE49-F238E27FC236}">
                    <a16:creationId xmlns:a16="http://schemas.microsoft.com/office/drawing/2014/main" id="{91F645F7-E230-BF39-BFAB-28EC8C7328AE}"/>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7" name="Freeform: Shape 32">
                <a:extLst>
                  <a:ext uri="{FF2B5EF4-FFF2-40B4-BE49-F238E27FC236}">
                    <a16:creationId xmlns:a16="http://schemas.microsoft.com/office/drawing/2014/main" id="{EEFC8F1C-EFC0-087A-FE2D-4E5045916FD3}"/>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8" name="Freeform: Shape 33">
                <a:extLst>
                  <a:ext uri="{FF2B5EF4-FFF2-40B4-BE49-F238E27FC236}">
                    <a16:creationId xmlns:a16="http://schemas.microsoft.com/office/drawing/2014/main" id="{CD708992-9C37-B768-BB90-C6590C136FDB}"/>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9" name="Freeform: Shape 34">
                <a:extLst>
                  <a:ext uri="{FF2B5EF4-FFF2-40B4-BE49-F238E27FC236}">
                    <a16:creationId xmlns:a16="http://schemas.microsoft.com/office/drawing/2014/main" id="{4513AE3F-4CFF-59CA-2DA6-1771B93F69D4}"/>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0" name="Freeform: Shape 35">
                <a:extLst>
                  <a:ext uri="{FF2B5EF4-FFF2-40B4-BE49-F238E27FC236}">
                    <a16:creationId xmlns:a16="http://schemas.microsoft.com/office/drawing/2014/main" id="{8A7FFED6-0F2A-3F55-4588-F7D8657E75E1}"/>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1" name="Freeform: Shape 36">
                <a:extLst>
                  <a:ext uri="{FF2B5EF4-FFF2-40B4-BE49-F238E27FC236}">
                    <a16:creationId xmlns:a16="http://schemas.microsoft.com/office/drawing/2014/main" id="{E7F9C535-299D-DFA9-2B5E-586B64049374}"/>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2" name="Freeform: Shape 37">
                <a:extLst>
                  <a:ext uri="{FF2B5EF4-FFF2-40B4-BE49-F238E27FC236}">
                    <a16:creationId xmlns:a16="http://schemas.microsoft.com/office/drawing/2014/main" id="{31A00FD7-D263-D480-ECF2-A5313930C02D}"/>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3" name="Freeform: Shape 38">
                <a:extLst>
                  <a:ext uri="{FF2B5EF4-FFF2-40B4-BE49-F238E27FC236}">
                    <a16:creationId xmlns:a16="http://schemas.microsoft.com/office/drawing/2014/main" id="{3C06E385-6A6A-3A2B-7E63-D678EEA4E6A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grpSp>
        <p:nvGrpSpPr>
          <p:cNvPr id="124" name="Group 123">
            <a:extLst>
              <a:ext uri="{FF2B5EF4-FFF2-40B4-BE49-F238E27FC236}">
                <a16:creationId xmlns:a16="http://schemas.microsoft.com/office/drawing/2014/main" id="{3DCC2CDC-6A91-4AE9-BF8F-131D9A0A0355}"/>
              </a:ext>
            </a:extLst>
          </p:cNvPr>
          <p:cNvGrpSpPr/>
          <p:nvPr/>
        </p:nvGrpSpPr>
        <p:grpSpPr>
          <a:xfrm>
            <a:off x="166248" y="6490548"/>
            <a:ext cx="4247655" cy="273466"/>
            <a:chOff x="4366684" y="2926127"/>
            <a:chExt cx="3278335" cy="2571063"/>
          </a:xfrm>
        </p:grpSpPr>
        <p:sp>
          <p:nvSpPr>
            <p:cNvPr id="125" name="Freeform: Shape 4">
              <a:extLst>
                <a:ext uri="{FF2B5EF4-FFF2-40B4-BE49-F238E27FC236}">
                  <a16:creationId xmlns:a16="http://schemas.microsoft.com/office/drawing/2014/main" id="{FF2E47E6-54B4-DB6A-18E0-C3B09DA77BD7}"/>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6" name="Freeform: Shape 5">
              <a:extLst>
                <a:ext uri="{FF2B5EF4-FFF2-40B4-BE49-F238E27FC236}">
                  <a16:creationId xmlns:a16="http://schemas.microsoft.com/office/drawing/2014/main" id="{206EED99-B7C2-475E-0AA8-CD3B8567A064}"/>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7" name="Freeform: Shape 6">
              <a:extLst>
                <a:ext uri="{FF2B5EF4-FFF2-40B4-BE49-F238E27FC236}">
                  <a16:creationId xmlns:a16="http://schemas.microsoft.com/office/drawing/2014/main" id="{54B3206E-9D90-A75A-B1AA-A426958ED9FD}"/>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8" name="Freeform: Shape 7">
              <a:extLst>
                <a:ext uri="{FF2B5EF4-FFF2-40B4-BE49-F238E27FC236}">
                  <a16:creationId xmlns:a16="http://schemas.microsoft.com/office/drawing/2014/main" id="{F2FD2FC0-74C5-529D-EA90-4BEF52D0FE81}"/>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29" name="Freeform: Shape 8">
              <a:extLst>
                <a:ext uri="{FF2B5EF4-FFF2-40B4-BE49-F238E27FC236}">
                  <a16:creationId xmlns:a16="http://schemas.microsoft.com/office/drawing/2014/main" id="{87D76305-5020-49C2-61C6-03AA987D7CD6}"/>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0" name="Freeform: Shape 9">
              <a:extLst>
                <a:ext uri="{FF2B5EF4-FFF2-40B4-BE49-F238E27FC236}">
                  <a16:creationId xmlns:a16="http://schemas.microsoft.com/office/drawing/2014/main" id="{90FD6414-F1C8-BD20-FB23-3686A2D890B4}"/>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1" name="Freeform: Shape 10">
              <a:extLst>
                <a:ext uri="{FF2B5EF4-FFF2-40B4-BE49-F238E27FC236}">
                  <a16:creationId xmlns:a16="http://schemas.microsoft.com/office/drawing/2014/main" id="{A15A9F51-4E39-BC00-4513-AE1F85C7AB6C}"/>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2" name="Freeform: Shape 11">
              <a:extLst>
                <a:ext uri="{FF2B5EF4-FFF2-40B4-BE49-F238E27FC236}">
                  <a16:creationId xmlns:a16="http://schemas.microsoft.com/office/drawing/2014/main" id="{35245E31-5607-6223-373E-A7F55132C824}"/>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3" name="Freeform: Shape 12">
              <a:extLst>
                <a:ext uri="{FF2B5EF4-FFF2-40B4-BE49-F238E27FC236}">
                  <a16:creationId xmlns:a16="http://schemas.microsoft.com/office/drawing/2014/main" id="{AAFEBC73-7860-29ED-AEBE-BD1489E571D9}"/>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4" name="Freeform: Shape 13">
              <a:extLst>
                <a:ext uri="{FF2B5EF4-FFF2-40B4-BE49-F238E27FC236}">
                  <a16:creationId xmlns:a16="http://schemas.microsoft.com/office/drawing/2014/main" id="{6B4E24E5-CD66-F292-E1DD-93440BD9E903}"/>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5" name="Freeform: Shape 14">
              <a:extLst>
                <a:ext uri="{FF2B5EF4-FFF2-40B4-BE49-F238E27FC236}">
                  <a16:creationId xmlns:a16="http://schemas.microsoft.com/office/drawing/2014/main" id="{689F7B66-0E6A-A830-74AD-ABA365B6CD59}"/>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6" name="Freeform: Shape 15">
              <a:extLst>
                <a:ext uri="{FF2B5EF4-FFF2-40B4-BE49-F238E27FC236}">
                  <a16:creationId xmlns:a16="http://schemas.microsoft.com/office/drawing/2014/main" id="{7ADC799F-E6CA-444B-A88A-394A1555CC84}"/>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7" name="Freeform: Shape 16">
              <a:extLst>
                <a:ext uri="{FF2B5EF4-FFF2-40B4-BE49-F238E27FC236}">
                  <a16:creationId xmlns:a16="http://schemas.microsoft.com/office/drawing/2014/main" id="{E53C18C6-8CAD-65F7-CD54-C9D92DAAEE7F}"/>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8" name="Freeform: Shape 17">
              <a:extLst>
                <a:ext uri="{FF2B5EF4-FFF2-40B4-BE49-F238E27FC236}">
                  <a16:creationId xmlns:a16="http://schemas.microsoft.com/office/drawing/2014/main" id="{0F24DE78-DDA8-5945-0824-37E200401D77}"/>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39" name="Freeform: Shape 18">
              <a:extLst>
                <a:ext uri="{FF2B5EF4-FFF2-40B4-BE49-F238E27FC236}">
                  <a16:creationId xmlns:a16="http://schemas.microsoft.com/office/drawing/2014/main" id="{29CAE9D4-2BDE-8AA9-B23C-7690868835A6}"/>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0" name="Freeform: Shape 19">
              <a:extLst>
                <a:ext uri="{FF2B5EF4-FFF2-40B4-BE49-F238E27FC236}">
                  <a16:creationId xmlns:a16="http://schemas.microsoft.com/office/drawing/2014/main" id="{F761AA65-BE9E-8EF4-D8C1-6FB077A77288}"/>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1" name="Freeform: Shape 20">
              <a:extLst>
                <a:ext uri="{FF2B5EF4-FFF2-40B4-BE49-F238E27FC236}">
                  <a16:creationId xmlns:a16="http://schemas.microsoft.com/office/drawing/2014/main" id="{C937767D-2F58-BDEA-9340-D1AB0E6B15DF}"/>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2" name="Freeform: Shape 21">
              <a:extLst>
                <a:ext uri="{FF2B5EF4-FFF2-40B4-BE49-F238E27FC236}">
                  <a16:creationId xmlns:a16="http://schemas.microsoft.com/office/drawing/2014/main" id="{A9F21BF5-CA45-B83C-EE49-886538069A9D}"/>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3" name="Freeform: Shape 22">
              <a:extLst>
                <a:ext uri="{FF2B5EF4-FFF2-40B4-BE49-F238E27FC236}">
                  <a16:creationId xmlns:a16="http://schemas.microsoft.com/office/drawing/2014/main" id="{0C8D72B6-0FC5-26B9-FFB9-EED8D360A2E3}"/>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4" name="Freeform: Shape 23">
              <a:extLst>
                <a:ext uri="{FF2B5EF4-FFF2-40B4-BE49-F238E27FC236}">
                  <a16:creationId xmlns:a16="http://schemas.microsoft.com/office/drawing/2014/main" id="{02B3E664-7974-6B1B-B9FB-588A79943224}"/>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5" name="Freeform: Shape 24">
              <a:extLst>
                <a:ext uri="{FF2B5EF4-FFF2-40B4-BE49-F238E27FC236}">
                  <a16:creationId xmlns:a16="http://schemas.microsoft.com/office/drawing/2014/main" id="{3E79FD28-7473-470D-3534-49E682C3F9A3}"/>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6" name="Freeform: Shape 25">
              <a:extLst>
                <a:ext uri="{FF2B5EF4-FFF2-40B4-BE49-F238E27FC236}">
                  <a16:creationId xmlns:a16="http://schemas.microsoft.com/office/drawing/2014/main" id="{F5653923-B92B-26C8-D949-782B81D9CFA6}"/>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7" name="Freeform: Shape 26">
              <a:extLst>
                <a:ext uri="{FF2B5EF4-FFF2-40B4-BE49-F238E27FC236}">
                  <a16:creationId xmlns:a16="http://schemas.microsoft.com/office/drawing/2014/main" id="{044E2F07-32E5-4DB6-C655-84E98CDF611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8" name="Freeform: Shape 27">
              <a:extLst>
                <a:ext uri="{FF2B5EF4-FFF2-40B4-BE49-F238E27FC236}">
                  <a16:creationId xmlns:a16="http://schemas.microsoft.com/office/drawing/2014/main" id="{5D857130-6017-855A-0DD0-2D9CC681DE6D}"/>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49" name="Freeform: Shape 28">
              <a:extLst>
                <a:ext uri="{FF2B5EF4-FFF2-40B4-BE49-F238E27FC236}">
                  <a16:creationId xmlns:a16="http://schemas.microsoft.com/office/drawing/2014/main" id="{50AE39C8-8421-71E8-B789-565B0EA113AD}"/>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0" name="Freeform: Shape 29">
              <a:extLst>
                <a:ext uri="{FF2B5EF4-FFF2-40B4-BE49-F238E27FC236}">
                  <a16:creationId xmlns:a16="http://schemas.microsoft.com/office/drawing/2014/main" id="{ABF59729-EE01-1E38-6031-8A5FC4D263C5}"/>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1" name="Freeform: Shape 30">
              <a:extLst>
                <a:ext uri="{FF2B5EF4-FFF2-40B4-BE49-F238E27FC236}">
                  <a16:creationId xmlns:a16="http://schemas.microsoft.com/office/drawing/2014/main" id="{CD9493EA-41E9-CFD6-C190-CA18AE555FB8}"/>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2" name="Freeform: Shape 31">
              <a:extLst>
                <a:ext uri="{FF2B5EF4-FFF2-40B4-BE49-F238E27FC236}">
                  <a16:creationId xmlns:a16="http://schemas.microsoft.com/office/drawing/2014/main" id="{5C075913-2764-3326-7EFF-65583B2F486D}"/>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3" name="Freeform: Shape 32">
              <a:extLst>
                <a:ext uri="{FF2B5EF4-FFF2-40B4-BE49-F238E27FC236}">
                  <a16:creationId xmlns:a16="http://schemas.microsoft.com/office/drawing/2014/main" id="{EAA6A0A9-08AD-C2C8-DF15-C67A0B172C66}"/>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4" name="Freeform: Shape 33">
              <a:extLst>
                <a:ext uri="{FF2B5EF4-FFF2-40B4-BE49-F238E27FC236}">
                  <a16:creationId xmlns:a16="http://schemas.microsoft.com/office/drawing/2014/main" id="{F7292108-7607-FE89-0391-12E1EDF2F8C1}"/>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5" name="Freeform: Shape 34">
              <a:extLst>
                <a:ext uri="{FF2B5EF4-FFF2-40B4-BE49-F238E27FC236}">
                  <a16:creationId xmlns:a16="http://schemas.microsoft.com/office/drawing/2014/main" id="{2DB1CC8F-C5F5-2584-6EE9-F1410A4DEDA4}"/>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6" name="Freeform: Shape 35">
              <a:extLst>
                <a:ext uri="{FF2B5EF4-FFF2-40B4-BE49-F238E27FC236}">
                  <a16:creationId xmlns:a16="http://schemas.microsoft.com/office/drawing/2014/main" id="{D651063B-A52F-88CB-AB50-FCDB7E55139A}"/>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7" name="Freeform: Shape 36">
              <a:extLst>
                <a:ext uri="{FF2B5EF4-FFF2-40B4-BE49-F238E27FC236}">
                  <a16:creationId xmlns:a16="http://schemas.microsoft.com/office/drawing/2014/main" id="{FAD60FD5-D65D-9342-B598-ECE09633095C}"/>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8" name="Freeform: Shape 37">
              <a:extLst>
                <a:ext uri="{FF2B5EF4-FFF2-40B4-BE49-F238E27FC236}">
                  <a16:creationId xmlns:a16="http://schemas.microsoft.com/office/drawing/2014/main" id="{DA610446-1490-7F40-0892-B03FC7AB5F93}"/>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159" name="Freeform: Shape 38">
              <a:extLst>
                <a:ext uri="{FF2B5EF4-FFF2-40B4-BE49-F238E27FC236}">
                  <a16:creationId xmlns:a16="http://schemas.microsoft.com/office/drawing/2014/main" id="{2E9AA56A-AF00-C226-6329-8766077F3C34}"/>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2" name="Rectangle 1">
            <a:extLst>
              <a:ext uri="{FF2B5EF4-FFF2-40B4-BE49-F238E27FC236}">
                <a16:creationId xmlns:a16="http://schemas.microsoft.com/office/drawing/2014/main" id="{19B927BB-5CF9-2F25-6ED6-268BD422A38F}"/>
              </a:ext>
            </a:extLst>
          </p:cNvPr>
          <p:cNvSpPr/>
          <p:nvPr/>
        </p:nvSpPr>
        <p:spPr>
          <a:xfrm>
            <a:off x="-1" y="60037"/>
            <a:ext cx="12191999" cy="646331"/>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pPr algn="ctr"/>
            <a:r>
              <a:rPr lang="en-IN" sz="3600" b="1" i="0" dirty="0">
                <a:solidFill>
                  <a:srgbClr val="00B0F0"/>
                </a:solidFill>
                <a:effectLst/>
                <a:latin typeface="system-ui"/>
              </a:rPr>
              <a:t>Exploratory Data Analysis (EDA)</a:t>
            </a:r>
            <a:endParaRPr lang="en-US" altLang="ko-KR" sz="3600" dirty="0">
              <a:solidFill>
                <a:srgbClr val="00B0F0"/>
              </a:solidFill>
              <a:latin typeface="Times New Roman" pitchFamily="18" charset="0"/>
              <a:cs typeface="Times New Roman" pitchFamily="18" charset="0"/>
            </a:endParaRPr>
          </a:p>
        </p:txBody>
      </p:sp>
      <p:sp>
        <p:nvSpPr>
          <p:cNvPr id="352" name="TextBox 351">
            <a:extLst>
              <a:ext uri="{FF2B5EF4-FFF2-40B4-BE49-F238E27FC236}">
                <a16:creationId xmlns:a16="http://schemas.microsoft.com/office/drawing/2014/main" id="{E46CE9DA-AC62-1D1F-EFD2-7F3DB30EC24F}"/>
              </a:ext>
            </a:extLst>
          </p:cNvPr>
          <p:cNvSpPr txBox="1"/>
          <p:nvPr/>
        </p:nvSpPr>
        <p:spPr>
          <a:xfrm>
            <a:off x="7483294" y="2282149"/>
            <a:ext cx="1280161"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2</a:t>
            </a:r>
          </a:p>
        </p:txBody>
      </p:sp>
      <p:sp>
        <p:nvSpPr>
          <p:cNvPr id="353" name="TextBox 352">
            <a:extLst>
              <a:ext uri="{FF2B5EF4-FFF2-40B4-BE49-F238E27FC236}">
                <a16:creationId xmlns:a16="http://schemas.microsoft.com/office/drawing/2014/main" id="{868525E2-8F10-44F3-BB44-4205A5D1A97E}"/>
              </a:ext>
            </a:extLst>
          </p:cNvPr>
          <p:cNvSpPr txBox="1"/>
          <p:nvPr/>
        </p:nvSpPr>
        <p:spPr>
          <a:xfrm>
            <a:off x="6095999" y="4927086"/>
            <a:ext cx="1280161" cy="1015663"/>
          </a:xfrm>
          <a:prstGeom prst="rect">
            <a:avLst/>
          </a:prstGeom>
          <a:noFill/>
        </p:spPr>
        <p:txBody>
          <a:bodyPr wrap="square" rtlCol="0">
            <a:spAutoFit/>
          </a:bodyPr>
          <a:lstStyle/>
          <a:p>
            <a:pPr algn="ctr"/>
            <a:r>
              <a:rPr lang="en-US" sz="6000" b="1" dirty="0">
                <a:solidFill>
                  <a:schemeClr val="bg1"/>
                </a:solidFill>
                <a:latin typeface="Arial" panose="020B0604020202020204" pitchFamily="34" charset="0"/>
                <a:cs typeface="Arial" panose="020B0604020202020204" pitchFamily="34" charset="0"/>
              </a:rPr>
              <a:t>3</a:t>
            </a:r>
          </a:p>
        </p:txBody>
      </p:sp>
      <p:sp>
        <p:nvSpPr>
          <p:cNvPr id="355" name="Rectangle 354">
            <a:extLst>
              <a:ext uri="{FF2B5EF4-FFF2-40B4-BE49-F238E27FC236}">
                <a16:creationId xmlns:a16="http://schemas.microsoft.com/office/drawing/2014/main" id="{7AA6A92E-374A-EF21-8A0E-6A4A414129C7}"/>
              </a:ext>
            </a:extLst>
          </p:cNvPr>
          <p:cNvSpPr/>
          <p:nvPr/>
        </p:nvSpPr>
        <p:spPr>
          <a:xfrm>
            <a:off x="6318076" y="990172"/>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0000"/>
              </a:solidFill>
              <a:latin typeface="Arial" panose="020B0604020202020204" pitchFamily="34" charset="0"/>
              <a:cs typeface="Arial" panose="020B0604020202020204" pitchFamily="34" charset="0"/>
            </a:endParaRPr>
          </a:p>
        </p:txBody>
      </p:sp>
      <p:sp>
        <p:nvSpPr>
          <p:cNvPr id="356" name="Rectangle 355">
            <a:extLst>
              <a:ext uri="{FF2B5EF4-FFF2-40B4-BE49-F238E27FC236}">
                <a16:creationId xmlns:a16="http://schemas.microsoft.com/office/drawing/2014/main" id="{06EE2479-F1D9-E960-5391-A1B94F2CC56A}"/>
              </a:ext>
            </a:extLst>
          </p:cNvPr>
          <p:cNvSpPr/>
          <p:nvPr/>
        </p:nvSpPr>
        <p:spPr>
          <a:xfrm>
            <a:off x="8426435" y="4136652"/>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57" name="Rectangle 356">
            <a:extLst>
              <a:ext uri="{FF2B5EF4-FFF2-40B4-BE49-F238E27FC236}">
                <a16:creationId xmlns:a16="http://schemas.microsoft.com/office/drawing/2014/main" id="{8F109E40-5583-FA9C-6B90-9AEA63B59BBA}"/>
              </a:ext>
            </a:extLst>
          </p:cNvPr>
          <p:cNvSpPr/>
          <p:nvPr/>
        </p:nvSpPr>
        <p:spPr>
          <a:xfrm>
            <a:off x="1960267" y="4958610"/>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rgbClr val="00B050"/>
              </a:solidFill>
              <a:latin typeface="Arial" panose="020B0604020202020204" pitchFamily="34" charset="0"/>
              <a:cs typeface="Arial" panose="020B0604020202020204" pitchFamily="34" charset="0"/>
            </a:endParaRPr>
          </a:p>
        </p:txBody>
      </p:sp>
      <p:sp>
        <p:nvSpPr>
          <p:cNvPr id="358" name="Rectangle 357">
            <a:extLst>
              <a:ext uri="{FF2B5EF4-FFF2-40B4-BE49-F238E27FC236}">
                <a16:creationId xmlns:a16="http://schemas.microsoft.com/office/drawing/2014/main" id="{DA847A87-30CD-E192-F6AF-B04D19AE0D0D}"/>
              </a:ext>
            </a:extLst>
          </p:cNvPr>
          <p:cNvSpPr/>
          <p:nvPr/>
        </p:nvSpPr>
        <p:spPr>
          <a:xfrm>
            <a:off x="832619" y="2041403"/>
            <a:ext cx="3610596" cy="952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accent2">
                  <a:lumMod val="75000"/>
                </a:schemeClr>
              </a:solidFill>
              <a:latin typeface="Arial" panose="020B0604020202020204" pitchFamily="34" charset="0"/>
              <a:cs typeface="Arial" panose="020B0604020202020204" pitchFamily="34" charset="0"/>
            </a:endParaRPr>
          </a:p>
        </p:txBody>
      </p:sp>
      <p:sp>
        <p:nvSpPr>
          <p:cNvPr id="359" name="Freeform 6">
            <a:extLst>
              <a:ext uri="{FF2B5EF4-FFF2-40B4-BE49-F238E27FC236}">
                <a16:creationId xmlns:a16="http://schemas.microsoft.com/office/drawing/2014/main" id="{C74509E8-4093-1E92-9462-3A8B052F6133}"/>
              </a:ext>
            </a:extLst>
          </p:cNvPr>
          <p:cNvSpPr>
            <a:spLocks noEditPoints="1"/>
          </p:cNvSpPr>
          <p:nvPr/>
        </p:nvSpPr>
        <p:spPr bwMode="auto">
          <a:xfrm>
            <a:off x="5133215" y="3730542"/>
            <a:ext cx="668338" cy="687387"/>
          </a:xfrm>
          <a:custGeom>
            <a:avLst/>
            <a:gdLst>
              <a:gd name="T0" fmla="*/ 1078 w 3366"/>
              <a:gd name="T1" fmla="*/ 2244 h 3464"/>
              <a:gd name="T2" fmla="*/ 1804 w 3366"/>
              <a:gd name="T3" fmla="*/ 2131 h 3464"/>
              <a:gd name="T4" fmla="*/ 1741 w 3366"/>
              <a:gd name="T5" fmla="*/ 452 h 3464"/>
              <a:gd name="T6" fmla="*/ 1878 w 3366"/>
              <a:gd name="T7" fmla="*/ 927 h 3464"/>
              <a:gd name="T8" fmla="*/ 1741 w 3366"/>
              <a:gd name="T9" fmla="*/ 452 h 3464"/>
              <a:gd name="T10" fmla="*/ 281 w 3366"/>
              <a:gd name="T11" fmla="*/ 3183 h 3464"/>
              <a:gd name="T12" fmla="*/ 2387 w 3366"/>
              <a:gd name="T13" fmla="*/ 1716 h 3464"/>
              <a:gd name="T14" fmla="*/ 2088 w 3366"/>
              <a:gd name="T15" fmla="*/ 2021 h 3464"/>
              <a:gd name="T16" fmla="*/ 1886 w 3366"/>
              <a:gd name="T17" fmla="*/ 2215 h 3464"/>
              <a:gd name="T18" fmla="*/ 2088 w 3366"/>
              <a:gd name="T19" fmla="*/ 2463 h 3464"/>
              <a:gd name="T20" fmla="*/ 580 w 3366"/>
              <a:gd name="T21" fmla="*/ 2604 h 3464"/>
              <a:gd name="T22" fmla="*/ 870 w 3366"/>
              <a:gd name="T23" fmla="*/ 2463 h 3464"/>
              <a:gd name="T24" fmla="*/ 580 w 3366"/>
              <a:gd name="T25" fmla="*/ 2021 h 3464"/>
              <a:gd name="T26" fmla="*/ 1110 w 3366"/>
              <a:gd name="T27" fmla="*/ 1880 h 3464"/>
              <a:gd name="T28" fmla="*/ 1366 w 3366"/>
              <a:gd name="T29" fmla="*/ 1438 h 3464"/>
              <a:gd name="T30" fmla="*/ 580 w 3366"/>
              <a:gd name="T31" fmla="*/ 1296 h 3464"/>
              <a:gd name="T32" fmla="*/ 1666 w 3366"/>
              <a:gd name="T33" fmla="*/ 1138 h 3464"/>
              <a:gd name="T34" fmla="*/ 1532 w 3366"/>
              <a:gd name="T35" fmla="*/ 281 h 3464"/>
              <a:gd name="T36" fmla="*/ 0 w 3366"/>
              <a:gd name="T37" fmla="*/ 0 h 3464"/>
              <a:gd name="T38" fmla="*/ 2241 w 3366"/>
              <a:gd name="T39" fmla="*/ 565 h 3464"/>
              <a:gd name="T40" fmla="*/ 2661 w 3366"/>
              <a:gd name="T41" fmla="*/ 150 h 3464"/>
              <a:gd name="T42" fmla="*/ 2712 w 3366"/>
              <a:gd name="T43" fmla="*/ 117 h 3464"/>
              <a:gd name="T44" fmla="*/ 2765 w 3366"/>
              <a:gd name="T45" fmla="*/ 97 h 3464"/>
              <a:gd name="T46" fmla="*/ 2816 w 3366"/>
              <a:gd name="T47" fmla="*/ 90 h 3464"/>
              <a:gd name="T48" fmla="*/ 2863 w 3366"/>
              <a:gd name="T49" fmla="*/ 100 h 3464"/>
              <a:gd name="T50" fmla="*/ 2900 w 3366"/>
              <a:gd name="T51" fmla="*/ 125 h 3464"/>
              <a:gd name="T52" fmla="*/ 3347 w 3366"/>
              <a:gd name="T53" fmla="*/ 578 h 3464"/>
              <a:gd name="T54" fmla="*/ 3364 w 3366"/>
              <a:gd name="T55" fmla="*/ 626 h 3464"/>
              <a:gd name="T56" fmla="*/ 3363 w 3366"/>
              <a:gd name="T57" fmla="*/ 680 h 3464"/>
              <a:gd name="T58" fmla="*/ 3344 w 3366"/>
              <a:gd name="T59" fmla="*/ 739 h 3464"/>
              <a:gd name="T60" fmla="*/ 3310 w 3366"/>
              <a:gd name="T61" fmla="*/ 796 h 3464"/>
              <a:gd name="T62" fmla="*/ 2668 w 3366"/>
              <a:gd name="T63" fmla="*/ 1437 h 3464"/>
              <a:gd name="T64" fmla="*/ 0 w 3366"/>
              <a:gd name="T65" fmla="*/ 3464 h 3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66" h="3464">
                <a:moveTo>
                  <a:pt x="1323" y="1647"/>
                </a:moveTo>
                <a:lnTo>
                  <a:pt x="1078" y="2244"/>
                </a:lnTo>
                <a:lnTo>
                  <a:pt x="1207" y="2372"/>
                </a:lnTo>
                <a:lnTo>
                  <a:pt x="1804" y="2131"/>
                </a:lnTo>
                <a:lnTo>
                  <a:pt x="1323" y="1647"/>
                </a:lnTo>
                <a:close/>
                <a:moveTo>
                  <a:pt x="1741" y="452"/>
                </a:moveTo>
                <a:lnTo>
                  <a:pt x="1741" y="927"/>
                </a:lnTo>
                <a:lnTo>
                  <a:pt x="1878" y="927"/>
                </a:lnTo>
                <a:lnTo>
                  <a:pt x="2041" y="763"/>
                </a:lnTo>
                <a:lnTo>
                  <a:pt x="1741" y="452"/>
                </a:lnTo>
                <a:close/>
                <a:moveTo>
                  <a:pt x="281" y="281"/>
                </a:moveTo>
                <a:lnTo>
                  <a:pt x="281" y="3183"/>
                </a:lnTo>
                <a:lnTo>
                  <a:pt x="2387" y="3183"/>
                </a:lnTo>
                <a:lnTo>
                  <a:pt x="2387" y="1716"/>
                </a:lnTo>
                <a:lnTo>
                  <a:pt x="2088" y="2014"/>
                </a:lnTo>
                <a:lnTo>
                  <a:pt x="2088" y="2021"/>
                </a:lnTo>
                <a:lnTo>
                  <a:pt x="2082" y="2021"/>
                </a:lnTo>
                <a:lnTo>
                  <a:pt x="1886" y="2215"/>
                </a:lnTo>
                <a:lnTo>
                  <a:pt x="1275" y="2463"/>
                </a:lnTo>
                <a:lnTo>
                  <a:pt x="2088" y="2463"/>
                </a:lnTo>
                <a:lnTo>
                  <a:pt x="2088" y="2604"/>
                </a:lnTo>
                <a:lnTo>
                  <a:pt x="580" y="2604"/>
                </a:lnTo>
                <a:lnTo>
                  <a:pt x="580" y="2463"/>
                </a:lnTo>
                <a:lnTo>
                  <a:pt x="870" y="2463"/>
                </a:lnTo>
                <a:lnTo>
                  <a:pt x="1052" y="2021"/>
                </a:lnTo>
                <a:lnTo>
                  <a:pt x="580" y="2021"/>
                </a:lnTo>
                <a:lnTo>
                  <a:pt x="580" y="1880"/>
                </a:lnTo>
                <a:lnTo>
                  <a:pt x="1110" y="1880"/>
                </a:lnTo>
                <a:lnTo>
                  <a:pt x="1238" y="1564"/>
                </a:lnTo>
                <a:lnTo>
                  <a:pt x="1366" y="1438"/>
                </a:lnTo>
                <a:lnTo>
                  <a:pt x="580" y="1438"/>
                </a:lnTo>
                <a:lnTo>
                  <a:pt x="580" y="1296"/>
                </a:lnTo>
                <a:lnTo>
                  <a:pt x="1506" y="1296"/>
                </a:lnTo>
                <a:lnTo>
                  <a:pt x="1666" y="1138"/>
                </a:lnTo>
                <a:lnTo>
                  <a:pt x="1532" y="1138"/>
                </a:lnTo>
                <a:lnTo>
                  <a:pt x="1532" y="281"/>
                </a:lnTo>
                <a:lnTo>
                  <a:pt x="281" y="281"/>
                </a:lnTo>
                <a:close/>
                <a:moveTo>
                  <a:pt x="0" y="0"/>
                </a:moveTo>
                <a:lnTo>
                  <a:pt x="1696" y="0"/>
                </a:lnTo>
                <a:lnTo>
                  <a:pt x="2241" y="565"/>
                </a:lnTo>
                <a:lnTo>
                  <a:pt x="2637" y="171"/>
                </a:lnTo>
                <a:lnTo>
                  <a:pt x="2661" y="150"/>
                </a:lnTo>
                <a:lnTo>
                  <a:pt x="2686" y="131"/>
                </a:lnTo>
                <a:lnTo>
                  <a:pt x="2712" y="117"/>
                </a:lnTo>
                <a:lnTo>
                  <a:pt x="2739" y="104"/>
                </a:lnTo>
                <a:lnTo>
                  <a:pt x="2765" y="97"/>
                </a:lnTo>
                <a:lnTo>
                  <a:pt x="2791" y="91"/>
                </a:lnTo>
                <a:lnTo>
                  <a:pt x="2816" y="90"/>
                </a:lnTo>
                <a:lnTo>
                  <a:pt x="2840" y="93"/>
                </a:lnTo>
                <a:lnTo>
                  <a:pt x="2863" y="100"/>
                </a:lnTo>
                <a:lnTo>
                  <a:pt x="2882" y="110"/>
                </a:lnTo>
                <a:lnTo>
                  <a:pt x="2900" y="125"/>
                </a:lnTo>
                <a:lnTo>
                  <a:pt x="3332" y="558"/>
                </a:lnTo>
                <a:lnTo>
                  <a:pt x="3347" y="578"/>
                </a:lnTo>
                <a:lnTo>
                  <a:pt x="3358" y="600"/>
                </a:lnTo>
                <a:lnTo>
                  <a:pt x="3364" y="626"/>
                </a:lnTo>
                <a:lnTo>
                  <a:pt x="3366" y="652"/>
                </a:lnTo>
                <a:lnTo>
                  <a:pt x="3363" y="680"/>
                </a:lnTo>
                <a:lnTo>
                  <a:pt x="3356" y="710"/>
                </a:lnTo>
                <a:lnTo>
                  <a:pt x="3344" y="739"/>
                </a:lnTo>
                <a:lnTo>
                  <a:pt x="3329" y="767"/>
                </a:lnTo>
                <a:lnTo>
                  <a:pt x="3310" y="796"/>
                </a:lnTo>
                <a:lnTo>
                  <a:pt x="3286" y="822"/>
                </a:lnTo>
                <a:lnTo>
                  <a:pt x="2668" y="1437"/>
                </a:lnTo>
                <a:lnTo>
                  <a:pt x="2668" y="3464"/>
                </a:lnTo>
                <a:lnTo>
                  <a:pt x="0" y="3464"/>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Freeform 11">
            <a:extLst>
              <a:ext uri="{FF2B5EF4-FFF2-40B4-BE49-F238E27FC236}">
                <a16:creationId xmlns:a16="http://schemas.microsoft.com/office/drawing/2014/main" id="{42D9A459-AC8C-750B-EFC2-87DB3E6FD419}"/>
              </a:ext>
            </a:extLst>
          </p:cNvPr>
          <p:cNvSpPr>
            <a:spLocks noEditPoints="1"/>
          </p:cNvSpPr>
          <p:nvPr/>
        </p:nvSpPr>
        <p:spPr bwMode="auto">
          <a:xfrm>
            <a:off x="5130834" y="2538361"/>
            <a:ext cx="673100" cy="503238"/>
          </a:xfrm>
          <a:custGeom>
            <a:avLst/>
            <a:gdLst>
              <a:gd name="T0" fmla="*/ 2212 w 3390"/>
              <a:gd name="T1" fmla="*/ 1401 h 2540"/>
              <a:gd name="T2" fmla="*/ 2082 w 3390"/>
              <a:gd name="T3" fmla="*/ 1890 h 2540"/>
              <a:gd name="T4" fmla="*/ 2394 w 3390"/>
              <a:gd name="T5" fmla="*/ 2275 h 2540"/>
              <a:gd name="T6" fmla="*/ 2900 w 3390"/>
              <a:gd name="T7" fmla="*/ 2249 h 2540"/>
              <a:gd name="T8" fmla="*/ 3170 w 3390"/>
              <a:gd name="T9" fmla="*/ 1832 h 2540"/>
              <a:gd name="T10" fmla="*/ 2991 w 3390"/>
              <a:gd name="T11" fmla="*/ 1361 h 2540"/>
              <a:gd name="T12" fmla="*/ 707 w 3390"/>
              <a:gd name="T13" fmla="*/ 1223 h 2540"/>
              <a:gd name="T14" fmla="*/ 290 w 3390"/>
              <a:gd name="T15" fmla="*/ 1493 h 2540"/>
              <a:gd name="T16" fmla="*/ 264 w 3390"/>
              <a:gd name="T17" fmla="*/ 1999 h 2540"/>
              <a:gd name="T18" fmla="*/ 649 w 3390"/>
              <a:gd name="T19" fmla="*/ 2312 h 2540"/>
              <a:gd name="T20" fmla="*/ 1137 w 3390"/>
              <a:gd name="T21" fmla="*/ 2182 h 2540"/>
              <a:gd name="T22" fmla="*/ 1316 w 3390"/>
              <a:gd name="T23" fmla="*/ 1712 h 2540"/>
              <a:gd name="T24" fmla="*/ 1046 w 3390"/>
              <a:gd name="T25" fmla="*/ 1295 h 2540"/>
              <a:gd name="T26" fmla="*/ 1556 w 3390"/>
              <a:gd name="T27" fmla="*/ 896 h 2540"/>
              <a:gd name="T28" fmla="*/ 1337 w 3390"/>
              <a:gd name="T29" fmla="*/ 1029 h 2540"/>
              <a:gd name="T30" fmla="*/ 1556 w 3390"/>
              <a:gd name="T31" fmla="*/ 1160 h 2540"/>
              <a:gd name="T32" fmla="*/ 1947 w 3390"/>
              <a:gd name="T33" fmla="*/ 1130 h 2540"/>
              <a:gd name="T34" fmla="*/ 2024 w 3390"/>
              <a:gd name="T35" fmla="*/ 973 h 2540"/>
              <a:gd name="T36" fmla="*/ 1695 w 3390"/>
              <a:gd name="T37" fmla="*/ 886 h 2540"/>
              <a:gd name="T38" fmla="*/ 1950 w 3390"/>
              <a:gd name="T39" fmla="*/ 406 h 2540"/>
              <a:gd name="T40" fmla="*/ 2007 w 3390"/>
              <a:gd name="T41" fmla="*/ 460 h 2540"/>
              <a:gd name="T42" fmla="*/ 2283 w 3390"/>
              <a:gd name="T43" fmla="*/ 342 h 2540"/>
              <a:gd name="T44" fmla="*/ 2422 w 3390"/>
              <a:gd name="T45" fmla="*/ 372 h 2540"/>
              <a:gd name="T46" fmla="*/ 2439 w 3390"/>
              <a:gd name="T47" fmla="*/ 294 h 2540"/>
              <a:gd name="T48" fmla="*/ 2260 w 3390"/>
              <a:gd name="T49" fmla="*/ 260 h 2540"/>
              <a:gd name="T50" fmla="*/ 954 w 3390"/>
              <a:gd name="T51" fmla="*/ 292 h 2540"/>
              <a:gd name="T52" fmla="*/ 955 w 3390"/>
              <a:gd name="T53" fmla="*/ 371 h 2540"/>
              <a:gd name="T54" fmla="*/ 1078 w 3390"/>
              <a:gd name="T55" fmla="*/ 346 h 2540"/>
              <a:gd name="T56" fmla="*/ 1326 w 3390"/>
              <a:gd name="T57" fmla="*/ 400 h 2540"/>
              <a:gd name="T58" fmla="*/ 1445 w 3390"/>
              <a:gd name="T59" fmla="*/ 441 h 2540"/>
              <a:gd name="T60" fmla="*/ 1225 w 3390"/>
              <a:gd name="T61" fmla="*/ 268 h 2540"/>
              <a:gd name="T62" fmla="*/ 1449 w 3390"/>
              <a:gd name="T63" fmla="*/ 92 h 2540"/>
              <a:gd name="T64" fmla="*/ 1505 w 3390"/>
              <a:gd name="T65" fmla="*/ 324 h 2540"/>
              <a:gd name="T66" fmla="*/ 1529 w 3390"/>
              <a:gd name="T67" fmla="*/ 705 h 2540"/>
              <a:gd name="T68" fmla="*/ 1626 w 3390"/>
              <a:gd name="T69" fmla="*/ 626 h 2540"/>
              <a:gd name="T70" fmla="*/ 1745 w 3390"/>
              <a:gd name="T71" fmla="*/ 610 h 2540"/>
              <a:gd name="T72" fmla="*/ 1828 w 3390"/>
              <a:gd name="T73" fmla="*/ 699 h 2540"/>
              <a:gd name="T74" fmla="*/ 1879 w 3390"/>
              <a:gd name="T75" fmla="*/ 406 h 2540"/>
              <a:gd name="T76" fmla="*/ 1904 w 3390"/>
              <a:gd name="T77" fmla="*/ 153 h 2540"/>
              <a:gd name="T78" fmla="*/ 2166 w 3390"/>
              <a:gd name="T79" fmla="*/ 1 h 2540"/>
              <a:gd name="T80" fmla="*/ 2396 w 3390"/>
              <a:gd name="T81" fmla="*/ 155 h 2540"/>
              <a:gd name="T82" fmla="*/ 2582 w 3390"/>
              <a:gd name="T83" fmla="*/ 410 h 2540"/>
              <a:gd name="T84" fmla="*/ 2844 w 3390"/>
              <a:gd name="T85" fmla="*/ 783 h 2540"/>
              <a:gd name="T86" fmla="*/ 3126 w 3390"/>
              <a:gd name="T87" fmla="*/ 1187 h 2540"/>
              <a:gd name="T88" fmla="*/ 3292 w 3390"/>
              <a:gd name="T89" fmla="*/ 1426 h 2540"/>
              <a:gd name="T90" fmla="*/ 3390 w 3390"/>
              <a:gd name="T91" fmla="*/ 1772 h 2540"/>
              <a:gd name="T92" fmla="*/ 3166 w 3390"/>
              <a:gd name="T93" fmla="*/ 2314 h 2540"/>
              <a:gd name="T94" fmla="*/ 2624 w 3390"/>
              <a:gd name="T95" fmla="*/ 2540 h 2540"/>
              <a:gd name="T96" fmla="*/ 2082 w 3390"/>
              <a:gd name="T97" fmla="*/ 2314 h 2540"/>
              <a:gd name="T98" fmla="*/ 1859 w 3390"/>
              <a:gd name="T99" fmla="*/ 1772 h 2540"/>
              <a:gd name="T100" fmla="*/ 1805 w 3390"/>
              <a:gd name="T101" fmla="*/ 1469 h 2540"/>
              <a:gd name="T102" fmla="*/ 1547 w 3390"/>
              <a:gd name="T103" fmla="*/ 1507 h 2540"/>
              <a:gd name="T104" fmla="*/ 1468 w 3390"/>
              <a:gd name="T105" fmla="*/ 2101 h 2540"/>
              <a:gd name="T106" fmla="*/ 1039 w 3390"/>
              <a:gd name="T107" fmla="*/ 2491 h 2540"/>
              <a:gd name="T108" fmla="*/ 442 w 3390"/>
              <a:gd name="T109" fmla="*/ 2466 h 2540"/>
              <a:gd name="T110" fmla="*/ 48 w 3390"/>
              <a:gd name="T111" fmla="*/ 2039 h 2540"/>
              <a:gd name="T112" fmla="*/ 34 w 3390"/>
              <a:gd name="T113" fmla="*/ 1579 h 2540"/>
              <a:gd name="T114" fmla="*/ 170 w 3390"/>
              <a:gd name="T115" fmla="*/ 1318 h 2540"/>
              <a:gd name="T116" fmla="*/ 413 w 3390"/>
              <a:gd name="T117" fmla="*/ 972 h 2540"/>
              <a:gd name="T118" fmla="*/ 703 w 3390"/>
              <a:gd name="T119" fmla="*/ 558 h 2540"/>
              <a:gd name="T120" fmla="*/ 888 w 3390"/>
              <a:gd name="T121" fmla="*/ 294 h 2540"/>
              <a:gd name="T122" fmla="*/ 1124 w 3390"/>
              <a:gd name="T123" fmla="*/ 34 h 2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90" h="2540">
                <a:moveTo>
                  <a:pt x="2622" y="1219"/>
                </a:moveTo>
                <a:lnTo>
                  <a:pt x="2561" y="1223"/>
                </a:lnTo>
                <a:lnTo>
                  <a:pt x="2503" y="1232"/>
                </a:lnTo>
                <a:lnTo>
                  <a:pt x="2447" y="1248"/>
                </a:lnTo>
                <a:lnTo>
                  <a:pt x="2394" y="1269"/>
                </a:lnTo>
                <a:lnTo>
                  <a:pt x="2343" y="1295"/>
                </a:lnTo>
                <a:lnTo>
                  <a:pt x="2296" y="1326"/>
                </a:lnTo>
                <a:lnTo>
                  <a:pt x="2252" y="1361"/>
                </a:lnTo>
                <a:lnTo>
                  <a:pt x="2212" y="1401"/>
                </a:lnTo>
                <a:lnTo>
                  <a:pt x="2176" y="1446"/>
                </a:lnTo>
                <a:lnTo>
                  <a:pt x="2144" y="1493"/>
                </a:lnTo>
                <a:lnTo>
                  <a:pt x="2118" y="1544"/>
                </a:lnTo>
                <a:lnTo>
                  <a:pt x="2097" y="1597"/>
                </a:lnTo>
                <a:lnTo>
                  <a:pt x="2082" y="1653"/>
                </a:lnTo>
                <a:lnTo>
                  <a:pt x="2073" y="1712"/>
                </a:lnTo>
                <a:lnTo>
                  <a:pt x="2070" y="1772"/>
                </a:lnTo>
                <a:lnTo>
                  <a:pt x="2073" y="1832"/>
                </a:lnTo>
                <a:lnTo>
                  <a:pt x="2082" y="1890"/>
                </a:lnTo>
                <a:lnTo>
                  <a:pt x="2097" y="1947"/>
                </a:lnTo>
                <a:lnTo>
                  <a:pt x="2118" y="1999"/>
                </a:lnTo>
                <a:lnTo>
                  <a:pt x="2144" y="2051"/>
                </a:lnTo>
                <a:lnTo>
                  <a:pt x="2176" y="2098"/>
                </a:lnTo>
                <a:lnTo>
                  <a:pt x="2212" y="2142"/>
                </a:lnTo>
                <a:lnTo>
                  <a:pt x="2252" y="2182"/>
                </a:lnTo>
                <a:lnTo>
                  <a:pt x="2296" y="2218"/>
                </a:lnTo>
                <a:lnTo>
                  <a:pt x="2343" y="2249"/>
                </a:lnTo>
                <a:lnTo>
                  <a:pt x="2394" y="2275"/>
                </a:lnTo>
                <a:lnTo>
                  <a:pt x="2447" y="2296"/>
                </a:lnTo>
                <a:lnTo>
                  <a:pt x="2503" y="2312"/>
                </a:lnTo>
                <a:lnTo>
                  <a:pt x="2561" y="2322"/>
                </a:lnTo>
                <a:lnTo>
                  <a:pt x="2622" y="2325"/>
                </a:lnTo>
                <a:lnTo>
                  <a:pt x="2682" y="2322"/>
                </a:lnTo>
                <a:lnTo>
                  <a:pt x="2740" y="2312"/>
                </a:lnTo>
                <a:lnTo>
                  <a:pt x="2795" y="2296"/>
                </a:lnTo>
                <a:lnTo>
                  <a:pt x="2849" y="2275"/>
                </a:lnTo>
                <a:lnTo>
                  <a:pt x="2900" y="2249"/>
                </a:lnTo>
                <a:lnTo>
                  <a:pt x="2947" y="2218"/>
                </a:lnTo>
                <a:lnTo>
                  <a:pt x="2991" y="2182"/>
                </a:lnTo>
                <a:lnTo>
                  <a:pt x="3031" y="2142"/>
                </a:lnTo>
                <a:lnTo>
                  <a:pt x="3067" y="2098"/>
                </a:lnTo>
                <a:lnTo>
                  <a:pt x="3098" y="2051"/>
                </a:lnTo>
                <a:lnTo>
                  <a:pt x="3125" y="1999"/>
                </a:lnTo>
                <a:lnTo>
                  <a:pt x="3146" y="1947"/>
                </a:lnTo>
                <a:lnTo>
                  <a:pt x="3161" y="1890"/>
                </a:lnTo>
                <a:lnTo>
                  <a:pt x="3170" y="1832"/>
                </a:lnTo>
                <a:lnTo>
                  <a:pt x="3173" y="1772"/>
                </a:lnTo>
                <a:lnTo>
                  <a:pt x="3170" y="1712"/>
                </a:lnTo>
                <a:lnTo>
                  <a:pt x="3161" y="1653"/>
                </a:lnTo>
                <a:lnTo>
                  <a:pt x="3146" y="1597"/>
                </a:lnTo>
                <a:lnTo>
                  <a:pt x="3125" y="1544"/>
                </a:lnTo>
                <a:lnTo>
                  <a:pt x="3098" y="1493"/>
                </a:lnTo>
                <a:lnTo>
                  <a:pt x="3067" y="1446"/>
                </a:lnTo>
                <a:lnTo>
                  <a:pt x="3031" y="1401"/>
                </a:lnTo>
                <a:lnTo>
                  <a:pt x="2991" y="1361"/>
                </a:lnTo>
                <a:lnTo>
                  <a:pt x="2947" y="1326"/>
                </a:lnTo>
                <a:lnTo>
                  <a:pt x="2900" y="1295"/>
                </a:lnTo>
                <a:lnTo>
                  <a:pt x="2849" y="1269"/>
                </a:lnTo>
                <a:lnTo>
                  <a:pt x="2795" y="1248"/>
                </a:lnTo>
                <a:lnTo>
                  <a:pt x="2740" y="1232"/>
                </a:lnTo>
                <a:lnTo>
                  <a:pt x="2682" y="1223"/>
                </a:lnTo>
                <a:lnTo>
                  <a:pt x="2622" y="1219"/>
                </a:lnTo>
                <a:close/>
                <a:moveTo>
                  <a:pt x="767" y="1219"/>
                </a:moveTo>
                <a:lnTo>
                  <a:pt x="707" y="1223"/>
                </a:lnTo>
                <a:lnTo>
                  <a:pt x="649" y="1232"/>
                </a:lnTo>
                <a:lnTo>
                  <a:pt x="593" y="1248"/>
                </a:lnTo>
                <a:lnTo>
                  <a:pt x="540" y="1269"/>
                </a:lnTo>
                <a:lnTo>
                  <a:pt x="489" y="1295"/>
                </a:lnTo>
                <a:lnTo>
                  <a:pt x="441" y="1326"/>
                </a:lnTo>
                <a:lnTo>
                  <a:pt x="398" y="1361"/>
                </a:lnTo>
                <a:lnTo>
                  <a:pt x="358" y="1401"/>
                </a:lnTo>
                <a:lnTo>
                  <a:pt x="322" y="1446"/>
                </a:lnTo>
                <a:lnTo>
                  <a:pt x="290" y="1493"/>
                </a:lnTo>
                <a:lnTo>
                  <a:pt x="264" y="1544"/>
                </a:lnTo>
                <a:lnTo>
                  <a:pt x="243" y="1597"/>
                </a:lnTo>
                <a:lnTo>
                  <a:pt x="228" y="1653"/>
                </a:lnTo>
                <a:lnTo>
                  <a:pt x="219" y="1712"/>
                </a:lnTo>
                <a:lnTo>
                  <a:pt x="216" y="1772"/>
                </a:lnTo>
                <a:lnTo>
                  <a:pt x="219" y="1832"/>
                </a:lnTo>
                <a:lnTo>
                  <a:pt x="228" y="1890"/>
                </a:lnTo>
                <a:lnTo>
                  <a:pt x="243" y="1947"/>
                </a:lnTo>
                <a:lnTo>
                  <a:pt x="264" y="1999"/>
                </a:lnTo>
                <a:lnTo>
                  <a:pt x="290" y="2051"/>
                </a:lnTo>
                <a:lnTo>
                  <a:pt x="322" y="2098"/>
                </a:lnTo>
                <a:lnTo>
                  <a:pt x="358" y="2142"/>
                </a:lnTo>
                <a:lnTo>
                  <a:pt x="398" y="2182"/>
                </a:lnTo>
                <a:lnTo>
                  <a:pt x="441" y="2218"/>
                </a:lnTo>
                <a:lnTo>
                  <a:pt x="489" y="2249"/>
                </a:lnTo>
                <a:lnTo>
                  <a:pt x="540" y="2275"/>
                </a:lnTo>
                <a:lnTo>
                  <a:pt x="593" y="2296"/>
                </a:lnTo>
                <a:lnTo>
                  <a:pt x="649" y="2312"/>
                </a:lnTo>
                <a:lnTo>
                  <a:pt x="707" y="2322"/>
                </a:lnTo>
                <a:lnTo>
                  <a:pt x="767" y="2325"/>
                </a:lnTo>
                <a:lnTo>
                  <a:pt x="828" y="2322"/>
                </a:lnTo>
                <a:lnTo>
                  <a:pt x="886" y="2312"/>
                </a:lnTo>
                <a:lnTo>
                  <a:pt x="942" y="2296"/>
                </a:lnTo>
                <a:lnTo>
                  <a:pt x="995" y="2275"/>
                </a:lnTo>
                <a:lnTo>
                  <a:pt x="1046" y="2249"/>
                </a:lnTo>
                <a:lnTo>
                  <a:pt x="1093" y="2218"/>
                </a:lnTo>
                <a:lnTo>
                  <a:pt x="1137" y="2182"/>
                </a:lnTo>
                <a:lnTo>
                  <a:pt x="1177" y="2142"/>
                </a:lnTo>
                <a:lnTo>
                  <a:pt x="1213" y="2098"/>
                </a:lnTo>
                <a:lnTo>
                  <a:pt x="1245" y="2051"/>
                </a:lnTo>
                <a:lnTo>
                  <a:pt x="1271" y="1999"/>
                </a:lnTo>
                <a:lnTo>
                  <a:pt x="1292" y="1947"/>
                </a:lnTo>
                <a:lnTo>
                  <a:pt x="1307" y="1890"/>
                </a:lnTo>
                <a:lnTo>
                  <a:pt x="1316" y="1832"/>
                </a:lnTo>
                <a:lnTo>
                  <a:pt x="1319" y="1772"/>
                </a:lnTo>
                <a:lnTo>
                  <a:pt x="1316" y="1712"/>
                </a:lnTo>
                <a:lnTo>
                  <a:pt x="1307" y="1653"/>
                </a:lnTo>
                <a:lnTo>
                  <a:pt x="1292" y="1597"/>
                </a:lnTo>
                <a:lnTo>
                  <a:pt x="1271" y="1544"/>
                </a:lnTo>
                <a:lnTo>
                  <a:pt x="1245" y="1493"/>
                </a:lnTo>
                <a:lnTo>
                  <a:pt x="1213" y="1446"/>
                </a:lnTo>
                <a:lnTo>
                  <a:pt x="1177" y="1401"/>
                </a:lnTo>
                <a:lnTo>
                  <a:pt x="1137" y="1361"/>
                </a:lnTo>
                <a:lnTo>
                  <a:pt x="1093" y="1326"/>
                </a:lnTo>
                <a:lnTo>
                  <a:pt x="1046" y="1295"/>
                </a:lnTo>
                <a:lnTo>
                  <a:pt x="995" y="1269"/>
                </a:lnTo>
                <a:lnTo>
                  <a:pt x="942" y="1248"/>
                </a:lnTo>
                <a:lnTo>
                  <a:pt x="886" y="1232"/>
                </a:lnTo>
                <a:lnTo>
                  <a:pt x="828" y="1223"/>
                </a:lnTo>
                <a:lnTo>
                  <a:pt x="767" y="1219"/>
                </a:lnTo>
                <a:close/>
                <a:moveTo>
                  <a:pt x="1695" y="886"/>
                </a:moveTo>
                <a:lnTo>
                  <a:pt x="1647" y="887"/>
                </a:lnTo>
                <a:lnTo>
                  <a:pt x="1599" y="891"/>
                </a:lnTo>
                <a:lnTo>
                  <a:pt x="1556" y="896"/>
                </a:lnTo>
                <a:lnTo>
                  <a:pt x="1514" y="905"/>
                </a:lnTo>
                <a:lnTo>
                  <a:pt x="1476" y="915"/>
                </a:lnTo>
                <a:lnTo>
                  <a:pt x="1442" y="927"/>
                </a:lnTo>
                <a:lnTo>
                  <a:pt x="1412" y="941"/>
                </a:lnTo>
                <a:lnTo>
                  <a:pt x="1387" y="956"/>
                </a:lnTo>
                <a:lnTo>
                  <a:pt x="1366" y="973"/>
                </a:lnTo>
                <a:lnTo>
                  <a:pt x="1350" y="991"/>
                </a:lnTo>
                <a:lnTo>
                  <a:pt x="1340" y="1009"/>
                </a:lnTo>
                <a:lnTo>
                  <a:pt x="1337" y="1029"/>
                </a:lnTo>
                <a:lnTo>
                  <a:pt x="1340" y="1048"/>
                </a:lnTo>
                <a:lnTo>
                  <a:pt x="1350" y="1067"/>
                </a:lnTo>
                <a:lnTo>
                  <a:pt x="1366" y="1085"/>
                </a:lnTo>
                <a:lnTo>
                  <a:pt x="1387" y="1100"/>
                </a:lnTo>
                <a:lnTo>
                  <a:pt x="1412" y="1116"/>
                </a:lnTo>
                <a:lnTo>
                  <a:pt x="1442" y="1130"/>
                </a:lnTo>
                <a:lnTo>
                  <a:pt x="1476" y="1143"/>
                </a:lnTo>
                <a:lnTo>
                  <a:pt x="1514" y="1152"/>
                </a:lnTo>
                <a:lnTo>
                  <a:pt x="1556" y="1160"/>
                </a:lnTo>
                <a:lnTo>
                  <a:pt x="1599" y="1167"/>
                </a:lnTo>
                <a:lnTo>
                  <a:pt x="1647" y="1171"/>
                </a:lnTo>
                <a:lnTo>
                  <a:pt x="1695" y="1172"/>
                </a:lnTo>
                <a:lnTo>
                  <a:pt x="1743" y="1171"/>
                </a:lnTo>
                <a:lnTo>
                  <a:pt x="1790" y="1167"/>
                </a:lnTo>
                <a:lnTo>
                  <a:pt x="1834" y="1160"/>
                </a:lnTo>
                <a:lnTo>
                  <a:pt x="1875" y="1152"/>
                </a:lnTo>
                <a:lnTo>
                  <a:pt x="1913" y="1143"/>
                </a:lnTo>
                <a:lnTo>
                  <a:pt x="1947" y="1130"/>
                </a:lnTo>
                <a:lnTo>
                  <a:pt x="1978" y="1116"/>
                </a:lnTo>
                <a:lnTo>
                  <a:pt x="2003" y="1100"/>
                </a:lnTo>
                <a:lnTo>
                  <a:pt x="2024" y="1085"/>
                </a:lnTo>
                <a:lnTo>
                  <a:pt x="2039" y="1067"/>
                </a:lnTo>
                <a:lnTo>
                  <a:pt x="2048" y="1048"/>
                </a:lnTo>
                <a:lnTo>
                  <a:pt x="2052" y="1029"/>
                </a:lnTo>
                <a:lnTo>
                  <a:pt x="2048" y="1009"/>
                </a:lnTo>
                <a:lnTo>
                  <a:pt x="2039" y="991"/>
                </a:lnTo>
                <a:lnTo>
                  <a:pt x="2024" y="973"/>
                </a:lnTo>
                <a:lnTo>
                  <a:pt x="2003" y="956"/>
                </a:lnTo>
                <a:lnTo>
                  <a:pt x="1978" y="941"/>
                </a:lnTo>
                <a:lnTo>
                  <a:pt x="1947" y="927"/>
                </a:lnTo>
                <a:lnTo>
                  <a:pt x="1913" y="915"/>
                </a:lnTo>
                <a:lnTo>
                  <a:pt x="1875" y="905"/>
                </a:lnTo>
                <a:lnTo>
                  <a:pt x="1834" y="896"/>
                </a:lnTo>
                <a:lnTo>
                  <a:pt x="1790" y="891"/>
                </a:lnTo>
                <a:lnTo>
                  <a:pt x="1743" y="887"/>
                </a:lnTo>
                <a:lnTo>
                  <a:pt x="1695" y="886"/>
                </a:lnTo>
                <a:close/>
                <a:moveTo>
                  <a:pt x="2260" y="260"/>
                </a:moveTo>
                <a:lnTo>
                  <a:pt x="2211" y="261"/>
                </a:lnTo>
                <a:lnTo>
                  <a:pt x="2164" y="268"/>
                </a:lnTo>
                <a:lnTo>
                  <a:pt x="2121" y="278"/>
                </a:lnTo>
                <a:lnTo>
                  <a:pt x="2080" y="294"/>
                </a:lnTo>
                <a:lnTo>
                  <a:pt x="2043" y="315"/>
                </a:lnTo>
                <a:lnTo>
                  <a:pt x="2008" y="340"/>
                </a:lnTo>
                <a:lnTo>
                  <a:pt x="1977" y="371"/>
                </a:lnTo>
                <a:lnTo>
                  <a:pt x="1950" y="406"/>
                </a:lnTo>
                <a:lnTo>
                  <a:pt x="1944" y="417"/>
                </a:lnTo>
                <a:lnTo>
                  <a:pt x="1943" y="429"/>
                </a:lnTo>
                <a:lnTo>
                  <a:pt x="1945" y="441"/>
                </a:lnTo>
                <a:lnTo>
                  <a:pt x="1951" y="452"/>
                </a:lnTo>
                <a:lnTo>
                  <a:pt x="1960" y="461"/>
                </a:lnTo>
                <a:lnTo>
                  <a:pt x="1972" y="467"/>
                </a:lnTo>
                <a:lnTo>
                  <a:pt x="1983" y="469"/>
                </a:lnTo>
                <a:lnTo>
                  <a:pt x="1996" y="467"/>
                </a:lnTo>
                <a:lnTo>
                  <a:pt x="2007" y="460"/>
                </a:lnTo>
                <a:lnTo>
                  <a:pt x="2016" y="451"/>
                </a:lnTo>
                <a:lnTo>
                  <a:pt x="2040" y="421"/>
                </a:lnTo>
                <a:lnTo>
                  <a:pt x="2068" y="396"/>
                </a:lnTo>
                <a:lnTo>
                  <a:pt x="2099" y="375"/>
                </a:lnTo>
                <a:lnTo>
                  <a:pt x="2134" y="359"/>
                </a:lnTo>
                <a:lnTo>
                  <a:pt x="2172" y="349"/>
                </a:lnTo>
                <a:lnTo>
                  <a:pt x="2212" y="342"/>
                </a:lnTo>
                <a:lnTo>
                  <a:pt x="2256" y="340"/>
                </a:lnTo>
                <a:lnTo>
                  <a:pt x="2283" y="342"/>
                </a:lnTo>
                <a:lnTo>
                  <a:pt x="2308" y="344"/>
                </a:lnTo>
                <a:lnTo>
                  <a:pt x="2333" y="349"/>
                </a:lnTo>
                <a:lnTo>
                  <a:pt x="2354" y="353"/>
                </a:lnTo>
                <a:lnTo>
                  <a:pt x="2371" y="357"/>
                </a:lnTo>
                <a:lnTo>
                  <a:pt x="2387" y="361"/>
                </a:lnTo>
                <a:lnTo>
                  <a:pt x="2399" y="366"/>
                </a:lnTo>
                <a:lnTo>
                  <a:pt x="2406" y="368"/>
                </a:lnTo>
                <a:lnTo>
                  <a:pt x="2409" y="369"/>
                </a:lnTo>
                <a:lnTo>
                  <a:pt x="2422" y="372"/>
                </a:lnTo>
                <a:lnTo>
                  <a:pt x="2435" y="371"/>
                </a:lnTo>
                <a:lnTo>
                  <a:pt x="2446" y="366"/>
                </a:lnTo>
                <a:lnTo>
                  <a:pt x="2455" y="357"/>
                </a:lnTo>
                <a:lnTo>
                  <a:pt x="2462" y="346"/>
                </a:lnTo>
                <a:lnTo>
                  <a:pt x="2464" y="333"/>
                </a:lnTo>
                <a:lnTo>
                  <a:pt x="2463" y="321"/>
                </a:lnTo>
                <a:lnTo>
                  <a:pt x="2458" y="310"/>
                </a:lnTo>
                <a:lnTo>
                  <a:pt x="2450" y="300"/>
                </a:lnTo>
                <a:lnTo>
                  <a:pt x="2439" y="294"/>
                </a:lnTo>
                <a:lnTo>
                  <a:pt x="2435" y="292"/>
                </a:lnTo>
                <a:lnTo>
                  <a:pt x="2426" y="289"/>
                </a:lnTo>
                <a:lnTo>
                  <a:pt x="2413" y="284"/>
                </a:lnTo>
                <a:lnTo>
                  <a:pt x="2395" y="280"/>
                </a:lnTo>
                <a:lnTo>
                  <a:pt x="2374" y="275"/>
                </a:lnTo>
                <a:lnTo>
                  <a:pt x="2349" y="270"/>
                </a:lnTo>
                <a:lnTo>
                  <a:pt x="2322" y="266"/>
                </a:lnTo>
                <a:lnTo>
                  <a:pt x="2292" y="261"/>
                </a:lnTo>
                <a:lnTo>
                  <a:pt x="2260" y="260"/>
                </a:lnTo>
                <a:close/>
                <a:moveTo>
                  <a:pt x="1130" y="260"/>
                </a:moveTo>
                <a:lnTo>
                  <a:pt x="1097" y="261"/>
                </a:lnTo>
                <a:lnTo>
                  <a:pt x="1068" y="266"/>
                </a:lnTo>
                <a:lnTo>
                  <a:pt x="1041" y="270"/>
                </a:lnTo>
                <a:lnTo>
                  <a:pt x="1015" y="275"/>
                </a:lnTo>
                <a:lnTo>
                  <a:pt x="994" y="280"/>
                </a:lnTo>
                <a:lnTo>
                  <a:pt x="976" y="284"/>
                </a:lnTo>
                <a:lnTo>
                  <a:pt x="964" y="289"/>
                </a:lnTo>
                <a:lnTo>
                  <a:pt x="954" y="292"/>
                </a:lnTo>
                <a:lnTo>
                  <a:pt x="951" y="294"/>
                </a:lnTo>
                <a:lnTo>
                  <a:pt x="940" y="300"/>
                </a:lnTo>
                <a:lnTo>
                  <a:pt x="931" y="310"/>
                </a:lnTo>
                <a:lnTo>
                  <a:pt x="927" y="321"/>
                </a:lnTo>
                <a:lnTo>
                  <a:pt x="925" y="333"/>
                </a:lnTo>
                <a:lnTo>
                  <a:pt x="928" y="346"/>
                </a:lnTo>
                <a:lnTo>
                  <a:pt x="934" y="357"/>
                </a:lnTo>
                <a:lnTo>
                  <a:pt x="944" y="366"/>
                </a:lnTo>
                <a:lnTo>
                  <a:pt x="955" y="371"/>
                </a:lnTo>
                <a:lnTo>
                  <a:pt x="968" y="372"/>
                </a:lnTo>
                <a:lnTo>
                  <a:pt x="981" y="369"/>
                </a:lnTo>
                <a:lnTo>
                  <a:pt x="983" y="368"/>
                </a:lnTo>
                <a:lnTo>
                  <a:pt x="990" y="366"/>
                </a:lnTo>
                <a:lnTo>
                  <a:pt x="1002" y="362"/>
                </a:lnTo>
                <a:lnTo>
                  <a:pt x="1016" y="358"/>
                </a:lnTo>
                <a:lnTo>
                  <a:pt x="1034" y="353"/>
                </a:lnTo>
                <a:lnTo>
                  <a:pt x="1055" y="349"/>
                </a:lnTo>
                <a:lnTo>
                  <a:pt x="1078" y="346"/>
                </a:lnTo>
                <a:lnTo>
                  <a:pt x="1103" y="342"/>
                </a:lnTo>
                <a:lnTo>
                  <a:pt x="1130" y="341"/>
                </a:lnTo>
                <a:lnTo>
                  <a:pt x="1157" y="341"/>
                </a:lnTo>
                <a:lnTo>
                  <a:pt x="1186" y="343"/>
                </a:lnTo>
                <a:lnTo>
                  <a:pt x="1215" y="348"/>
                </a:lnTo>
                <a:lnTo>
                  <a:pt x="1244" y="356"/>
                </a:lnTo>
                <a:lnTo>
                  <a:pt x="1272" y="367"/>
                </a:lnTo>
                <a:lnTo>
                  <a:pt x="1300" y="381"/>
                </a:lnTo>
                <a:lnTo>
                  <a:pt x="1326" y="400"/>
                </a:lnTo>
                <a:lnTo>
                  <a:pt x="1351" y="423"/>
                </a:lnTo>
                <a:lnTo>
                  <a:pt x="1373" y="451"/>
                </a:lnTo>
                <a:lnTo>
                  <a:pt x="1382" y="460"/>
                </a:lnTo>
                <a:lnTo>
                  <a:pt x="1394" y="467"/>
                </a:lnTo>
                <a:lnTo>
                  <a:pt x="1407" y="469"/>
                </a:lnTo>
                <a:lnTo>
                  <a:pt x="1418" y="467"/>
                </a:lnTo>
                <a:lnTo>
                  <a:pt x="1430" y="461"/>
                </a:lnTo>
                <a:lnTo>
                  <a:pt x="1439" y="452"/>
                </a:lnTo>
                <a:lnTo>
                  <a:pt x="1445" y="441"/>
                </a:lnTo>
                <a:lnTo>
                  <a:pt x="1447" y="429"/>
                </a:lnTo>
                <a:lnTo>
                  <a:pt x="1446" y="416"/>
                </a:lnTo>
                <a:lnTo>
                  <a:pt x="1439" y="404"/>
                </a:lnTo>
                <a:lnTo>
                  <a:pt x="1412" y="370"/>
                </a:lnTo>
                <a:lnTo>
                  <a:pt x="1381" y="340"/>
                </a:lnTo>
                <a:lnTo>
                  <a:pt x="1347" y="315"/>
                </a:lnTo>
                <a:lnTo>
                  <a:pt x="1309" y="294"/>
                </a:lnTo>
                <a:lnTo>
                  <a:pt x="1269" y="278"/>
                </a:lnTo>
                <a:lnTo>
                  <a:pt x="1225" y="268"/>
                </a:lnTo>
                <a:lnTo>
                  <a:pt x="1178" y="261"/>
                </a:lnTo>
                <a:lnTo>
                  <a:pt x="1130" y="260"/>
                </a:lnTo>
                <a:close/>
                <a:moveTo>
                  <a:pt x="1249" y="0"/>
                </a:moveTo>
                <a:lnTo>
                  <a:pt x="1288" y="3"/>
                </a:lnTo>
                <a:lnTo>
                  <a:pt x="1326" y="12"/>
                </a:lnTo>
                <a:lnTo>
                  <a:pt x="1361" y="25"/>
                </a:lnTo>
                <a:lnTo>
                  <a:pt x="1394" y="44"/>
                </a:lnTo>
                <a:lnTo>
                  <a:pt x="1424" y="67"/>
                </a:lnTo>
                <a:lnTo>
                  <a:pt x="1449" y="92"/>
                </a:lnTo>
                <a:lnTo>
                  <a:pt x="1470" y="121"/>
                </a:lnTo>
                <a:lnTo>
                  <a:pt x="1485" y="153"/>
                </a:lnTo>
                <a:lnTo>
                  <a:pt x="1494" y="186"/>
                </a:lnTo>
                <a:lnTo>
                  <a:pt x="1495" y="194"/>
                </a:lnTo>
                <a:lnTo>
                  <a:pt x="1496" y="209"/>
                </a:lnTo>
                <a:lnTo>
                  <a:pt x="1498" y="230"/>
                </a:lnTo>
                <a:lnTo>
                  <a:pt x="1500" y="257"/>
                </a:lnTo>
                <a:lnTo>
                  <a:pt x="1502" y="289"/>
                </a:lnTo>
                <a:lnTo>
                  <a:pt x="1505" y="324"/>
                </a:lnTo>
                <a:lnTo>
                  <a:pt x="1508" y="364"/>
                </a:lnTo>
                <a:lnTo>
                  <a:pt x="1511" y="406"/>
                </a:lnTo>
                <a:lnTo>
                  <a:pt x="1513" y="450"/>
                </a:lnTo>
                <a:lnTo>
                  <a:pt x="1516" y="494"/>
                </a:lnTo>
                <a:lnTo>
                  <a:pt x="1519" y="539"/>
                </a:lnTo>
                <a:lnTo>
                  <a:pt x="1521" y="583"/>
                </a:lnTo>
                <a:lnTo>
                  <a:pt x="1525" y="626"/>
                </a:lnTo>
                <a:lnTo>
                  <a:pt x="1527" y="667"/>
                </a:lnTo>
                <a:lnTo>
                  <a:pt x="1529" y="705"/>
                </a:lnTo>
                <a:lnTo>
                  <a:pt x="1547" y="703"/>
                </a:lnTo>
                <a:lnTo>
                  <a:pt x="1561" y="699"/>
                </a:lnTo>
                <a:lnTo>
                  <a:pt x="1573" y="693"/>
                </a:lnTo>
                <a:lnTo>
                  <a:pt x="1582" y="685"/>
                </a:lnTo>
                <a:lnTo>
                  <a:pt x="1591" y="675"/>
                </a:lnTo>
                <a:lnTo>
                  <a:pt x="1599" y="665"/>
                </a:lnTo>
                <a:lnTo>
                  <a:pt x="1607" y="652"/>
                </a:lnTo>
                <a:lnTo>
                  <a:pt x="1615" y="639"/>
                </a:lnTo>
                <a:lnTo>
                  <a:pt x="1626" y="626"/>
                </a:lnTo>
                <a:lnTo>
                  <a:pt x="1638" y="613"/>
                </a:lnTo>
                <a:lnTo>
                  <a:pt x="1643" y="610"/>
                </a:lnTo>
                <a:lnTo>
                  <a:pt x="1654" y="609"/>
                </a:lnTo>
                <a:lnTo>
                  <a:pt x="1669" y="607"/>
                </a:lnTo>
                <a:lnTo>
                  <a:pt x="1685" y="607"/>
                </a:lnTo>
                <a:lnTo>
                  <a:pt x="1703" y="607"/>
                </a:lnTo>
                <a:lnTo>
                  <a:pt x="1720" y="607"/>
                </a:lnTo>
                <a:lnTo>
                  <a:pt x="1735" y="609"/>
                </a:lnTo>
                <a:lnTo>
                  <a:pt x="1745" y="610"/>
                </a:lnTo>
                <a:lnTo>
                  <a:pt x="1752" y="613"/>
                </a:lnTo>
                <a:lnTo>
                  <a:pt x="1764" y="626"/>
                </a:lnTo>
                <a:lnTo>
                  <a:pt x="1774" y="639"/>
                </a:lnTo>
                <a:lnTo>
                  <a:pt x="1782" y="652"/>
                </a:lnTo>
                <a:lnTo>
                  <a:pt x="1791" y="665"/>
                </a:lnTo>
                <a:lnTo>
                  <a:pt x="1798" y="675"/>
                </a:lnTo>
                <a:lnTo>
                  <a:pt x="1806" y="685"/>
                </a:lnTo>
                <a:lnTo>
                  <a:pt x="1816" y="693"/>
                </a:lnTo>
                <a:lnTo>
                  <a:pt x="1828" y="699"/>
                </a:lnTo>
                <a:lnTo>
                  <a:pt x="1842" y="703"/>
                </a:lnTo>
                <a:lnTo>
                  <a:pt x="1860" y="705"/>
                </a:lnTo>
                <a:lnTo>
                  <a:pt x="1862" y="667"/>
                </a:lnTo>
                <a:lnTo>
                  <a:pt x="1865" y="626"/>
                </a:lnTo>
                <a:lnTo>
                  <a:pt x="1868" y="583"/>
                </a:lnTo>
                <a:lnTo>
                  <a:pt x="1871" y="539"/>
                </a:lnTo>
                <a:lnTo>
                  <a:pt x="1873" y="494"/>
                </a:lnTo>
                <a:lnTo>
                  <a:pt x="1876" y="450"/>
                </a:lnTo>
                <a:lnTo>
                  <a:pt x="1879" y="406"/>
                </a:lnTo>
                <a:lnTo>
                  <a:pt x="1881" y="364"/>
                </a:lnTo>
                <a:lnTo>
                  <a:pt x="1884" y="324"/>
                </a:lnTo>
                <a:lnTo>
                  <a:pt x="1886" y="289"/>
                </a:lnTo>
                <a:lnTo>
                  <a:pt x="1889" y="257"/>
                </a:lnTo>
                <a:lnTo>
                  <a:pt x="1891" y="230"/>
                </a:lnTo>
                <a:lnTo>
                  <a:pt x="1893" y="209"/>
                </a:lnTo>
                <a:lnTo>
                  <a:pt x="1894" y="194"/>
                </a:lnTo>
                <a:lnTo>
                  <a:pt x="1895" y="186"/>
                </a:lnTo>
                <a:lnTo>
                  <a:pt x="1904" y="153"/>
                </a:lnTo>
                <a:lnTo>
                  <a:pt x="1920" y="121"/>
                </a:lnTo>
                <a:lnTo>
                  <a:pt x="1940" y="92"/>
                </a:lnTo>
                <a:lnTo>
                  <a:pt x="1965" y="67"/>
                </a:lnTo>
                <a:lnTo>
                  <a:pt x="1995" y="44"/>
                </a:lnTo>
                <a:lnTo>
                  <a:pt x="2028" y="25"/>
                </a:lnTo>
                <a:lnTo>
                  <a:pt x="2063" y="12"/>
                </a:lnTo>
                <a:lnTo>
                  <a:pt x="2101" y="3"/>
                </a:lnTo>
                <a:lnTo>
                  <a:pt x="2140" y="0"/>
                </a:lnTo>
                <a:lnTo>
                  <a:pt x="2166" y="1"/>
                </a:lnTo>
                <a:lnTo>
                  <a:pt x="2192" y="5"/>
                </a:lnTo>
                <a:lnTo>
                  <a:pt x="2217" y="12"/>
                </a:lnTo>
                <a:lnTo>
                  <a:pt x="2241" y="21"/>
                </a:lnTo>
                <a:lnTo>
                  <a:pt x="2265" y="34"/>
                </a:lnTo>
                <a:lnTo>
                  <a:pt x="2289" y="50"/>
                </a:lnTo>
                <a:lnTo>
                  <a:pt x="2315" y="70"/>
                </a:lnTo>
                <a:lnTo>
                  <a:pt x="2340" y="94"/>
                </a:lnTo>
                <a:lnTo>
                  <a:pt x="2367" y="122"/>
                </a:lnTo>
                <a:lnTo>
                  <a:pt x="2396" y="155"/>
                </a:lnTo>
                <a:lnTo>
                  <a:pt x="2426" y="193"/>
                </a:lnTo>
                <a:lnTo>
                  <a:pt x="2458" y="235"/>
                </a:lnTo>
                <a:lnTo>
                  <a:pt x="2494" y="283"/>
                </a:lnTo>
                <a:lnTo>
                  <a:pt x="2501" y="294"/>
                </a:lnTo>
                <a:lnTo>
                  <a:pt x="2511" y="310"/>
                </a:lnTo>
                <a:lnTo>
                  <a:pt x="2525" y="329"/>
                </a:lnTo>
                <a:lnTo>
                  <a:pt x="2542" y="352"/>
                </a:lnTo>
                <a:lnTo>
                  <a:pt x="2561" y="379"/>
                </a:lnTo>
                <a:lnTo>
                  <a:pt x="2582" y="410"/>
                </a:lnTo>
                <a:lnTo>
                  <a:pt x="2605" y="442"/>
                </a:lnTo>
                <a:lnTo>
                  <a:pt x="2631" y="479"/>
                </a:lnTo>
                <a:lnTo>
                  <a:pt x="2658" y="517"/>
                </a:lnTo>
                <a:lnTo>
                  <a:pt x="2686" y="558"/>
                </a:lnTo>
                <a:lnTo>
                  <a:pt x="2717" y="600"/>
                </a:lnTo>
                <a:lnTo>
                  <a:pt x="2747" y="645"/>
                </a:lnTo>
                <a:lnTo>
                  <a:pt x="2779" y="690"/>
                </a:lnTo>
                <a:lnTo>
                  <a:pt x="2811" y="736"/>
                </a:lnTo>
                <a:lnTo>
                  <a:pt x="2844" y="783"/>
                </a:lnTo>
                <a:lnTo>
                  <a:pt x="2878" y="831"/>
                </a:lnTo>
                <a:lnTo>
                  <a:pt x="2910" y="878"/>
                </a:lnTo>
                <a:lnTo>
                  <a:pt x="2944" y="925"/>
                </a:lnTo>
                <a:lnTo>
                  <a:pt x="2976" y="972"/>
                </a:lnTo>
                <a:lnTo>
                  <a:pt x="3008" y="1017"/>
                </a:lnTo>
                <a:lnTo>
                  <a:pt x="3040" y="1062"/>
                </a:lnTo>
                <a:lnTo>
                  <a:pt x="3070" y="1106"/>
                </a:lnTo>
                <a:lnTo>
                  <a:pt x="3098" y="1147"/>
                </a:lnTo>
                <a:lnTo>
                  <a:pt x="3126" y="1187"/>
                </a:lnTo>
                <a:lnTo>
                  <a:pt x="3152" y="1224"/>
                </a:lnTo>
                <a:lnTo>
                  <a:pt x="3176" y="1258"/>
                </a:lnTo>
                <a:lnTo>
                  <a:pt x="3198" y="1290"/>
                </a:lnTo>
                <a:lnTo>
                  <a:pt x="3218" y="1318"/>
                </a:lnTo>
                <a:lnTo>
                  <a:pt x="3236" y="1344"/>
                </a:lnTo>
                <a:lnTo>
                  <a:pt x="3251" y="1366"/>
                </a:lnTo>
                <a:lnTo>
                  <a:pt x="3264" y="1383"/>
                </a:lnTo>
                <a:lnTo>
                  <a:pt x="3272" y="1395"/>
                </a:lnTo>
                <a:lnTo>
                  <a:pt x="3292" y="1426"/>
                </a:lnTo>
                <a:lnTo>
                  <a:pt x="3310" y="1460"/>
                </a:lnTo>
                <a:lnTo>
                  <a:pt x="3327" y="1498"/>
                </a:lnTo>
                <a:lnTo>
                  <a:pt x="3343" y="1538"/>
                </a:lnTo>
                <a:lnTo>
                  <a:pt x="3356" y="1579"/>
                </a:lnTo>
                <a:lnTo>
                  <a:pt x="3368" y="1622"/>
                </a:lnTo>
                <a:lnTo>
                  <a:pt x="3377" y="1663"/>
                </a:lnTo>
                <a:lnTo>
                  <a:pt x="3385" y="1702"/>
                </a:lnTo>
                <a:lnTo>
                  <a:pt x="3389" y="1738"/>
                </a:lnTo>
                <a:lnTo>
                  <a:pt x="3390" y="1772"/>
                </a:lnTo>
                <a:lnTo>
                  <a:pt x="3387" y="1842"/>
                </a:lnTo>
                <a:lnTo>
                  <a:pt x="3378" y="1910"/>
                </a:lnTo>
                <a:lnTo>
                  <a:pt x="3363" y="1976"/>
                </a:lnTo>
                <a:lnTo>
                  <a:pt x="3343" y="2039"/>
                </a:lnTo>
                <a:lnTo>
                  <a:pt x="3316" y="2101"/>
                </a:lnTo>
                <a:lnTo>
                  <a:pt x="3286" y="2160"/>
                </a:lnTo>
                <a:lnTo>
                  <a:pt x="3250" y="2214"/>
                </a:lnTo>
                <a:lnTo>
                  <a:pt x="3210" y="2267"/>
                </a:lnTo>
                <a:lnTo>
                  <a:pt x="3166" y="2314"/>
                </a:lnTo>
                <a:lnTo>
                  <a:pt x="3117" y="2358"/>
                </a:lnTo>
                <a:lnTo>
                  <a:pt x="3066" y="2398"/>
                </a:lnTo>
                <a:lnTo>
                  <a:pt x="3011" y="2434"/>
                </a:lnTo>
                <a:lnTo>
                  <a:pt x="2952" y="2466"/>
                </a:lnTo>
                <a:lnTo>
                  <a:pt x="2891" y="2491"/>
                </a:lnTo>
                <a:lnTo>
                  <a:pt x="2827" y="2512"/>
                </a:lnTo>
                <a:lnTo>
                  <a:pt x="2762" y="2527"/>
                </a:lnTo>
                <a:lnTo>
                  <a:pt x="2693" y="2536"/>
                </a:lnTo>
                <a:lnTo>
                  <a:pt x="2624" y="2540"/>
                </a:lnTo>
                <a:lnTo>
                  <a:pt x="2553" y="2536"/>
                </a:lnTo>
                <a:lnTo>
                  <a:pt x="2486" y="2527"/>
                </a:lnTo>
                <a:lnTo>
                  <a:pt x="2420" y="2512"/>
                </a:lnTo>
                <a:lnTo>
                  <a:pt x="2357" y="2491"/>
                </a:lnTo>
                <a:lnTo>
                  <a:pt x="2296" y="2466"/>
                </a:lnTo>
                <a:lnTo>
                  <a:pt x="2237" y="2434"/>
                </a:lnTo>
                <a:lnTo>
                  <a:pt x="2182" y="2398"/>
                </a:lnTo>
                <a:lnTo>
                  <a:pt x="2131" y="2358"/>
                </a:lnTo>
                <a:lnTo>
                  <a:pt x="2082" y="2314"/>
                </a:lnTo>
                <a:lnTo>
                  <a:pt x="2038" y="2267"/>
                </a:lnTo>
                <a:lnTo>
                  <a:pt x="1998" y="2214"/>
                </a:lnTo>
                <a:lnTo>
                  <a:pt x="1963" y="2160"/>
                </a:lnTo>
                <a:lnTo>
                  <a:pt x="1933" y="2101"/>
                </a:lnTo>
                <a:lnTo>
                  <a:pt x="1906" y="2039"/>
                </a:lnTo>
                <a:lnTo>
                  <a:pt x="1886" y="1976"/>
                </a:lnTo>
                <a:lnTo>
                  <a:pt x="1871" y="1910"/>
                </a:lnTo>
                <a:lnTo>
                  <a:pt x="1862" y="1842"/>
                </a:lnTo>
                <a:lnTo>
                  <a:pt x="1859" y="1772"/>
                </a:lnTo>
                <a:lnTo>
                  <a:pt x="1859" y="1578"/>
                </a:lnTo>
                <a:lnTo>
                  <a:pt x="1858" y="1557"/>
                </a:lnTo>
                <a:lnTo>
                  <a:pt x="1857" y="1538"/>
                </a:lnTo>
                <a:lnTo>
                  <a:pt x="1855" y="1522"/>
                </a:lnTo>
                <a:lnTo>
                  <a:pt x="1850" y="1507"/>
                </a:lnTo>
                <a:lnTo>
                  <a:pt x="1843" y="1494"/>
                </a:lnTo>
                <a:lnTo>
                  <a:pt x="1834" y="1484"/>
                </a:lnTo>
                <a:lnTo>
                  <a:pt x="1821" y="1475"/>
                </a:lnTo>
                <a:lnTo>
                  <a:pt x="1805" y="1469"/>
                </a:lnTo>
                <a:lnTo>
                  <a:pt x="1787" y="1466"/>
                </a:lnTo>
                <a:lnTo>
                  <a:pt x="1762" y="1465"/>
                </a:lnTo>
                <a:lnTo>
                  <a:pt x="1627" y="1465"/>
                </a:lnTo>
                <a:lnTo>
                  <a:pt x="1603" y="1466"/>
                </a:lnTo>
                <a:lnTo>
                  <a:pt x="1584" y="1469"/>
                </a:lnTo>
                <a:lnTo>
                  <a:pt x="1570" y="1475"/>
                </a:lnTo>
                <a:lnTo>
                  <a:pt x="1559" y="1484"/>
                </a:lnTo>
                <a:lnTo>
                  <a:pt x="1552" y="1494"/>
                </a:lnTo>
                <a:lnTo>
                  <a:pt x="1547" y="1507"/>
                </a:lnTo>
                <a:lnTo>
                  <a:pt x="1545" y="1522"/>
                </a:lnTo>
                <a:lnTo>
                  <a:pt x="1543" y="1538"/>
                </a:lnTo>
                <a:lnTo>
                  <a:pt x="1542" y="1557"/>
                </a:lnTo>
                <a:lnTo>
                  <a:pt x="1542" y="1772"/>
                </a:lnTo>
                <a:lnTo>
                  <a:pt x="1539" y="1842"/>
                </a:lnTo>
                <a:lnTo>
                  <a:pt x="1530" y="1910"/>
                </a:lnTo>
                <a:lnTo>
                  <a:pt x="1515" y="1976"/>
                </a:lnTo>
                <a:lnTo>
                  <a:pt x="1494" y="2039"/>
                </a:lnTo>
                <a:lnTo>
                  <a:pt x="1468" y="2101"/>
                </a:lnTo>
                <a:lnTo>
                  <a:pt x="1437" y="2160"/>
                </a:lnTo>
                <a:lnTo>
                  <a:pt x="1401" y="2214"/>
                </a:lnTo>
                <a:lnTo>
                  <a:pt x="1360" y="2267"/>
                </a:lnTo>
                <a:lnTo>
                  <a:pt x="1316" y="2314"/>
                </a:lnTo>
                <a:lnTo>
                  <a:pt x="1268" y="2358"/>
                </a:lnTo>
                <a:lnTo>
                  <a:pt x="1215" y="2398"/>
                </a:lnTo>
                <a:lnTo>
                  <a:pt x="1159" y="2434"/>
                </a:lnTo>
                <a:lnTo>
                  <a:pt x="1102" y="2466"/>
                </a:lnTo>
                <a:lnTo>
                  <a:pt x="1039" y="2491"/>
                </a:lnTo>
                <a:lnTo>
                  <a:pt x="976" y="2512"/>
                </a:lnTo>
                <a:lnTo>
                  <a:pt x="910" y="2527"/>
                </a:lnTo>
                <a:lnTo>
                  <a:pt x="842" y="2536"/>
                </a:lnTo>
                <a:lnTo>
                  <a:pt x="772" y="2540"/>
                </a:lnTo>
                <a:lnTo>
                  <a:pt x="702" y="2536"/>
                </a:lnTo>
                <a:lnTo>
                  <a:pt x="633" y="2527"/>
                </a:lnTo>
                <a:lnTo>
                  <a:pt x="568" y="2512"/>
                </a:lnTo>
                <a:lnTo>
                  <a:pt x="504" y="2491"/>
                </a:lnTo>
                <a:lnTo>
                  <a:pt x="442" y="2466"/>
                </a:lnTo>
                <a:lnTo>
                  <a:pt x="383" y="2434"/>
                </a:lnTo>
                <a:lnTo>
                  <a:pt x="328" y="2398"/>
                </a:lnTo>
                <a:lnTo>
                  <a:pt x="276" y="2358"/>
                </a:lnTo>
                <a:lnTo>
                  <a:pt x="227" y="2314"/>
                </a:lnTo>
                <a:lnTo>
                  <a:pt x="182" y="2267"/>
                </a:lnTo>
                <a:lnTo>
                  <a:pt x="142" y="2214"/>
                </a:lnTo>
                <a:lnTo>
                  <a:pt x="106" y="2160"/>
                </a:lnTo>
                <a:lnTo>
                  <a:pt x="75" y="2101"/>
                </a:lnTo>
                <a:lnTo>
                  <a:pt x="48" y="2039"/>
                </a:lnTo>
                <a:lnTo>
                  <a:pt x="27" y="1976"/>
                </a:lnTo>
                <a:lnTo>
                  <a:pt x="13" y="1910"/>
                </a:lnTo>
                <a:lnTo>
                  <a:pt x="3" y="1842"/>
                </a:lnTo>
                <a:lnTo>
                  <a:pt x="0" y="1772"/>
                </a:lnTo>
                <a:lnTo>
                  <a:pt x="1" y="1738"/>
                </a:lnTo>
                <a:lnTo>
                  <a:pt x="6" y="1702"/>
                </a:lnTo>
                <a:lnTo>
                  <a:pt x="13" y="1663"/>
                </a:lnTo>
                <a:lnTo>
                  <a:pt x="22" y="1622"/>
                </a:lnTo>
                <a:lnTo>
                  <a:pt x="34" y="1579"/>
                </a:lnTo>
                <a:lnTo>
                  <a:pt x="47" y="1538"/>
                </a:lnTo>
                <a:lnTo>
                  <a:pt x="62" y="1498"/>
                </a:lnTo>
                <a:lnTo>
                  <a:pt x="79" y="1460"/>
                </a:lnTo>
                <a:lnTo>
                  <a:pt x="98" y="1426"/>
                </a:lnTo>
                <a:lnTo>
                  <a:pt x="117" y="1395"/>
                </a:lnTo>
                <a:lnTo>
                  <a:pt x="126" y="1383"/>
                </a:lnTo>
                <a:lnTo>
                  <a:pt x="138" y="1366"/>
                </a:lnTo>
                <a:lnTo>
                  <a:pt x="153" y="1344"/>
                </a:lnTo>
                <a:lnTo>
                  <a:pt x="170" y="1318"/>
                </a:lnTo>
                <a:lnTo>
                  <a:pt x="190" y="1290"/>
                </a:lnTo>
                <a:lnTo>
                  <a:pt x="213" y="1258"/>
                </a:lnTo>
                <a:lnTo>
                  <a:pt x="237" y="1224"/>
                </a:lnTo>
                <a:lnTo>
                  <a:pt x="263" y="1187"/>
                </a:lnTo>
                <a:lnTo>
                  <a:pt x="290" y="1147"/>
                </a:lnTo>
                <a:lnTo>
                  <a:pt x="320" y="1106"/>
                </a:lnTo>
                <a:lnTo>
                  <a:pt x="350" y="1062"/>
                </a:lnTo>
                <a:lnTo>
                  <a:pt x="381" y="1017"/>
                </a:lnTo>
                <a:lnTo>
                  <a:pt x="413" y="972"/>
                </a:lnTo>
                <a:lnTo>
                  <a:pt x="446" y="925"/>
                </a:lnTo>
                <a:lnTo>
                  <a:pt x="479" y="878"/>
                </a:lnTo>
                <a:lnTo>
                  <a:pt x="512" y="831"/>
                </a:lnTo>
                <a:lnTo>
                  <a:pt x="545" y="783"/>
                </a:lnTo>
                <a:lnTo>
                  <a:pt x="578" y="736"/>
                </a:lnTo>
                <a:lnTo>
                  <a:pt x="610" y="690"/>
                </a:lnTo>
                <a:lnTo>
                  <a:pt x="642" y="645"/>
                </a:lnTo>
                <a:lnTo>
                  <a:pt x="673" y="600"/>
                </a:lnTo>
                <a:lnTo>
                  <a:pt x="703" y="558"/>
                </a:lnTo>
                <a:lnTo>
                  <a:pt x="731" y="517"/>
                </a:lnTo>
                <a:lnTo>
                  <a:pt x="759" y="479"/>
                </a:lnTo>
                <a:lnTo>
                  <a:pt x="784" y="442"/>
                </a:lnTo>
                <a:lnTo>
                  <a:pt x="807" y="410"/>
                </a:lnTo>
                <a:lnTo>
                  <a:pt x="828" y="379"/>
                </a:lnTo>
                <a:lnTo>
                  <a:pt x="847" y="352"/>
                </a:lnTo>
                <a:lnTo>
                  <a:pt x="864" y="329"/>
                </a:lnTo>
                <a:lnTo>
                  <a:pt x="877" y="310"/>
                </a:lnTo>
                <a:lnTo>
                  <a:pt x="888" y="294"/>
                </a:lnTo>
                <a:lnTo>
                  <a:pt x="895" y="283"/>
                </a:lnTo>
                <a:lnTo>
                  <a:pt x="931" y="235"/>
                </a:lnTo>
                <a:lnTo>
                  <a:pt x="963" y="193"/>
                </a:lnTo>
                <a:lnTo>
                  <a:pt x="993" y="155"/>
                </a:lnTo>
                <a:lnTo>
                  <a:pt x="1022" y="122"/>
                </a:lnTo>
                <a:lnTo>
                  <a:pt x="1049" y="94"/>
                </a:lnTo>
                <a:lnTo>
                  <a:pt x="1075" y="70"/>
                </a:lnTo>
                <a:lnTo>
                  <a:pt x="1099" y="50"/>
                </a:lnTo>
                <a:lnTo>
                  <a:pt x="1124" y="34"/>
                </a:lnTo>
                <a:lnTo>
                  <a:pt x="1148" y="21"/>
                </a:lnTo>
                <a:lnTo>
                  <a:pt x="1172" y="12"/>
                </a:lnTo>
                <a:lnTo>
                  <a:pt x="1197" y="5"/>
                </a:lnTo>
                <a:lnTo>
                  <a:pt x="1223" y="1"/>
                </a:lnTo>
                <a:lnTo>
                  <a:pt x="12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61" name="Group 14">
            <a:extLst>
              <a:ext uri="{FF2B5EF4-FFF2-40B4-BE49-F238E27FC236}">
                <a16:creationId xmlns:a16="http://schemas.microsoft.com/office/drawing/2014/main" id="{E533CDED-508D-916C-5E73-77748178A5BD}"/>
              </a:ext>
            </a:extLst>
          </p:cNvPr>
          <p:cNvGrpSpPr>
            <a:grpSpLocks noChangeAspect="1"/>
          </p:cNvGrpSpPr>
          <p:nvPr/>
        </p:nvGrpSpPr>
        <p:grpSpPr bwMode="auto">
          <a:xfrm>
            <a:off x="6345373" y="2438267"/>
            <a:ext cx="713404" cy="692800"/>
            <a:chOff x="638" y="291"/>
            <a:chExt cx="554" cy="538"/>
          </a:xfrm>
          <a:solidFill>
            <a:schemeClr val="bg1"/>
          </a:solidFill>
        </p:grpSpPr>
        <p:sp>
          <p:nvSpPr>
            <p:cNvPr id="362" name="Freeform 16">
              <a:extLst>
                <a:ext uri="{FF2B5EF4-FFF2-40B4-BE49-F238E27FC236}">
                  <a16:creationId xmlns:a16="http://schemas.microsoft.com/office/drawing/2014/main" id="{276E8D80-A139-19F8-B5E4-BF50DE99E277}"/>
                </a:ext>
              </a:extLst>
            </p:cNvPr>
            <p:cNvSpPr>
              <a:spLocks/>
            </p:cNvSpPr>
            <p:nvPr/>
          </p:nvSpPr>
          <p:spPr bwMode="auto">
            <a:xfrm>
              <a:off x="1120" y="444"/>
              <a:ext cx="57" cy="62"/>
            </a:xfrm>
            <a:custGeom>
              <a:avLst/>
              <a:gdLst>
                <a:gd name="T0" fmla="*/ 0 w 341"/>
                <a:gd name="T1" fmla="*/ 0 h 371"/>
                <a:gd name="T2" fmla="*/ 171 w 341"/>
                <a:gd name="T3" fmla="*/ 0 h 371"/>
                <a:gd name="T4" fmla="*/ 201 w 341"/>
                <a:gd name="T5" fmla="*/ 3 h 371"/>
                <a:gd name="T6" fmla="*/ 230 w 341"/>
                <a:gd name="T7" fmla="*/ 11 h 371"/>
                <a:gd name="T8" fmla="*/ 257 w 341"/>
                <a:gd name="T9" fmla="*/ 24 h 371"/>
                <a:gd name="T10" fmla="*/ 280 w 341"/>
                <a:gd name="T11" fmla="*/ 40 h 371"/>
                <a:gd name="T12" fmla="*/ 301 w 341"/>
                <a:gd name="T13" fmla="*/ 61 h 371"/>
                <a:gd name="T14" fmla="*/ 317 w 341"/>
                <a:gd name="T15" fmla="*/ 86 h 371"/>
                <a:gd name="T16" fmla="*/ 330 w 341"/>
                <a:gd name="T17" fmla="*/ 111 h 371"/>
                <a:gd name="T18" fmla="*/ 338 w 341"/>
                <a:gd name="T19" fmla="*/ 141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1 h 371"/>
                <a:gd name="T32" fmla="*/ 280 w 341"/>
                <a:gd name="T33" fmla="*/ 331 h 371"/>
                <a:gd name="T34" fmla="*/ 257 w 341"/>
                <a:gd name="T35" fmla="*/ 349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1"/>
                  </a:lnTo>
                  <a:lnTo>
                    <a:pt x="257" y="24"/>
                  </a:lnTo>
                  <a:lnTo>
                    <a:pt x="280" y="40"/>
                  </a:lnTo>
                  <a:lnTo>
                    <a:pt x="301" y="61"/>
                  </a:lnTo>
                  <a:lnTo>
                    <a:pt x="317" y="86"/>
                  </a:lnTo>
                  <a:lnTo>
                    <a:pt x="330" y="111"/>
                  </a:lnTo>
                  <a:lnTo>
                    <a:pt x="338" y="141"/>
                  </a:lnTo>
                  <a:lnTo>
                    <a:pt x="341" y="171"/>
                  </a:lnTo>
                  <a:lnTo>
                    <a:pt x="341" y="200"/>
                  </a:lnTo>
                  <a:lnTo>
                    <a:pt x="338" y="231"/>
                  </a:lnTo>
                  <a:lnTo>
                    <a:pt x="330" y="260"/>
                  </a:lnTo>
                  <a:lnTo>
                    <a:pt x="317" y="287"/>
                  </a:lnTo>
                  <a:lnTo>
                    <a:pt x="301" y="311"/>
                  </a:lnTo>
                  <a:lnTo>
                    <a:pt x="280" y="331"/>
                  </a:lnTo>
                  <a:lnTo>
                    <a:pt x="257" y="349"/>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Freeform 17">
              <a:extLst>
                <a:ext uri="{FF2B5EF4-FFF2-40B4-BE49-F238E27FC236}">
                  <a16:creationId xmlns:a16="http://schemas.microsoft.com/office/drawing/2014/main" id="{AFF2A4FA-648B-40DD-84A8-16C2B2B587D2}"/>
                </a:ext>
              </a:extLst>
            </p:cNvPr>
            <p:cNvSpPr>
              <a:spLocks/>
            </p:cNvSpPr>
            <p:nvPr/>
          </p:nvSpPr>
          <p:spPr bwMode="auto">
            <a:xfrm>
              <a:off x="1120" y="517"/>
              <a:ext cx="57" cy="62"/>
            </a:xfrm>
            <a:custGeom>
              <a:avLst/>
              <a:gdLst>
                <a:gd name="T0" fmla="*/ 0 w 341"/>
                <a:gd name="T1" fmla="*/ 0 h 372"/>
                <a:gd name="T2" fmla="*/ 171 w 341"/>
                <a:gd name="T3" fmla="*/ 0 h 372"/>
                <a:gd name="T4" fmla="*/ 201 w 341"/>
                <a:gd name="T5" fmla="*/ 4 h 372"/>
                <a:gd name="T6" fmla="*/ 230 w 341"/>
                <a:gd name="T7" fmla="*/ 11 h 372"/>
                <a:gd name="T8" fmla="*/ 257 w 341"/>
                <a:gd name="T9" fmla="*/ 24 h 372"/>
                <a:gd name="T10" fmla="*/ 280 w 341"/>
                <a:gd name="T11" fmla="*/ 41 h 372"/>
                <a:gd name="T12" fmla="*/ 301 w 341"/>
                <a:gd name="T13" fmla="*/ 61 h 372"/>
                <a:gd name="T14" fmla="*/ 317 w 341"/>
                <a:gd name="T15" fmla="*/ 85 h 372"/>
                <a:gd name="T16" fmla="*/ 330 w 341"/>
                <a:gd name="T17" fmla="*/ 112 h 372"/>
                <a:gd name="T18" fmla="*/ 338 w 341"/>
                <a:gd name="T19" fmla="*/ 141 h 372"/>
                <a:gd name="T20" fmla="*/ 341 w 341"/>
                <a:gd name="T21" fmla="*/ 172 h 372"/>
                <a:gd name="T22" fmla="*/ 341 w 341"/>
                <a:gd name="T23" fmla="*/ 201 h 372"/>
                <a:gd name="T24" fmla="*/ 338 w 341"/>
                <a:gd name="T25" fmla="*/ 231 h 372"/>
                <a:gd name="T26" fmla="*/ 330 w 341"/>
                <a:gd name="T27" fmla="*/ 260 h 372"/>
                <a:gd name="T28" fmla="*/ 317 w 341"/>
                <a:gd name="T29" fmla="*/ 287 h 372"/>
                <a:gd name="T30" fmla="*/ 301 w 341"/>
                <a:gd name="T31" fmla="*/ 311 h 372"/>
                <a:gd name="T32" fmla="*/ 280 w 341"/>
                <a:gd name="T33" fmla="*/ 332 h 372"/>
                <a:gd name="T34" fmla="*/ 257 w 341"/>
                <a:gd name="T35" fmla="*/ 349 h 372"/>
                <a:gd name="T36" fmla="*/ 230 w 341"/>
                <a:gd name="T37" fmla="*/ 361 h 372"/>
                <a:gd name="T38" fmla="*/ 201 w 341"/>
                <a:gd name="T39" fmla="*/ 370 h 372"/>
                <a:gd name="T40" fmla="*/ 171 w 341"/>
                <a:gd name="T41" fmla="*/ 372 h 372"/>
                <a:gd name="T42" fmla="*/ 0 w 341"/>
                <a:gd name="T43" fmla="*/ 372 h 372"/>
                <a:gd name="T44" fmla="*/ 0 w 341"/>
                <a:gd name="T4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2">
                  <a:moveTo>
                    <a:pt x="0" y="0"/>
                  </a:moveTo>
                  <a:lnTo>
                    <a:pt x="171" y="0"/>
                  </a:lnTo>
                  <a:lnTo>
                    <a:pt x="201" y="4"/>
                  </a:lnTo>
                  <a:lnTo>
                    <a:pt x="230" y="11"/>
                  </a:lnTo>
                  <a:lnTo>
                    <a:pt x="257" y="24"/>
                  </a:lnTo>
                  <a:lnTo>
                    <a:pt x="280" y="41"/>
                  </a:lnTo>
                  <a:lnTo>
                    <a:pt x="301" y="61"/>
                  </a:lnTo>
                  <a:lnTo>
                    <a:pt x="317" y="85"/>
                  </a:lnTo>
                  <a:lnTo>
                    <a:pt x="330" y="112"/>
                  </a:lnTo>
                  <a:lnTo>
                    <a:pt x="338" y="141"/>
                  </a:lnTo>
                  <a:lnTo>
                    <a:pt x="341" y="172"/>
                  </a:lnTo>
                  <a:lnTo>
                    <a:pt x="341" y="201"/>
                  </a:lnTo>
                  <a:lnTo>
                    <a:pt x="338" y="231"/>
                  </a:lnTo>
                  <a:lnTo>
                    <a:pt x="330" y="260"/>
                  </a:lnTo>
                  <a:lnTo>
                    <a:pt x="317" y="287"/>
                  </a:lnTo>
                  <a:lnTo>
                    <a:pt x="301" y="311"/>
                  </a:lnTo>
                  <a:lnTo>
                    <a:pt x="280" y="332"/>
                  </a:lnTo>
                  <a:lnTo>
                    <a:pt x="257" y="349"/>
                  </a:lnTo>
                  <a:lnTo>
                    <a:pt x="230" y="361"/>
                  </a:lnTo>
                  <a:lnTo>
                    <a:pt x="201" y="370"/>
                  </a:lnTo>
                  <a:lnTo>
                    <a:pt x="171" y="372"/>
                  </a:lnTo>
                  <a:lnTo>
                    <a:pt x="0" y="37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18">
              <a:extLst>
                <a:ext uri="{FF2B5EF4-FFF2-40B4-BE49-F238E27FC236}">
                  <a16:creationId xmlns:a16="http://schemas.microsoft.com/office/drawing/2014/main" id="{BFB23984-6C33-A165-3754-4EEA9EF7AA9C}"/>
                </a:ext>
              </a:extLst>
            </p:cNvPr>
            <p:cNvSpPr>
              <a:spLocks/>
            </p:cNvSpPr>
            <p:nvPr/>
          </p:nvSpPr>
          <p:spPr bwMode="auto">
            <a:xfrm>
              <a:off x="1120" y="590"/>
              <a:ext cx="57" cy="62"/>
            </a:xfrm>
            <a:custGeom>
              <a:avLst/>
              <a:gdLst>
                <a:gd name="T0" fmla="*/ 0 w 341"/>
                <a:gd name="T1" fmla="*/ 0 h 371"/>
                <a:gd name="T2" fmla="*/ 171 w 341"/>
                <a:gd name="T3" fmla="*/ 0 h 371"/>
                <a:gd name="T4" fmla="*/ 201 w 341"/>
                <a:gd name="T5" fmla="*/ 3 h 371"/>
                <a:gd name="T6" fmla="*/ 230 w 341"/>
                <a:gd name="T7" fmla="*/ 10 h 371"/>
                <a:gd name="T8" fmla="*/ 257 w 341"/>
                <a:gd name="T9" fmla="*/ 24 h 371"/>
                <a:gd name="T10" fmla="*/ 280 w 341"/>
                <a:gd name="T11" fmla="*/ 40 h 371"/>
                <a:gd name="T12" fmla="*/ 301 w 341"/>
                <a:gd name="T13" fmla="*/ 61 h 371"/>
                <a:gd name="T14" fmla="*/ 317 w 341"/>
                <a:gd name="T15" fmla="*/ 84 h 371"/>
                <a:gd name="T16" fmla="*/ 330 w 341"/>
                <a:gd name="T17" fmla="*/ 111 h 371"/>
                <a:gd name="T18" fmla="*/ 338 w 341"/>
                <a:gd name="T19" fmla="*/ 140 h 371"/>
                <a:gd name="T20" fmla="*/ 341 w 341"/>
                <a:gd name="T21" fmla="*/ 171 h 371"/>
                <a:gd name="T22" fmla="*/ 341 w 341"/>
                <a:gd name="T23" fmla="*/ 200 h 371"/>
                <a:gd name="T24" fmla="*/ 338 w 341"/>
                <a:gd name="T25" fmla="*/ 231 h 371"/>
                <a:gd name="T26" fmla="*/ 330 w 341"/>
                <a:gd name="T27" fmla="*/ 260 h 371"/>
                <a:gd name="T28" fmla="*/ 317 w 341"/>
                <a:gd name="T29" fmla="*/ 287 h 371"/>
                <a:gd name="T30" fmla="*/ 301 w 341"/>
                <a:gd name="T31" fmla="*/ 310 h 371"/>
                <a:gd name="T32" fmla="*/ 280 w 341"/>
                <a:gd name="T33" fmla="*/ 331 h 371"/>
                <a:gd name="T34" fmla="*/ 257 w 341"/>
                <a:gd name="T35" fmla="*/ 348 h 371"/>
                <a:gd name="T36" fmla="*/ 230 w 341"/>
                <a:gd name="T37" fmla="*/ 361 h 371"/>
                <a:gd name="T38" fmla="*/ 201 w 341"/>
                <a:gd name="T39" fmla="*/ 369 h 371"/>
                <a:gd name="T40" fmla="*/ 171 w 341"/>
                <a:gd name="T41" fmla="*/ 371 h 371"/>
                <a:gd name="T42" fmla="*/ 0 w 341"/>
                <a:gd name="T43" fmla="*/ 371 h 371"/>
                <a:gd name="T44" fmla="*/ 0 w 341"/>
                <a:gd name="T4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1" h="371">
                  <a:moveTo>
                    <a:pt x="0" y="0"/>
                  </a:moveTo>
                  <a:lnTo>
                    <a:pt x="171" y="0"/>
                  </a:lnTo>
                  <a:lnTo>
                    <a:pt x="201" y="3"/>
                  </a:lnTo>
                  <a:lnTo>
                    <a:pt x="230" y="10"/>
                  </a:lnTo>
                  <a:lnTo>
                    <a:pt x="257" y="24"/>
                  </a:lnTo>
                  <a:lnTo>
                    <a:pt x="280" y="40"/>
                  </a:lnTo>
                  <a:lnTo>
                    <a:pt x="301" y="61"/>
                  </a:lnTo>
                  <a:lnTo>
                    <a:pt x="317" y="84"/>
                  </a:lnTo>
                  <a:lnTo>
                    <a:pt x="330" y="111"/>
                  </a:lnTo>
                  <a:lnTo>
                    <a:pt x="338" y="140"/>
                  </a:lnTo>
                  <a:lnTo>
                    <a:pt x="341" y="171"/>
                  </a:lnTo>
                  <a:lnTo>
                    <a:pt x="341" y="200"/>
                  </a:lnTo>
                  <a:lnTo>
                    <a:pt x="338" y="231"/>
                  </a:lnTo>
                  <a:lnTo>
                    <a:pt x="330" y="260"/>
                  </a:lnTo>
                  <a:lnTo>
                    <a:pt x="317" y="287"/>
                  </a:lnTo>
                  <a:lnTo>
                    <a:pt x="301" y="310"/>
                  </a:lnTo>
                  <a:lnTo>
                    <a:pt x="280" y="331"/>
                  </a:lnTo>
                  <a:lnTo>
                    <a:pt x="257" y="348"/>
                  </a:lnTo>
                  <a:lnTo>
                    <a:pt x="230" y="361"/>
                  </a:lnTo>
                  <a:lnTo>
                    <a:pt x="201" y="369"/>
                  </a:lnTo>
                  <a:lnTo>
                    <a:pt x="171" y="371"/>
                  </a:lnTo>
                  <a:lnTo>
                    <a:pt x="0" y="37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Freeform 19">
              <a:extLst>
                <a:ext uri="{FF2B5EF4-FFF2-40B4-BE49-F238E27FC236}">
                  <a16:creationId xmlns:a16="http://schemas.microsoft.com/office/drawing/2014/main" id="{E40CE0A5-9F48-8D84-6DCA-61B91A5F619E}"/>
                </a:ext>
              </a:extLst>
            </p:cNvPr>
            <p:cNvSpPr>
              <a:spLocks/>
            </p:cNvSpPr>
            <p:nvPr/>
          </p:nvSpPr>
          <p:spPr bwMode="auto">
            <a:xfrm>
              <a:off x="1120" y="339"/>
              <a:ext cx="72" cy="72"/>
            </a:xfrm>
            <a:custGeom>
              <a:avLst/>
              <a:gdLst>
                <a:gd name="T0" fmla="*/ 317 w 430"/>
                <a:gd name="T1" fmla="*/ 0 h 433"/>
                <a:gd name="T2" fmla="*/ 341 w 430"/>
                <a:gd name="T3" fmla="*/ 3 h 433"/>
                <a:gd name="T4" fmla="*/ 362 w 430"/>
                <a:gd name="T5" fmla="*/ 10 h 433"/>
                <a:gd name="T6" fmla="*/ 382 w 430"/>
                <a:gd name="T7" fmla="*/ 22 h 433"/>
                <a:gd name="T8" fmla="*/ 398 w 430"/>
                <a:gd name="T9" fmla="*/ 37 h 433"/>
                <a:gd name="T10" fmla="*/ 411 w 430"/>
                <a:gd name="T11" fmla="*/ 56 h 433"/>
                <a:gd name="T12" fmla="*/ 421 w 430"/>
                <a:gd name="T13" fmla="*/ 77 h 433"/>
                <a:gd name="T14" fmla="*/ 427 w 430"/>
                <a:gd name="T15" fmla="*/ 102 h 433"/>
                <a:gd name="T16" fmla="*/ 430 w 430"/>
                <a:gd name="T17" fmla="*/ 129 h 433"/>
                <a:gd name="T18" fmla="*/ 430 w 430"/>
                <a:gd name="T19" fmla="*/ 153 h 433"/>
                <a:gd name="T20" fmla="*/ 426 w 430"/>
                <a:gd name="T21" fmla="*/ 189 h 433"/>
                <a:gd name="T22" fmla="*/ 416 w 430"/>
                <a:gd name="T23" fmla="*/ 225 h 433"/>
                <a:gd name="T24" fmla="*/ 402 w 430"/>
                <a:gd name="T25" fmla="*/ 259 h 433"/>
                <a:gd name="T26" fmla="*/ 383 w 430"/>
                <a:gd name="T27" fmla="*/ 291 h 433"/>
                <a:gd name="T28" fmla="*/ 358 w 430"/>
                <a:gd name="T29" fmla="*/ 321 h 433"/>
                <a:gd name="T30" fmla="*/ 331 w 430"/>
                <a:gd name="T31" fmla="*/ 345 h 433"/>
                <a:gd name="T32" fmla="*/ 301 w 430"/>
                <a:gd name="T33" fmla="*/ 366 h 433"/>
                <a:gd name="T34" fmla="*/ 269 w 430"/>
                <a:gd name="T35" fmla="*/ 382 h 433"/>
                <a:gd name="T36" fmla="*/ 0 w 430"/>
                <a:gd name="T37" fmla="*/ 433 h 433"/>
                <a:gd name="T38" fmla="*/ 0 w 430"/>
                <a:gd name="T39" fmla="*/ 37 h 433"/>
                <a:gd name="T40" fmla="*/ 266 w 430"/>
                <a:gd name="T41" fmla="*/ 6 h 433"/>
                <a:gd name="T42" fmla="*/ 293 w 430"/>
                <a:gd name="T43" fmla="*/ 1 h 433"/>
                <a:gd name="T44" fmla="*/ 317 w 430"/>
                <a:gd name="T4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0" h="433">
                  <a:moveTo>
                    <a:pt x="317" y="0"/>
                  </a:moveTo>
                  <a:lnTo>
                    <a:pt x="341" y="3"/>
                  </a:lnTo>
                  <a:lnTo>
                    <a:pt x="362" y="10"/>
                  </a:lnTo>
                  <a:lnTo>
                    <a:pt x="382" y="22"/>
                  </a:lnTo>
                  <a:lnTo>
                    <a:pt x="398" y="37"/>
                  </a:lnTo>
                  <a:lnTo>
                    <a:pt x="411" y="56"/>
                  </a:lnTo>
                  <a:lnTo>
                    <a:pt x="421" y="77"/>
                  </a:lnTo>
                  <a:lnTo>
                    <a:pt x="427" y="102"/>
                  </a:lnTo>
                  <a:lnTo>
                    <a:pt x="430" y="129"/>
                  </a:lnTo>
                  <a:lnTo>
                    <a:pt x="430" y="153"/>
                  </a:lnTo>
                  <a:lnTo>
                    <a:pt x="426" y="189"/>
                  </a:lnTo>
                  <a:lnTo>
                    <a:pt x="416" y="225"/>
                  </a:lnTo>
                  <a:lnTo>
                    <a:pt x="402" y="259"/>
                  </a:lnTo>
                  <a:lnTo>
                    <a:pt x="383" y="291"/>
                  </a:lnTo>
                  <a:lnTo>
                    <a:pt x="358" y="321"/>
                  </a:lnTo>
                  <a:lnTo>
                    <a:pt x="331" y="345"/>
                  </a:lnTo>
                  <a:lnTo>
                    <a:pt x="301" y="366"/>
                  </a:lnTo>
                  <a:lnTo>
                    <a:pt x="269" y="382"/>
                  </a:lnTo>
                  <a:lnTo>
                    <a:pt x="0" y="433"/>
                  </a:lnTo>
                  <a:lnTo>
                    <a:pt x="0" y="37"/>
                  </a:lnTo>
                  <a:lnTo>
                    <a:pt x="266" y="6"/>
                  </a:lnTo>
                  <a:lnTo>
                    <a:pt x="293" y="1"/>
                  </a:lnTo>
                  <a:lnTo>
                    <a:pt x="3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20">
              <a:extLst>
                <a:ext uri="{FF2B5EF4-FFF2-40B4-BE49-F238E27FC236}">
                  <a16:creationId xmlns:a16="http://schemas.microsoft.com/office/drawing/2014/main" id="{BEB4C5E0-5848-FBDD-13FC-C7826154B9F0}"/>
                </a:ext>
              </a:extLst>
            </p:cNvPr>
            <p:cNvSpPr>
              <a:spLocks/>
            </p:cNvSpPr>
            <p:nvPr/>
          </p:nvSpPr>
          <p:spPr bwMode="auto">
            <a:xfrm>
              <a:off x="865" y="291"/>
              <a:ext cx="245" cy="420"/>
            </a:xfrm>
            <a:custGeom>
              <a:avLst/>
              <a:gdLst>
                <a:gd name="T0" fmla="*/ 1304 w 1472"/>
                <a:gd name="T1" fmla="*/ 0 h 2521"/>
                <a:gd name="T2" fmla="*/ 1363 w 1472"/>
                <a:gd name="T3" fmla="*/ 12 h 2521"/>
                <a:gd name="T4" fmla="*/ 1412 w 1472"/>
                <a:gd name="T5" fmla="*/ 40 h 2521"/>
                <a:gd name="T6" fmla="*/ 1449 w 1472"/>
                <a:gd name="T7" fmla="*/ 85 h 2521"/>
                <a:gd name="T8" fmla="*/ 1469 w 1472"/>
                <a:gd name="T9" fmla="*/ 140 h 2521"/>
                <a:gd name="T10" fmla="*/ 1472 w 1472"/>
                <a:gd name="T11" fmla="*/ 2351 h 2521"/>
                <a:gd name="T12" fmla="*/ 1461 w 1472"/>
                <a:gd name="T13" fmla="*/ 2411 h 2521"/>
                <a:gd name="T14" fmla="*/ 1432 w 1472"/>
                <a:gd name="T15" fmla="*/ 2461 h 2521"/>
                <a:gd name="T16" fmla="*/ 1388 w 1472"/>
                <a:gd name="T17" fmla="*/ 2498 h 2521"/>
                <a:gd name="T18" fmla="*/ 1334 w 1472"/>
                <a:gd name="T19" fmla="*/ 2519 h 2521"/>
                <a:gd name="T20" fmla="*/ 947 w 1472"/>
                <a:gd name="T21" fmla="*/ 2521 h 2521"/>
                <a:gd name="T22" fmla="*/ 955 w 1472"/>
                <a:gd name="T23" fmla="*/ 2488 h 2521"/>
                <a:gd name="T24" fmla="*/ 961 w 1472"/>
                <a:gd name="T25" fmla="*/ 2467 h 2521"/>
                <a:gd name="T26" fmla="*/ 977 w 1472"/>
                <a:gd name="T27" fmla="*/ 2383 h 2521"/>
                <a:gd name="T28" fmla="*/ 823 w 1472"/>
                <a:gd name="T29" fmla="*/ 2367 h 2521"/>
                <a:gd name="T30" fmla="*/ 838 w 1472"/>
                <a:gd name="T31" fmla="*/ 2330 h 2521"/>
                <a:gd name="T32" fmla="*/ 837 w 1472"/>
                <a:gd name="T33" fmla="*/ 2286 h 2521"/>
                <a:gd name="T34" fmla="*/ 816 w 1472"/>
                <a:gd name="T35" fmla="*/ 2244 h 2521"/>
                <a:gd name="T36" fmla="*/ 780 w 1472"/>
                <a:gd name="T37" fmla="*/ 2215 h 2521"/>
                <a:gd name="T38" fmla="*/ 733 w 1472"/>
                <a:gd name="T39" fmla="*/ 2203 h 2521"/>
                <a:gd name="T40" fmla="*/ 686 w 1472"/>
                <a:gd name="T41" fmla="*/ 2215 h 2521"/>
                <a:gd name="T42" fmla="*/ 650 w 1472"/>
                <a:gd name="T43" fmla="*/ 2244 h 2521"/>
                <a:gd name="T44" fmla="*/ 630 w 1472"/>
                <a:gd name="T45" fmla="*/ 2286 h 2521"/>
                <a:gd name="T46" fmla="*/ 629 w 1472"/>
                <a:gd name="T47" fmla="*/ 2330 h 2521"/>
                <a:gd name="T48" fmla="*/ 643 w 1472"/>
                <a:gd name="T49" fmla="*/ 2367 h 2521"/>
                <a:gd name="T50" fmla="*/ 360 w 1472"/>
                <a:gd name="T51" fmla="*/ 2383 h 2521"/>
                <a:gd name="T52" fmla="*/ 363 w 1472"/>
                <a:gd name="T53" fmla="*/ 2374 h 2521"/>
                <a:gd name="T54" fmla="*/ 369 w 1472"/>
                <a:gd name="T55" fmla="*/ 2356 h 2521"/>
                <a:gd name="T56" fmla="*/ 372 w 1472"/>
                <a:gd name="T57" fmla="*/ 2054 h 2521"/>
                <a:gd name="T58" fmla="*/ 1212 w 1472"/>
                <a:gd name="T59" fmla="*/ 2051 h 2521"/>
                <a:gd name="T60" fmla="*/ 1236 w 1472"/>
                <a:gd name="T61" fmla="*/ 2034 h 2521"/>
                <a:gd name="T62" fmla="*/ 1244 w 1472"/>
                <a:gd name="T63" fmla="*/ 2006 h 2521"/>
                <a:gd name="T64" fmla="*/ 1242 w 1472"/>
                <a:gd name="T65" fmla="*/ 313 h 2521"/>
                <a:gd name="T66" fmla="*/ 1226 w 1472"/>
                <a:gd name="T67" fmla="*/ 290 h 2521"/>
                <a:gd name="T68" fmla="*/ 1198 w 1472"/>
                <a:gd name="T69" fmla="*/ 281 h 2521"/>
                <a:gd name="T70" fmla="*/ 259 w 1472"/>
                <a:gd name="T71" fmla="*/ 284 h 2521"/>
                <a:gd name="T72" fmla="*/ 237 w 1472"/>
                <a:gd name="T73" fmla="*/ 300 h 2521"/>
                <a:gd name="T74" fmla="*/ 228 w 1472"/>
                <a:gd name="T75" fmla="*/ 328 h 2521"/>
                <a:gd name="T76" fmla="*/ 0 w 1472"/>
                <a:gd name="T77" fmla="*/ 1459 h 2521"/>
                <a:gd name="T78" fmla="*/ 3 w 1472"/>
                <a:gd name="T79" fmla="*/ 140 h 2521"/>
                <a:gd name="T80" fmla="*/ 23 w 1472"/>
                <a:gd name="T81" fmla="*/ 85 h 2521"/>
                <a:gd name="T82" fmla="*/ 60 w 1472"/>
                <a:gd name="T83" fmla="*/ 40 h 2521"/>
                <a:gd name="T84" fmla="*/ 110 w 1472"/>
                <a:gd name="T85" fmla="*/ 12 h 2521"/>
                <a:gd name="T86" fmla="*/ 169 w 1472"/>
                <a:gd name="T87" fmla="*/ 0 h 2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72" h="2521">
                  <a:moveTo>
                    <a:pt x="169" y="0"/>
                  </a:moveTo>
                  <a:lnTo>
                    <a:pt x="1304" y="0"/>
                  </a:lnTo>
                  <a:lnTo>
                    <a:pt x="1334" y="3"/>
                  </a:lnTo>
                  <a:lnTo>
                    <a:pt x="1363" y="12"/>
                  </a:lnTo>
                  <a:lnTo>
                    <a:pt x="1388" y="24"/>
                  </a:lnTo>
                  <a:lnTo>
                    <a:pt x="1412" y="40"/>
                  </a:lnTo>
                  <a:lnTo>
                    <a:pt x="1432" y="61"/>
                  </a:lnTo>
                  <a:lnTo>
                    <a:pt x="1449" y="85"/>
                  </a:lnTo>
                  <a:lnTo>
                    <a:pt x="1461" y="112"/>
                  </a:lnTo>
                  <a:lnTo>
                    <a:pt x="1469" y="140"/>
                  </a:lnTo>
                  <a:lnTo>
                    <a:pt x="1472" y="170"/>
                  </a:lnTo>
                  <a:lnTo>
                    <a:pt x="1472" y="2351"/>
                  </a:lnTo>
                  <a:lnTo>
                    <a:pt x="1469" y="2382"/>
                  </a:lnTo>
                  <a:lnTo>
                    <a:pt x="1461" y="2411"/>
                  </a:lnTo>
                  <a:lnTo>
                    <a:pt x="1449" y="2437"/>
                  </a:lnTo>
                  <a:lnTo>
                    <a:pt x="1432" y="2461"/>
                  </a:lnTo>
                  <a:lnTo>
                    <a:pt x="1412" y="2482"/>
                  </a:lnTo>
                  <a:lnTo>
                    <a:pt x="1388" y="2498"/>
                  </a:lnTo>
                  <a:lnTo>
                    <a:pt x="1363" y="2511"/>
                  </a:lnTo>
                  <a:lnTo>
                    <a:pt x="1334" y="2519"/>
                  </a:lnTo>
                  <a:lnTo>
                    <a:pt x="1304" y="2521"/>
                  </a:lnTo>
                  <a:lnTo>
                    <a:pt x="947" y="2521"/>
                  </a:lnTo>
                  <a:lnTo>
                    <a:pt x="952" y="2503"/>
                  </a:lnTo>
                  <a:lnTo>
                    <a:pt x="955" y="2488"/>
                  </a:lnTo>
                  <a:lnTo>
                    <a:pt x="959" y="2476"/>
                  </a:lnTo>
                  <a:lnTo>
                    <a:pt x="961" y="2467"/>
                  </a:lnTo>
                  <a:lnTo>
                    <a:pt x="961" y="2463"/>
                  </a:lnTo>
                  <a:lnTo>
                    <a:pt x="977" y="2383"/>
                  </a:lnTo>
                  <a:lnTo>
                    <a:pt x="811" y="2383"/>
                  </a:lnTo>
                  <a:lnTo>
                    <a:pt x="823" y="2367"/>
                  </a:lnTo>
                  <a:lnTo>
                    <a:pt x="832" y="2350"/>
                  </a:lnTo>
                  <a:lnTo>
                    <a:pt x="838" y="2330"/>
                  </a:lnTo>
                  <a:lnTo>
                    <a:pt x="840" y="2311"/>
                  </a:lnTo>
                  <a:lnTo>
                    <a:pt x="837" y="2286"/>
                  </a:lnTo>
                  <a:lnTo>
                    <a:pt x="829" y="2263"/>
                  </a:lnTo>
                  <a:lnTo>
                    <a:pt x="816" y="2244"/>
                  </a:lnTo>
                  <a:lnTo>
                    <a:pt x="800" y="2227"/>
                  </a:lnTo>
                  <a:lnTo>
                    <a:pt x="780" y="2215"/>
                  </a:lnTo>
                  <a:lnTo>
                    <a:pt x="758" y="2206"/>
                  </a:lnTo>
                  <a:lnTo>
                    <a:pt x="733" y="2203"/>
                  </a:lnTo>
                  <a:lnTo>
                    <a:pt x="709" y="2206"/>
                  </a:lnTo>
                  <a:lnTo>
                    <a:pt x="686" y="2215"/>
                  </a:lnTo>
                  <a:lnTo>
                    <a:pt x="667" y="2227"/>
                  </a:lnTo>
                  <a:lnTo>
                    <a:pt x="650" y="2244"/>
                  </a:lnTo>
                  <a:lnTo>
                    <a:pt x="638" y="2263"/>
                  </a:lnTo>
                  <a:lnTo>
                    <a:pt x="630" y="2286"/>
                  </a:lnTo>
                  <a:lnTo>
                    <a:pt x="627" y="2311"/>
                  </a:lnTo>
                  <a:lnTo>
                    <a:pt x="629" y="2330"/>
                  </a:lnTo>
                  <a:lnTo>
                    <a:pt x="635" y="2350"/>
                  </a:lnTo>
                  <a:lnTo>
                    <a:pt x="643" y="2367"/>
                  </a:lnTo>
                  <a:lnTo>
                    <a:pt x="656" y="2383"/>
                  </a:lnTo>
                  <a:lnTo>
                    <a:pt x="360" y="2383"/>
                  </a:lnTo>
                  <a:lnTo>
                    <a:pt x="361" y="2381"/>
                  </a:lnTo>
                  <a:lnTo>
                    <a:pt x="363" y="2374"/>
                  </a:lnTo>
                  <a:lnTo>
                    <a:pt x="365" y="2366"/>
                  </a:lnTo>
                  <a:lnTo>
                    <a:pt x="369" y="2356"/>
                  </a:lnTo>
                  <a:lnTo>
                    <a:pt x="372" y="2345"/>
                  </a:lnTo>
                  <a:lnTo>
                    <a:pt x="372" y="2054"/>
                  </a:lnTo>
                  <a:lnTo>
                    <a:pt x="1198" y="2054"/>
                  </a:lnTo>
                  <a:lnTo>
                    <a:pt x="1212" y="2051"/>
                  </a:lnTo>
                  <a:lnTo>
                    <a:pt x="1226" y="2044"/>
                  </a:lnTo>
                  <a:lnTo>
                    <a:pt x="1236" y="2034"/>
                  </a:lnTo>
                  <a:lnTo>
                    <a:pt x="1242" y="2022"/>
                  </a:lnTo>
                  <a:lnTo>
                    <a:pt x="1244" y="2006"/>
                  </a:lnTo>
                  <a:lnTo>
                    <a:pt x="1244" y="328"/>
                  </a:lnTo>
                  <a:lnTo>
                    <a:pt x="1242" y="313"/>
                  </a:lnTo>
                  <a:lnTo>
                    <a:pt x="1236" y="300"/>
                  </a:lnTo>
                  <a:lnTo>
                    <a:pt x="1226" y="290"/>
                  </a:lnTo>
                  <a:lnTo>
                    <a:pt x="1212" y="284"/>
                  </a:lnTo>
                  <a:lnTo>
                    <a:pt x="1198" y="281"/>
                  </a:lnTo>
                  <a:lnTo>
                    <a:pt x="275" y="281"/>
                  </a:lnTo>
                  <a:lnTo>
                    <a:pt x="259" y="284"/>
                  </a:lnTo>
                  <a:lnTo>
                    <a:pt x="247" y="290"/>
                  </a:lnTo>
                  <a:lnTo>
                    <a:pt x="237" y="300"/>
                  </a:lnTo>
                  <a:lnTo>
                    <a:pt x="231" y="313"/>
                  </a:lnTo>
                  <a:lnTo>
                    <a:pt x="228" y="328"/>
                  </a:lnTo>
                  <a:lnTo>
                    <a:pt x="228" y="1459"/>
                  </a:lnTo>
                  <a:lnTo>
                    <a:pt x="0" y="1459"/>
                  </a:lnTo>
                  <a:lnTo>
                    <a:pt x="0" y="170"/>
                  </a:lnTo>
                  <a:lnTo>
                    <a:pt x="3" y="140"/>
                  </a:lnTo>
                  <a:lnTo>
                    <a:pt x="11" y="112"/>
                  </a:lnTo>
                  <a:lnTo>
                    <a:pt x="23" y="85"/>
                  </a:lnTo>
                  <a:lnTo>
                    <a:pt x="40" y="61"/>
                  </a:lnTo>
                  <a:lnTo>
                    <a:pt x="60" y="40"/>
                  </a:lnTo>
                  <a:lnTo>
                    <a:pt x="83" y="24"/>
                  </a:lnTo>
                  <a:lnTo>
                    <a:pt x="110" y="12"/>
                  </a:lnTo>
                  <a:lnTo>
                    <a:pt x="139" y="3"/>
                  </a:lnTo>
                  <a:lnTo>
                    <a:pt x="1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Freeform 21">
              <a:extLst>
                <a:ext uri="{FF2B5EF4-FFF2-40B4-BE49-F238E27FC236}">
                  <a16:creationId xmlns:a16="http://schemas.microsoft.com/office/drawing/2014/main" id="{59232131-5E35-0DB6-2BE2-A19FADBCE93A}"/>
                </a:ext>
              </a:extLst>
            </p:cNvPr>
            <p:cNvSpPr>
              <a:spLocks/>
            </p:cNvSpPr>
            <p:nvPr/>
          </p:nvSpPr>
          <p:spPr bwMode="auto">
            <a:xfrm>
              <a:off x="638" y="439"/>
              <a:ext cx="403" cy="390"/>
            </a:xfrm>
            <a:custGeom>
              <a:avLst/>
              <a:gdLst>
                <a:gd name="T0" fmla="*/ 1252 w 2416"/>
                <a:gd name="T1" fmla="*/ 666 h 2337"/>
                <a:gd name="T2" fmla="*/ 2225 w 2416"/>
                <a:gd name="T3" fmla="*/ 669 h 2337"/>
                <a:gd name="T4" fmla="*/ 2293 w 2416"/>
                <a:gd name="T5" fmla="*/ 689 h 2337"/>
                <a:gd name="T6" fmla="*/ 2349 w 2416"/>
                <a:gd name="T7" fmla="*/ 727 h 2337"/>
                <a:gd name="T8" fmla="*/ 2390 w 2416"/>
                <a:gd name="T9" fmla="*/ 780 h 2337"/>
                <a:gd name="T10" fmla="*/ 2413 w 2416"/>
                <a:gd name="T11" fmla="*/ 843 h 2337"/>
                <a:gd name="T12" fmla="*/ 2413 w 2416"/>
                <a:gd name="T13" fmla="*/ 912 h 2337"/>
                <a:gd name="T14" fmla="*/ 2390 w 2416"/>
                <a:gd name="T15" fmla="*/ 976 h 2337"/>
                <a:gd name="T16" fmla="*/ 2349 w 2416"/>
                <a:gd name="T17" fmla="*/ 1029 h 2337"/>
                <a:gd name="T18" fmla="*/ 2293 w 2416"/>
                <a:gd name="T19" fmla="*/ 1067 h 2337"/>
                <a:gd name="T20" fmla="*/ 2225 w 2416"/>
                <a:gd name="T21" fmla="*/ 1087 h 2337"/>
                <a:gd name="T22" fmla="*/ 1616 w 2416"/>
                <a:gd name="T23" fmla="*/ 1090 h 2337"/>
                <a:gd name="T24" fmla="*/ 1604 w 2416"/>
                <a:gd name="T25" fmla="*/ 1504 h 2337"/>
                <a:gd name="T26" fmla="*/ 1572 w 2416"/>
                <a:gd name="T27" fmla="*/ 1577 h 2337"/>
                <a:gd name="T28" fmla="*/ 1532 w 2416"/>
                <a:gd name="T29" fmla="*/ 1647 h 2337"/>
                <a:gd name="T30" fmla="*/ 1489 w 2416"/>
                <a:gd name="T31" fmla="*/ 1714 h 2337"/>
                <a:gd name="T32" fmla="*/ 1443 w 2416"/>
                <a:gd name="T33" fmla="*/ 1775 h 2337"/>
                <a:gd name="T34" fmla="*/ 1400 w 2416"/>
                <a:gd name="T35" fmla="*/ 1829 h 2337"/>
                <a:gd name="T36" fmla="*/ 1360 w 2416"/>
                <a:gd name="T37" fmla="*/ 1873 h 2337"/>
                <a:gd name="T38" fmla="*/ 1329 w 2416"/>
                <a:gd name="T39" fmla="*/ 1907 h 2337"/>
                <a:gd name="T40" fmla="*/ 1307 w 2416"/>
                <a:gd name="T41" fmla="*/ 1929 h 2337"/>
                <a:gd name="T42" fmla="*/ 1298 w 2416"/>
                <a:gd name="T43" fmla="*/ 1937 h 2337"/>
                <a:gd name="T44" fmla="*/ 1280 w 2416"/>
                <a:gd name="T45" fmla="*/ 1968 h 2337"/>
                <a:gd name="T46" fmla="*/ 1279 w 2416"/>
                <a:gd name="T47" fmla="*/ 2002 h 2337"/>
                <a:gd name="T48" fmla="*/ 1295 w 2416"/>
                <a:gd name="T49" fmla="*/ 2034 h 2337"/>
                <a:gd name="T50" fmla="*/ 1327 w 2416"/>
                <a:gd name="T51" fmla="*/ 2053 h 2337"/>
                <a:gd name="T52" fmla="*/ 1360 w 2416"/>
                <a:gd name="T53" fmla="*/ 2054 h 2337"/>
                <a:gd name="T54" fmla="*/ 1390 w 2416"/>
                <a:gd name="T55" fmla="*/ 2037 h 2337"/>
                <a:gd name="T56" fmla="*/ 1401 w 2416"/>
                <a:gd name="T57" fmla="*/ 2026 h 2337"/>
                <a:gd name="T58" fmla="*/ 1427 w 2416"/>
                <a:gd name="T59" fmla="*/ 2001 h 2337"/>
                <a:gd name="T60" fmla="*/ 1463 w 2416"/>
                <a:gd name="T61" fmla="*/ 1963 h 2337"/>
                <a:gd name="T62" fmla="*/ 1506 w 2416"/>
                <a:gd name="T63" fmla="*/ 1913 h 2337"/>
                <a:gd name="T64" fmla="*/ 1554 w 2416"/>
                <a:gd name="T65" fmla="*/ 1855 h 2337"/>
                <a:gd name="T66" fmla="*/ 1603 w 2416"/>
                <a:gd name="T67" fmla="*/ 1787 h 2337"/>
                <a:gd name="T68" fmla="*/ 1651 w 2416"/>
                <a:gd name="T69" fmla="*/ 1712 h 2337"/>
                <a:gd name="T70" fmla="*/ 1695 w 2416"/>
                <a:gd name="T71" fmla="*/ 1633 h 2337"/>
                <a:gd name="T72" fmla="*/ 2205 w 2416"/>
                <a:gd name="T73" fmla="*/ 1592 h 2337"/>
                <a:gd name="T74" fmla="*/ 2203 w 2416"/>
                <a:gd name="T75" fmla="*/ 1604 h 2337"/>
                <a:gd name="T76" fmla="*/ 2195 w 2416"/>
                <a:gd name="T77" fmla="*/ 1637 h 2337"/>
                <a:gd name="T78" fmla="*/ 2181 w 2416"/>
                <a:gd name="T79" fmla="*/ 1686 h 2337"/>
                <a:gd name="T80" fmla="*/ 2161 w 2416"/>
                <a:gd name="T81" fmla="*/ 1746 h 2337"/>
                <a:gd name="T82" fmla="*/ 2134 w 2416"/>
                <a:gd name="T83" fmla="*/ 1814 h 2337"/>
                <a:gd name="T84" fmla="*/ 2102 w 2416"/>
                <a:gd name="T85" fmla="*/ 1886 h 2337"/>
                <a:gd name="T86" fmla="*/ 2061 w 2416"/>
                <a:gd name="T87" fmla="*/ 1955 h 2337"/>
                <a:gd name="T88" fmla="*/ 2011 w 2416"/>
                <a:gd name="T89" fmla="*/ 2017 h 2337"/>
                <a:gd name="T90" fmla="*/ 1954 w 2416"/>
                <a:gd name="T91" fmla="*/ 2068 h 2337"/>
                <a:gd name="T92" fmla="*/ 1829 w 2416"/>
                <a:gd name="T93" fmla="*/ 2148 h 2337"/>
                <a:gd name="T94" fmla="*/ 1705 w 2416"/>
                <a:gd name="T95" fmla="*/ 2212 h 2337"/>
                <a:gd name="T96" fmla="*/ 1596 w 2416"/>
                <a:gd name="T97" fmla="*/ 2265 h 2337"/>
                <a:gd name="T98" fmla="*/ 1539 w 2416"/>
                <a:gd name="T99" fmla="*/ 2291 h 2337"/>
                <a:gd name="T100" fmla="*/ 1474 w 2416"/>
                <a:gd name="T101" fmla="*/ 2314 h 2337"/>
                <a:gd name="T102" fmla="*/ 1408 w 2416"/>
                <a:gd name="T103" fmla="*/ 2331 h 2337"/>
                <a:gd name="T104" fmla="*/ 1346 w 2416"/>
                <a:gd name="T105" fmla="*/ 2337 h 2337"/>
                <a:gd name="T106" fmla="*/ 73 w 2416"/>
                <a:gd name="T107" fmla="*/ 2335 h 2337"/>
                <a:gd name="T108" fmla="*/ 35 w 2416"/>
                <a:gd name="T109" fmla="*/ 2320 h 2337"/>
                <a:gd name="T110" fmla="*/ 9 w 2416"/>
                <a:gd name="T111" fmla="*/ 2292 h 2337"/>
                <a:gd name="T112" fmla="*/ 0 w 2416"/>
                <a:gd name="T113" fmla="*/ 2255 h 2337"/>
                <a:gd name="T114" fmla="*/ 8 w 2416"/>
                <a:gd name="T115" fmla="*/ 2211 h 2337"/>
                <a:gd name="T116" fmla="*/ 623 w 2416"/>
                <a:gd name="T117" fmla="*/ 542 h 2337"/>
                <a:gd name="T118" fmla="*/ 674 w 2416"/>
                <a:gd name="T119" fmla="*/ 458 h 2337"/>
                <a:gd name="T120" fmla="*/ 738 w 2416"/>
                <a:gd name="T121" fmla="*/ 377 h 2337"/>
                <a:gd name="T122" fmla="*/ 810 w 2416"/>
                <a:gd name="T123" fmla="*/ 306 h 2337"/>
                <a:gd name="T124" fmla="*/ 882 w 2416"/>
                <a:gd name="T125" fmla="*/ 251 h 2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16" h="2337">
                  <a:moveTo>
                    <a:pt x="1252" y="0"/>
                  </a:moveTo>
                  <a:lnTo>
                    <a:pt x="1252" y="666"/>
                  </a:lnTo>
                  <a:lnTo>
                    <a:pt x="2189" y="666"/>
                  </a:lnTo>
                  <a:lnTo>
                    <a:pt x="2225" y="669"/>
                  </a:lnTo>
                  <a:lnTo>
                    <a:pt x="2260" y="676"/>
                  </a:lnTo>
                  <a:lnTo>
                    <a:pt x="2293" y="689"/>
                  </a:lnTo>
                  <a:lnTo>
                    <a:pt x="2323" y="707"/>
                  </a:lnTo>
                  <a:lnTo>
                    <a:pt x="2349" y="727"/>
                  </a:lnTo>
                  <a:lnTo>
                    <a:pt x="2372" y="752"/>
                  </a:lnTo>
                  <a:lnTo>
                    <a:pt x="2390" y="780"/>
                  </a:lnTo>
                  <a:lnTo>
                    <a:pt x="2403" y="811"/>
                  </a:lnTo>
                  <a:lnTo>
                    <a:pt x="2413" y="843"/>
                  </a:lnTo>
                  <a:lnTo>
                    <a:pt x="2416" y="878"/>
                  </a:lnTo>
                  <a:lnTo>
                    <a:pt x="2413" y="912"/>
                  </a:lnTo>
                  <a:lnTo>
                    <a:pt x="2403" y="945"/>
                  </a:lnTo>
                  <a:lnTo>
                    <a:pt x="2390" y="976"/>
                  </a:lnTo>
                  <a:lnTo>
                    <a:pt x="2372" y="1004"/>
                  </a:lnTo>
                  <a:lnTo>
                    <a:pt x="2349" y="1029"/>
                  </a:lnTo>
                  <a:lnTo>
                    <a:pt x="2323" y="1049"/>
                  </a:lnTo>
                  <a:lnTo>
                    <a:pt x="2293" y="1067"/>
                  </a:lnTo>
                  <a:lnTo>
                    <a:pt x="2260" y="1080"/>
                  </a:lnTo>
                  <a:lnTo>
                    <a:pt x="2225" y="1087"/>
                  </a:lnTo>
                  <a:lnTo>
                    <a:pt x="2189" y="1090"/>
                  </a:lnTo>
                  <a:lnTo>
                    <a:pt x="1616" y="1090"/>
                  </a:lnTo>
                  <a:lnTo>
                    <a:pt x="1616" y="1467"/>
                  </a:lnTo>
                  <a:lnTo>
                    <a:pt x="1604" y="1504"/>
                  </a:lnTo>
                  <a:lnTo>
                    <a:pt x="1589" y="1541"/>
                  </a:lnTo>
                  <a:lnTo>
                    <a:pt x="1572" y="1577"/>
                  </a:lnTo>
                  <a:lnTo>
                    <a:pt x="1553" y="1613"/>
                  </a:lnTo>
                  <a:lnTo>
                    <a:pt x="1532" y="1647"/>
                  </a:lnTo>
                  <a:lnTo>
                    <a:pt x="1511" y="1681"/>
                  </a:lnTo>
                  <a:lnTo>
                    <a:pt x="1489" y="1714"/>
                  </a:lnTo>
                  <a:lnTo>
                    <a:pt x="1466" y="1745"/>
                  </a:lnTo>
                  <a:lnTo>
                    <a:pt x="1443" y="1775"/>
                  </a:lnTo>
                  <a:lnTo>
                    <a:pt x="1422" y="1803"/>
                  </a:lnTo>
                  <a:lnTo>
                    <a:pt x="1400" y="1829"/>
                  </a:lnTo>
                  <a:lnTo>
                    <a:pt x="1380" y="1853"/>
                  </a:lnTo>
                  <a:lnTo>
                    <a:pt x="1360" y="1873"/>
                  </a:lnTo>
                  <a:lnTo>
                    <a:pt x="1343" y="1892"/>
                  </a:lnTo>
                  <a:lnTo>
                    <a:pt x="1329" y="1907"/>
                  </a:lnTo>
                  <a:lnTo>
                    <a:pt x="1316" y="1920"/>
                  </a:lnTo>
                  <a:lnTo>
                    <a:pt x="1307" y="1929"/>
                  </a:lnTo>
                  <a:lnTo>
                    <a:pt x="1301" y="1935"/>
                  </a:lnTo>
                  <a:lnTo>
                    <a:pt x="1298" y="1937"/>
                  </a:lnTo>
                  <a:lnTo>
                    <a:pt x="1287" y="1952"/>
                  </a:lnTo>
                  <a:lnTo>
                    <a:pt x="1280" y="1968"/>
                  </a:lnTo>
                  <a:lnTo>
                    <a:pt x="1276" y="1985"/>
                  </a:lnTo>
                  <a:lnTo>
                    <a:pt x="1279" y="2002"/>
                  </a:lnTo>
                  <a:lnTo>
                    <a:pt x="1285" y="2019"/>
                  </a:lnTo>
                  <a:lnTo>
                    <a:pt x="1295" y="2034"/>
                  </a:lnTo>
                  <a:lnTo>
                    <a:pt x="1309" y="2046"/>
                  </a:lnTo>
                  <a:lnTo>
                    <a:pt x="1327" y="2053"/>
                  </a:lnTo>
                  <a:lnTo>
                    <a:pt x="1344" y="2056"/>
                  </a:lnTo>
                  <a:lnTo>
                    <a:pt x="1360" y="2054"/>
                  </a:lnTo>
                  <a:lnTo>
                    <a:pt x="1376" y="2048"/>
                  </a:lnTo>
                  <a:lnTo>
                    <a:pt x="1390" y="2037"/>
                  </a:lnTo>
                  <a:lnTo>
                    <a:pt x="1394" y="2034"/>
                  </a:lnTo>
                  <a:lnTo>
                    <a:pt x="1401" y="2026"/>
                  </a:lnTo>
                  <a:lnTo>
                    <a:pt x="1413" y="2016"/>
                  </a:lnTo>
                  <a:lnTo>
                    <a:pt x="1427" y="2001"/>
                  </a:lnTo>
                  <a:lnTo>
                    <a:pt x="1443" y="1984"/>
                  </a:lnTo>
                  <a:lnTo>
                    <a:pt x="1463" y="1963"/>
                  </a:lnTo>
                  <a:lnTo>
                    <a:pt x="1483" y="1939"/>
                  </a:lnTo>
                  <a:lnTo>
                    <a:pt x="1506" y="1913"/>
                  </a:lnTo>
                  <a:lnTo>
                    <a:pt x="1529" y="1885"/>
                  </a:lnTo>
                  <a:lnTo>
                    <a:pt x="1554" y="1855"/>
                  </a:lnTo>
                  <a:lnTo>
                    <a:pt x="1578" y="1822"/>
                  </a:lnTo>
                  <a:lnTo>
                    <a:pt x="1603" y="1787"/>
                  </a:lnTo>
                  <a:lnTo>
                    <a:pt x="1628" y="1751"/>
                  </a:lnTo>
                  <a:lnTo>
                    <a:pt x="1651" y="1712"/>
                  </a:lnTo>
                  <a:lnTo>
                    <a:pt x="1674" y="1673"/>
                  </a:lnTo>
                  <a:lnTo>
                    <a:pt x="1695" y="1633"/>
                  </a:lnTo>
                  <a:lnTo>
                    <a:pt x="1714" y="1592"/>
                  </a:lnTo>
                  <a:lnTo>
                    <a:pt x="2205" y="1592"/>
                  </a:lnTo>
                  <a:lnTo>
                    <a:pt x="2204" y="1595"/>
                  </a:lnTo>
                  <a:lnTo>
                    <a:pt x="2203" y="1604"/>
                  </a:lnTo>
                  <a:lnTo>
                    <a:pt x="2199" y="1619"/>
                  </a:lnTo>
                  <a:lnTo>
                    <a:pt x="2195" y="1637"/>
                  </a:lnTo>
                  <a:lnTo>
                    <a:pt x="2189" y="1660"/>
                  </a:lnTo>
                  <a:lnTo>
                    <a:pt x="2181" y="1686"/>
                  </a:lnTo>
                  <a:lnTo>
                    <a:pt x="2172" y="1715"/>
                  </a:lnTo>
                  <a:lnTo>
                    <a:pt x="2161" y="1746"/>
                  </a:lnTo>
                  <a:lnTo>
                    <a:pt x="2149" y="1780"/>
                  </a:lnTo>
                  <a:lnTo>
                    <a:pt x="2134" y="1814"/>
                  </a:lnTo>
                  <a:lnTo>
                    <a:pt x="2119" y="1851"/>
                  </a:lnTo>
                  <a:lnTo>
                    <a:pt x="2102" y="1886"/>
                  </a:lnTo>
                  <a:lnTo>
                    <a:pt x="2082" y="1921"/>
                  </a:lnTo>
                  <a:lnTo>
                    <a:pt x="2061" y="1955"/>
                  </a:lnTo>
                  <a:lnTo>
                    <a:pt x="2037" y="1987"/>
                  </a:lnTo>
                  <a:lnTo>
                    <a:pt x="2011" y="2017"/>
                  </a:lnTo>
                  <a:lnTo>
                    <a:pt x="1984" y="2044"/>
                  </a:lnTo>
                  <a:lnTo>
                    <a:pt x="1954" y="2068"/>
                  </a:lnTo>
                  <a:lnTo>
                    <a:pt x="1893" y="2110"/>
                  </a:lnTo>
                  <a:lnTo>
                    <a:pt x="1829" y="2148"/>
                  </a:lnTo>
                  <a:lnTo>
                    <a:pt x="1766" y="2182"/>
                  </a:lnTo>
                  <a:lnTo>
                    <a:pt x="1705" y="2212"/>
                  </a:lnTo>
                  <a:lnTo>
                    <a:pt x="1648" y="2239"/>
                  </a:lnTo>
                  <a:lnTo>
                    <a:pt x="1596" y="2265"/>
                  </a:lnTo>
                  <a:lnTo>
                    <a:pt x="1568" y="2279"/>
                  </a:lnTo>
                  <a:lnTo>
                    <a:pt x="1539" y="2291"/>
                  </a:lnTo>
                  <a:lnTo>
                    <a:pt x="1507" y="2303"/>
                  </a:lnTo>
                  <a:lnTo>
                    <a:pt x="1474" y="2314"/>
                  </a:lnTo>
                  <a:lnTo>
                    <a:pt x="1440" y="2324"/>
                  </a:lnTo>
                  <a:lnTo>
                    <a:pt x="1408" y="2331"/>
                  </a:lnTo>
                  <a:lnTo>
                    <a:pt x="1376" y="2336"/>
                  </a:lnTo>
                  <a:lnTo>
                    <a:pt x="1346" y="2337"/>
                  </a:lnTo>
                  <a:lnTo>
                    <a:pt x="96" y="2337"/>
                  </a:lnTo>
                  <a:lnTo>
                    <a:pt x="73" y="2335"/>
                  </a:lnTo>
                  <a:lnTo>
                    <a:pt x="52" y="2330"/>
                  </a:lnTo>
                  <a:lnTo>
                    <a:pt x="35" y="2320"/>
                  </a:lnTo>
                  <a:lnTo>
                    <a:pt x="20" y="2307"/>
                  </a:lnTo>
                  <a:lnTo>
                    <a:pt x="9" y="2292"/>
                  </a:lnTo>
                  <a:lnTo>
                    <a:pt x="3" y="2274"/>
                  </a:lnTo>
                  <a:lnTo>
                    <a:pt x="0" y="2255"/>
                  </a:lnTo>
                  <a:lnTo>
                    <a:pt x="2" y="2233"/>
                  </a:lnTo>
                  <a:lnTo>
                    <a:pt x="8" y="2211"/>
                  </a:lnTo>
                  <a:lnTo>
                    <a:pt x="605" y="582"/>
                  </a:lnTo>
                  <a:lnTo>
                    <a:pt x="623" y="542"/>
                  </a:lnTo>
                  <a:lnTo>
                    <a:pt x="646" y="500"/>
                  </a:lnTo>
                  <a:lnTo>
                    <a:pt x="674" y="458"/>
                  </a:lnTo>
                  <a:lnTo>
                    <a:pt x="704" y="417"/>
                  </a:lnTo>
                  <a:lnTo>
                    <a:pt x="738" y="377"/>
                  </a:lnTo>
                  <a:lnTo>
                    <a:pt x="773" y="340"/>
                  </a:lnTo>
                  <a:lnTo>
                    <a:pt x="810" y="306"/>
                  </a:lnTo>
                  <a:lnTo>
                    <a:pt x="847" y="276"/>
                  </a:lnTo>
                  <a:lnTo>
                    <a:pt x="882" y="251"/>
                  </a:lnTo>
                  <a:lnTo>
                    <a:pt x="12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68" name="Freeform 26">
            <a:extLst>
              <a:ext uri="{FF2B5EF4-FFF2-40B4-BE49-F238E27FC236}">
                <a16:creationId xmlns:a16="http://schemas.microsoft.com/office/drawing/2014/main" id="{23066A93-E55B-8774-D509-24D491724FCC}"/>
              </a:ext>
            </a:extLst>
          </p:cNvPr>
          <p:cNvSpPr>
            <a:spLocks noEditPoints="1"/>
          </p:cNvSpPr>
          <p:nvPr/>
        </p:nvSpPr>
        <p:spPr bwMode="auto">
          <a:xfrm>
            <a:off x="6549005" y="3730542"/>
            <a:ext cx="355600" cy="695325"/>
          </a:xfrm>
          <a:custGeom>
            <a:avLst/>
            <a:gdLst>
              <a:gd name="T0" fmla="*/ 765 w 1790"/>
              <a:gd name="T1" fmla="*/ 1570 h 3502"/>
              <a:gd name="T2" fmla="*/ 778 w 1790"/>
              <a:gd name="T3" fmla="*/ 1793 h 3502"/>
              <a:gd name="T4" fmla="*/ 871 w 1790"/>
              <a:gd name="T5" fmla="*/ 1683 h 3502"/>
              <a:gd name="T6" fmla="*/ 1004 w 1790"/>
              <a:gd name="T7" fmla="*/ 1655 h 3502"/>
              <a:gd name="T8" fmla="*/ 1083 w 1790"/>
              <a:gd name="T9" fmla="*/ 1817 h 3502"/>
              <a:gd name="T10" fmla="*/ 1132 w 1790"/>
              <a:gd name="T11" fmla="*/ 1601 h 3502"/>
              <a:gd name="T12" fmla="*/ 942 w 1790"/>
              <a:gd name="T13" fmla="*/ 1469 h 3502"/>
              <a:gd name="T14" fmla="*/ 660 w 1790"/>
              <a:gd name="T15" fmla="*/ 1357 h 3502"/>
              <a:gd name="T16" fmla="*/ 517 w 1790"/>
              <a:gd name="T17" fmla="*/ 1673 h 3502"/>
              <a:gd name="T18" fmla="*/ 667 w 1790"/>
              <a:gd name="T19" fmla="*/ 1992 h 3502"/>
              <a:gd name="T20" fmla="*/ 775 w 1790"/>
              <a:gd name="T21" fmla="*/ 1920 h 3502"/>
              <a:gd name="T22" fmla="*/ 640 w 1790"/>
              <a:gd name="T23" fmla="*/ 1673 h 3502"/>
              <a:gd name="T24" fmla="*/ 777 w 1790"/>
              <a:gd name="T25" fmla="*/ 1421 h 3502"/>
              <a:gd name="T26" fmla="*/ 1068 w 1790"/>
              <a:gd name="T27" fmla="*/ 1401 h 3502"/>
              <a:gd name="T28" fmla="*/ 1239 w 1790"/>
              <a:gd name="T29" fmla="*/ 1629 h 3502"/>
              <a:gd name="T30" fmla="*/ 1133 w 1790"/>
              <a:gd name="T31" fmla="*/ 1903 h 3502"/>
              <a:gd name="T32" fmla="*/ 1228 w 1790"/>
              <a:gd name="T33" fmla="*/ 1980 h 3502"/>
              <a:gd name="T34" fmla="*/ 1365 w 1790"/>
              <a:gd name="T35" fmla="*/ 1673 h 3502"/>
              <a:gd name="T36" fmla="*/ 1223 w 1790"/>
              <a:gd name="T37" fmla="*/ 1357 h 3502"/>
              <a:gd name="T38" fmla="*/ 942 w 1790"/>
              <a:gd name="T39" fmla="*/ 1203 h 3502"/>
              <a:gd name="T40" fmla="*/ 1276 w 1790"/>
              <a:gd name="T41" fmla="*/ 1340 h 3502"/>
              <a:gd name="T42" fmla="*/ 1414 w 1790"/>
              <a:gd name="T43" fmla="*/ 1673 h 3502"/>
              <a:gd name="T44" fmla="*/ 1279 w 1790"/>
              <a:gd name="T45" fmla="*/ 2000 h 3502"/>
              <a:gd name="T46" fmla="*/ 1090 w 1790"/>
              <a:gd name="T47" fmla="*/ 2385 h 3502"/>
              <a:gd name="T48" fmla="*/ 1166 w 1790"/>
              <a:gd name="T49" fmla="*/ 2179 h 3502"/>
              <a:gd name="T50" fmla="*/ 1288 w 1790"/>
              <a:gd name="T51" fmla="*/ 2232 h 3502"/>
              <a:gd name="T52" fmla="*/ 1346 w 1790"/>
              <a:gd name="T53" fmla="*/ 2232 h 3502"/>
              <a:gd name="T54" fmla="*/ 1468 w 1790"/>
              <a:gd name="T55" fmla="*/ 2179 h 3502"/>
              <a:gd name="T56" fmla="*/ 1543 w 1790"/>
              <a:gd name="T57" fmla="*/ 2385 h 3502"/>
              <a:gd name="T58" fmla="*/ 1637 w 1790"/>
              <a:gd name="T59" fmla="*/ 2187 h 3502"/>
              <a:gd name="T60" fmla="*/ 1768 w 1790"/>
              <a:gd name="T61" fmla="*/ 2213 h 3502"/>
              <a:gd name="T62" fmla="*/ 1789 w 1790"/>
              <a:gd name="T63" fmla="*/ 3085 h 3502"/>
              <a:gd name="T64" fmla="*/ 1779 w 1790"/>
              <a:gd name="T65" fmla="*/ 3164 h 3502"/>
              <a:gd name="T66" fmla="*/ 1707 w 1790"/>
              <a:gd name="T67" fmla="*/ 3330 h 3502"/>
              <a:gd name="T68" fmla="*/ 1511 w 1790"/>
              <a:gd name="T69" fmla="*/ 3473 h 3502"/>
              <a:gd name="T70" fmla="*/ 1163 w 1790"/>
              <a:gd name="T71" fmla="*/ 3487 h 3502"/>
              <a:gd name="T72" fmla="*/ 934 w 1790"/>
              <a:gd name="T73" fmla="*/ 3373 h 3502"/>
              <a:gd name="T74" fmla="*/ 858 w 1790"/>
              <a:gd name="T75" fmla="*/ 3263 h 3502"/>
              <a:gd name="T76" fmla="*/ 768 w 1790"/>
              <a:gd name="T77" fmla="*/ 3106 h 3502"/>
              <a:gd name="T78" fmla="*/ 630 w 1790"/>
              <a:gd name="T79" fmla="*/ 2864 h 3502"/>
              <a:gd name="T80" fmla="*/ 521 w 1790"/>
              <a:gd name="T81" fmla="*/ 2667 h 3502"/>
              <a:gd name="T82" fmla="*/ 507 w 1790"/>
              <a:gd name="T83" fmla="*/ 2517 h 3502"/>
              <a:gd name="T84" fmla="*/ 636 w 1790"/>
              <a:gd name="T85" fmla="*/ 2496 h 3502"/>
              <a:gd name="T86" fmla="*/ 816 w 1790"/>
              <a:gd name="T87" fmla="*/ 2700 h 3502"/>
              <a:gd name="T88" fmla="*/ 615 w 1790"/>
              <a:gd name="T89" fmla="*/ 2011 h 3502"/>
              <a:gd name="T90" fmla="*/ 469 w 1790"/>
              <a:gd name="T91" fmla="*/ 1673 h 3502"/>
              <a:gd name="T92" fmla="*/ 608 w 1790"/>
              <a:gd name="T93" fmla="*/ 1340 h 3502"/>
              <a:gd name="T94" fmla="*/ 942 w 1790"/>
              <a:gd name="T95" fmla="*/ 1203 h 3502"/>
              <a:gd name="T96" fmla="*/ 639 w 1790"/>
              <a:gd name="T97" fmla="*/ 188 h 3502"/>
              <a:gd name="T98" fmla="*/ 1056 w 1790"/>
              <a:gd name="T99" fmla="*/ 141 h 3502"/>
              <a:gd name="T100" fmla="*/ 1625 w 1790"/>
              <a:gd name="T101" fmla="*/ 46 h 3502"/>
              <a:gd name="T102" fmla="*/ 1558 w 1790"/>
              <a:gd name="T103" fmla="*/ 2034 h 3502"/>
              <a:gd name="T104" fmla="*/ 161 w 1790"/>
              <a:gd name="T105" fmla="*/ 2902 h 3502"/>
              <a:gd name="T106" fmla="*/ 3 w 1790"/>
              <a:gd name="T107" fmla="*/ 2744 h 3502"/>
              <a:gd name="T108" fmla="*/ 71 w 1790"/>
              <a:gd name="T109" fmla="*/ 46 h 3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90" h="3502">
                <a:moveTo>
                  <a:pt x="942" y="1469"/>
                </a:moveTo>
                <a:lnTo>
                  <a:pt x="904" y="1472"/>
                </a:lnTo>
                <a:lnTo>
                  <a:pt x="870" y="1482"/>
                </a:lnTo>
                <a:lnTo>
                  <a:pt x="839" y="1498"/>
                </a:lnTo>
                <a:lnTo>
                  <a:pt x="810" y="1518"/>
                </a:lnTo>
                <a:lnTo>
                  <a:pt x="786" y="1542"/>
                </a:lnTo>
                <a:lnTo>
                  <a:pt x="765" y="1570"/>
                </a:lnTo>
                <a:lnTo>
                  <a:pt x="751" y="1602"/>
                </a:lnTo>
                <a:lnTo>
                  <a:pt x="741" y="1636"/>
                </a:lnTo>
                <a:lnTo>
                  <a:pt x="737" y="1673"/>
                </a:lnTo>
                <a:lnTo>
                  <a:pt x="741" y="1706"/>
                </a:lnTo>
                <a:lnTo>
                  <a:pt x="748" y="1737"/>
                </a:lnTo>
                <a:lnTo>
                  <a:pt x="761" y="1766"/>
                </a:lnTo>
                <a:lnTo>
                  <a:pt x="778" y="1793"/>
                </a:lnTo>
                <a:lnTo>
                  <a:pt x="798" y="1816"/>
                </a:lnTo>
                <a:lnTo>
                  <a:pt x="822" y="1837"/>
                </a:lnTo>
                <a:lnTo>
                  <a:pt x="850" y="1852"/>
                </a:lnTo>
                <a:lnTo>
                  <a:pt x="850" y="1744"/>
                </a:lnTo>
                <a:lnTo>
                  <a:pt x="852" y="1721"/>
                </a:lnTo>
                <a:lnTo>
                  <a:pt x="860" y="1700"/>
                </a:lnTo>
                <a:lnTo>
                  <a:pt x="871" y="1683"/>
                </a:lnTo>
                <a:lnTo>
                  <a:pt x="887" y="1667"/>
                </a:lnTo>
                <a:lnTo>
                  <a:pt x="905" y="1655"/>
                </a:lnTo>
                <a:lnTo>
                  <a:pt x="926" y="1649"/>
                </a:lnTo>
                <a:lnTo>
                  <a:pt x="950" y="1645"/>
                </a:lnTo>
                <a:lnTo>
                  <a:pt x="960" y="1645"/>
                </a:lnTo>
                <a:lnTo>
                  <a:pt x="983" y="1649"/>
                </a:lnTo>
                <a:lnTo>
                  <a:pt x="1004" y="1655"/>
                </a:lnTo>
                <a:lnTo>
                  <a:pt x="1021" y="1667"/>
                </a:lnTo>
                <a:lnTo>
                  <a:pt x="1037" y="1683"/>
                </a:lnTo>
                <a:lnTo>
                  <a:pt x="1049" y="1701"/>
                </a:lnTo>
                <a:lnTo>
                  <a:pt x="1056" y="1721"/>
                </a:lnTo>
                <a:lnTo>
                  <a:pt x="1059" y="1744"/>
                </a:lnTo>
                <a:lnTo>
                  <a:pt x="1059" y="1838"/>
                </a:lnTo>
                <a:lnTo>
                  <a:pt x="1083" y="1817"/>
                </a:lnTo>
                <a:lnTo>
                  <a:pt x="1104" y="1794"/>
                </a:lnTo>
                <a:lnTo>
                  <a:pt x="1122" y="1766"/>
                </a:lnTo>
                <a:lnTo>
                  <a:pt x="1134" y="1738"/>
                </a:lnTo>
                <a:lnTo>
                  <a:pt x="1142" y="1706"/>
                </a:lnTo>
                <a:lnTo>
                  <a:pt x="1145" y="1673"/>
                </a:lnTo>
                <a:lnTo>
                  <a:pt x="1142" y="1636"/>
                </a:lnTo>
                <a:lnTo>
                  <a:pt x="1132" y="1601"/>
                </a:lnTo>
                <a:lnTo>
                  <a:pt x="1118" y="1570"/>
                </a:lnTo>
                <a:lnTo>
                  <a:pt x="1098" y="1542"/>
                </a:lnTo>
                <a:lnTo>
                  <a:pt x="1072" y="1518"/>
                </a:lnTo>
                <a:lnTo>
                  <a:pt x="1045" y="1498"/>
                </a:lnTo>
                <a:lnTo>
                  <a:pt x="1013" y="1482"/>
                </a:lnTo>
                <a:lnTo>
                  <a:pt x="978" y="1472"/>
                </a:lnTo>
                <a:lnTo>
                  <a:pt x="942" y="1469"/>
                </a:lnTo>
                <a:close/>
                <a:moveTo>
                  <a:pt x="942" y="1251"/>
                </a:moveTo>
                <a:lnTo>
                  <a:pt x="889" y="1254"/>
                </a:lnTo>
                <a:lnTo>
                  <a:pt x="837" y="1263"/>
                </a:lnTo>
                <a:lnTo>
                  <a:pt x="788" y="1279"/>
                </a:lnTo>
                <a:lnTo>
                  <a:pt x="743" y="1300"/>
                </a:lnTo>
                <a:lnTo>
                  <a:pt x="700" y="1326"/>
                </a:lnTo>
                <a:lnTo>
                  <a:pt x="660" y="1357"/>
                </a:lnTo>
                <a:lnTo>
                  <a:pt x="625" y="1392"/>
                </a:lnTo>
                <a:lnTo>
                  <a:pt x="594" y="1432"/>
                </a:lnTo>
                <a:lnTo>
                  <a:pt x="567" y="1475"/>
                </a:lnTo>
                <a:lnTo>
                  <a:pt x="546" y="1520"/>
                </a:lnTo>
                <a:lnTo>
                  <a:pt x="531" y="1569"/>
                </a:lnTo>
                <a:lnTo>
                  <a:pt x="521" y="1620"/>
                </a:lnTo>
                <a:lnTo>
                  <a:pt x="517" y="1673"/>
                </a:lnTo>
                <a:lnTo>
                  <a:pt x="522" y="1727"/>
                </a:lnTo>
                <a:lnTo>
                  <a:pt x="532" y="1778"/>
                </a:lnTo>
                <a:lnTo>
                  <a:pt x="547" y="1828"/>
                </a:lnTo>
                <a:lnTo>
                  <a:pt x="569" y="1874"/>
                </a:lnTo>
                <a:lnTo>
                  <a:pt x="597" y="1917"/>
                </a:lnTo>
                <a:lnTo>
                  <a:pt x="629" y="1957"/>
                </a:lnTo>
                <a:lnTo>
                  <a:pt x="667" y="1992"/>
                </a:lnTo>
                <a:lnTo>
                  <a:pt x="707" y="2023"/>
                </a:lnTo>
                <a:lnTo>
                  <a:pt x="752" y="2049"/>
                </a:lnTo>
                <a:lnTo>
                  <a:pt x="799" y="2069"/>
                </a:lnTo>
                <a:lnTo>
                  <a:pt x="850" y="2083"/>
                </a:lnTo>
                <a:lnTo>
                  <a:pt x="850" y="1957"/>
                </a:lnTo>
                <a:lnTo>
                  <a:pt x="810" y="1941"/>
                </a:lnTo>
                <a:lnTo>
                  <a:pt x="775" y="1920"/>
                </a:lnTo>
                <a:lnTo>
                  <a:pt x="742" y="1895"/>
                </a:lnTo>
                <a:lnTo>
                  <a:pt x="713" y="1866"/>
                </a:lnTo>
                <a:lnTo>
                  <a:pt x="688" y="1833"/>
                </a:lnTo>
                <a:lnTo>
                  <a:pt x="668" y="1797"/>
                </a:lnTo>
                <a:lnTo>
                  <a:pt x="653" y="1757"/>
                </a:lnTo>
                <a:lnTo>
                  <a:pt x="643" y="1716"/>
                </a:lnTo>
                <a:lnTo>
                  <a:pt x="640" y="1673"/>
                </a:lnTo>
                <a:lnTo>
                  <a:pt x="643" y="1629"/>
                </a:lnTo>
                <a:lnTo>
                  <a:pt x="653" y="1586"/>
                </a:lnTo>
                <a:lnTo>
                  <a:pt x="669" y="1546"/>
                </a:lnTo>
                <a:lnTo>
                  <a:pt x="689" y="1510"/>
                </a:lnTo>
                <a:lnTo>
                  <a:pt x="714" y="1476"/>
                </a:lnTo>
                <a:lnTo>
                  <a:pt x="744" y="1446"/>
                </a:lnTo>
                <a:lnTo>
                  <a:pt x="777" y="1421"/>
                </a:lnTo>
                <a:lnTo>
                  <a:pt x="815" y="1401"/>
                </a:lnTo>
                <a:lnTo>
                  <a:pt x="855" y="1385"/>
                </a:lnTo>
                <a:lnTo>
                  <a:pt x="897" y="1376"/>
                </a:lnTo>
                <a:lnTo>
                  <a:pt x="942" y="1372"/>
                </a:lnTo>
                <a:lnTo>
                  <a:pt x="986" y="1376"/>
                </a:lnTo>
                <a:lnTo>
                  <a:pt x="1028" y="1385"/>
                </a:lnTo>
                <a:lnTo>
                  <a:pt x="1068" y="1401"/>
                </a:lnTo>
                <a:lnTo>
                  <a:pt x="1105" y="1421"/>
                </a:lnTo>
                <a:lnTo>
                  <a:pt x="1139" y="1446"/>
                </a:lnTo>
                <a:lnTo>
                  <a:pt x="1168" y="1476"/>
                </a:lnTo>
                <a:lnTo>
                  <a:pt x="1194" y="1510"/>
                </a:lnTo>
                <a:lnTo>
                  <a:pt x="1215" y="1546"/>
                </a:lnTo>
                <a:lnTo>
                  <a:pt x="1230" y="1586"/>
                </a:lnTo>
                <a:lnTo>
                  <a:pt x="1239" y="1629"/>
                </a:lnTo>
                <a:lnTo>
                  <a:pt x="1243" y="1673"/>
                </a:lnTo>
                <a:lnTo>
                  <a:pt x="1239" y="1718"/>
                </a:lnTo>
                <a:lnTo>
                  <a:pt x="1229" y="1761"/>
                </a:lnTo>
                <a:lnTo>
                  <a:pt x="1213" y="1801"/>
                </a:lnTo>
                <a:lnTo>
                  <a:pt x="1192" y="1840"/>
                </a:lnTo>
                <a:lnTo>
                  <a:pt x="1164" y="1873"/>
                </a:lnTo>
                <a:lnTo>
                  <a:pt x="1133" y="1903"/>
                </a:lnTo>
                <a:lnTo>
                  <a:pt x="1098" y="1928"/>
                </a:lnTo>
                <a:lnTo>
                  <a:pt x="1059" y="1948"/>
                </a:lnTo>
                <a:lnTo>
                  <a:pt x="1059" y="2076"/>
                </a:lnTo>
                <a:lnTo>
                  <a:pt x="1105" y="2059"/>
                </a:lnTo>
                <a:lnTo>
                  <a:pt x="1150" y="2037"/>
                </a:lnTo>
                <a:lnTo>
                  <a:pt x="1191" y="2011"/>
                </a:lnTo>
                <a:lnTo>
                  <a:pt x="1228" y="1980"/>
                </a:lnTo>
                <a:lnTo>
                  <a:pt x="1262" y="1946"/>
                </a:lnTo>
                <a:lnTo>
                  <a:pt x="1292" y="1907"/>
                </a:lnTo>
                <a:lnTo>
                  <a:pt x="1318" y="1865"/>
                </a:lnTo>
                <a:lnTo>
                  <a:pt x="1338" y="1820"/>
                </a:lnTo>
                <a:lnTo>
                  <a:pt x="1353" y="1773"/>
                </a:lnTo>
                <a:lnTo>
                  <a:pt x="1362" y="1723"/>
                </a:lnTo>
                <a:lnTo>
                  <a:pt x="1365" y="1673"/>
                </a:lnTo>
                <a:lnTo>
                  <a:pt x="1362" y="1620"/>
                </a:lnTo>
                <a:lnTo>
                  <a:pt x="1352" y="1569"/>
                </a:lnTo>
                <a:lnTo>
                  <a:pt x="1336" y="1520"/>
                </a:lnTo>
                <a:lnTo>
                  <a:pt x="1315" y="1475"/>
                </a:lnTo>
                <a:lnTo>
                  <a:pt x="1289" y="1432"/>
                </a:lnTo>
                <a:lnTo>
                  <a:pt x="1258" y="1392"/>
                </a:lnTo>
                <a:lnTo>
                  <a:pt x="1223" y="1357"/>
                </a:lnTo>
                <a:lnTo>
                  <a:pt x="1184" y="1326"/>
                </a:lnTo>
                <a:lnTo>
                  <a:pt x="1141" y="1300"/>
                </a:lnTo>
                <a:lnTo>
                  <a:pt x="1094" y="1279"/>
                </a:lnTo>
                <a:lnTo>
                  <a:pt x="1046" y="1263"/>
                </a:lnTo>
                <a:lnTo>
                  <a:pt x="995" y="1254"/>
                </a:lnTo>
                <a:lnTo>
                  <a:pt x="942" y="1251"/>
                </a:lnTo>
                <a:close/>
                <a:moveTo>
                  <a:pt x="942" y="1203"/>
                </a:moveTo>
                <a:lnTo>
                  <a:pt x="996" y="1206"/>
                </a:lnTo>
                <a:lnTo>
                  <a:pt x="1049" y="1215"/>
                </a:lnTo>
                <a:lnTo>
                  <a:pt x="1101" y="1230"/>
                </a:lnTo>
                <a:lnTo>
                  <a:pt x="1149" y="1250"/>
                </a:lnTo>
                <a:lnTo>
                  <a:pt x="1194" y="1275"/>
                </a:lnTo>
                <a:lnTo>
                  <a:pt x="1237" y="1306"/>
                </a:lnTo>
                <a:lnTo>
                  <a:pt x="1276" y="1340"/>
                </a:lnTo>
                <a:lnTo>
                  <a:pt x="1310" y="1379"/>
                </a:lnTo>
                <a:lnTo>
                  <a:pt x="1340" y="1421"/>
                </a:lnTo>
                <a:lnTo>
                  <a:pt x="1365" y="1466"/>
                </a:lnTo>
                <a:lnTo>
                  <a:pt x="1386" y="1514"/>
                </a:lnTo>
                <a:lnTo>
                  <a:pt x="1401" y="1565"/>
                </a:lnTo>
                <a:lnTo>
                  <a:pt x="1411" y="1618"/>
                </a:lnTo>
                <a:lnTo>
                  <a:pt x="1414" y="1673"/>
                </a:lnTo>
                <a:lnTo>
                  <a:pt x="1411" y="1727"/>
                </a:lnTo>
                <a:lnTo>
                  <a:pt x="1402" y="1778"/>
                </a:lnTo>
                <a:lnTo>
                  <a:pt x="1386" y="1828"/>
                </a:lnTo>
                <a:lnTo>
                  <a:pt x="1366" y="1875"/>
                </a:lnTo>
                <a:lnTo>
                  <a:pt x="1342" y="1920"/>
                </a:lnTo>
                <a:lnTo>
                  <a:pt x="1312" y="1961"/>
                </a:lnTo>
                <a:lnTo>
                  <a:pt x="1279" y="2000"/>
                </a:lnTo>
                <a:lnTo>
                  <a:pt x="1241" y="2034"/>
                </a:lnTo>
                <a:lnTo>
                  <a:pt x="1201" y="2063"/>
                </a:lnTo>
                <a:lnTo>
                  <a:pt x="1155" y="2090"/>
                </a:lnTo>
                <a:lnTo>
                  <a:pt x="1109" y="2111"/>
                </a:lnTo>
                <a:lnTo>
                  <a:pt x="1059" y="2126"/>
                </a:lnTo>
                <a:lnTo>
                  <a:pt x="1059" y="2385"/>
                </a:lnTo>
                <a:lnTo>
                  <a:pt x="1090" y="2385"/>
                </a:lnTo>
                <a:lnTo>
                  <a:pt x="1090" y="2275"/>
                </a:lnTo>
                <a:lnTo>
                  <a:pt x="1093" y="2252"/>
                </a:lnTo>
                <a:lnTo>
                  <a:pt x="1100" y="2232"/>
                </a:lnTo>
                <a:lnTo>
                  <a:pt x="1112" y="2213"/>
                </a:lnTo>
                <a:lnTo>
                  <a:pt x="1128" y="2198"/>
                </a:lnTo>
                <a:lnTo>
                  <a:pt x="1145" y="2187"/>
                </a:lnTo>
                <a:lnTo>
                  <a:pt x="1166" y="2179"/>
                </a:lnTo>
                <a:lnTo>
                  <a:pt x="1188" y="2177"/>
                </a:lnTo>
                <a:lnTo>
                  <a:pt x="1199" y="2177"/>
                </a:lnTo>
                <a:lnTo>
                  <a:pt x="1222" y="2179"/>
                </a:lnTo>
                <a:lnTo>
                  <a:pt x="1243" y="2187"/>
                </a:lnTo>
                <a:lnTo>
                  <a:pt x="1261" y="2198"/>
                </a:lnTo>
                <a:lnTo>
                  <a:pt x="1276" y="2213"/>
                </a:lnTo>
                <a:lnTo>
                  <a:pt x="1288" y="2232"/>
                </a:lnTo>
                <a:lnTo>
                  <a:pt x="1296" y="2252"/>
                </a:lnTo>
                <a:lnTo>
                  <a:pt x="1298" y="2275"/>
                </a:lnTo>
                <a:lnTo>
                  <a:pt x="1298" y="2385"/>
                </a:lnTo>
                <a:lnTo>
                  <a:pt x="1336" y="2385"/>
                </a:lnTo>
                <a:lnTo>
                  <a:pt x="1336" y="2275"/>
                </a:lnTo>
                <a:lnTo>
                  <a:pt x="1339" y="2252"/>
                </a:lnTo>
                <a:lnTo>
                  <a:pt x="1346" y="2232"/>
                </a:lnTo>
                <a:lnTo>
                  <a:pt x="1357" y="2213"/>
                </a:lnTo>
                <a:lnTo>
                  <a:pt x="1373" y="2198"/>
                </a:lnTo>
                <a:lnTo>
                  <a:pt x="1391" y="2187"/>
                </a:lnTo>
                <a:lnTo>
                  <a:pt x="1412" y="2179"/>
                </a:lnTo>
                <a:lnTo>
                  <a:pt x="1435" y="2177"/>
                </a:lnTo>
                <a:lnTo>
                  <a:pt x="1446" y="2177"/>
                </a:lnTo>
                <a:lnTo>
                  <a:pt x="1468" y="2179"/>
                </a:lnTo>
                <a:lnTo>
                  <a:pt x="1489" y="2187"/>
                </a:lnTo>
                <a:lnTo>
                  <a:pt x="1507" y="2198"/>
                </a:lnTo>
                <a:lnTo>
                  <a:pt x="1522" y="2213"/>
                </a:lnTo>
                <a:lnTo>
                  <a:pt x="1533" y="2232"/>
                </a:lnTo>
                <a:lnTo>
                  <a:pt x="1541" y="2252"/>
                </a:lnTo>
                <a:lnTo>
                  <a:pt x="1543" y="2275"/>
                </a:lnTo>
                <a:lnTo>
                  <a:pt x="1543" y="2385"/>
                </a:lnTo>
                <a:lnTo>
                  <a:pt x="1582" y="2385"/>
                </a:lnTo>
                <a:lnTo>
                  <a:pt x="1582" y="2275"/>
                </a:lnTo>
                <a:lnTo>
                  <a:pt x="1584" y="2252"/>
                </a:lnTo>
                <a:lnTo>
                  <a:pt x="1592" y="2232"/>
                </a:lnTo>
                <a:lnTo>
                  <a:pt x="1603" y="2213"/>
                </a:lnTo>
                <a:lnTo>
                  <a:pt x="1618" y="2198"/>
                </a:lnTo>
                <a:lnTo>
                  <a:pt x="1637" y="2187"/>
                </a:lnTo>
                <a:lnTo>
                  <a:pt x="1657" y="2179"/>
                </a:lnTo>
                <a:lnTo>
                  <a:pt x="1680" y="2177"/>
                </a:lnTo>
                <a:lnTo>
                  <a:pt x="1690" y="2177"/>
                </a:lnTo>
                <a:lnTo>
                  <a:pt x="1713" y="2179"/>
                </a:lnTo>
                <a:lnTo>
                  <a:pt x="1734" y="2187"/>
                </a:lnTo>
                <a:lnTo>
                  <a:pt x="1752" y="2198"/>
                </a:lnTo>
                <a:lnTo>
                  <a:pt x="1768" y="2213"/>
                </a:lnTo>
                <a:lnTo>
                  <a:pt x="1780" y="2232"/>
                </a:lnTo>
                <a:lnTo>
                  <a:pt x="1786" y="2252"/>
                </a:lnTo>
                <a:lnTo>
                  <a:pt x="1790" y="2275"/>
                </a:lnTo>
                <a:lnTo>
                  <a:pt x="1790" y="2482"/>
                </a:lnTo>
                <a:lnTo>
                  <a:pt x="1789" y="2482"/>
                </a:lnTo>
                <a:lnTo>
                  <a:pt x="1789" y="2483"/>
                </a:lnTo>
                <a:lnTo>
                  <a:pt x="1789" y="3085"/>
                </a:lnTo>
                <a:lnTo>
                  <a:pt x="1789" y="3087"/>
                </a:lnTo>
                <a:lnTo>
                  <a:pt x="1789" y="3093"/>
                </a:lnTo>
                <a:lnTo>
                  <a:pt x="1788" y="3101"/>
                </a:lnTo>
                <a:lnTo>
                  <a:pt x="1786" y="3113"/>
                </a:lnTo>
                <a:lnTo>
                  <a:pt x="1785" y="3128"/>
                </a:lnTo>
                <a:lnTo>
                  <a:pt x="1782" y="3145"/>
                </a:lnTo>
                <a:lnTo>
                  <a:pt x="1779" y="3164"/>
                </a:lnTo>
                <a:lnTo>
                  <a:pt x="1773" y="3186"/>
                </a:lnTo>
                <a:lnTo>
                  <a:pt x="1767" y="3208"/>
                </a:lnTo>
                <a:lnTo>
                  <a:pt x="1759" y="3231"/>
                </a:lnTo>
                <a:lnTo>
                  <a:pt x="1749" y="3256"/>
                </a:lnTo>
                <a:lnTo>
                  <a:pt x="1737" y="3281"/>
                </a:lnTo>
                <a:lnTo>
                  <a:pt x="1723" y="3306"/>
                </a:lnTo>
                <a:lnTo>
                  <a:pt x="1707" y="3330"/>
                </a:lnTo>
                <a:lnTo>
                  <a:pt x="1688" y="3356"/>
                </a:lnTo>
                <a:lnTo>
                  <a:pt x="1666" y="3379"/>
                </a:lnTo>
                <a:lnTo>
                  <a:pt x="1642" y="3401"/>
                </a:lnTo>
                <a:lnTo>
                  <a:pt x="1614" y="3422"/>
                </a:lnTo>
                <a:lnTo>
                  <a:pt x="1583" y="3441"/>
                </a:lnTo>
                <a:lnTo>
                  <a:pt x="1549" y="3459"/>
                </a:lnTo>
                <a:lnTo>
                  <a:pt x="1511" y="3473"/>
                </a:lnTo>
                <a:lnTo>
                  <a:pt x="1469" y="3485"/>
                </a:lnTo>
                <a:lnTo>
                  <a:pt x="1424" y="3494"/>
                </a:lnTo>
                <a:lnTo>
                  <a:pt x="1374" y="3500"/>
                </a:lnTo>
                <a:lnTo>
                  <a:pt x="1320" y="3502"/>
                </a:lnTo>
                <a:lnTo>
                  <a:pt x="1264" y="3500"/>
                </a:lnTo>
                <a:lnTo>
                  <a:pt x="1212" y="3495"/>
                </a:lnTo>
                <a:lnTo>
                  <a:pt x="1163" y="3487"/>
                </a:lnTo>
                <a:lnTo>
                  <a:pt x="1120" y="3477"/>
                </a:lnTo>
                <a:lnTo>
                  <a:pt x="1080" y="3463"/>
                </a:lnTo>
                <a:lnTo>
                  <a:pt x="1044" y="3448"/>
                </a:lnTo>
                <a:lnTo>
                  <a:pt x="1011" y="3431"/>
                </a:lnTo>
                <a:lnTo>
                  <a:pt x="983" y="3413"/>
                </a:lnTo>
                <a:lnTo>
                  <a:pt x="956" y="3394"/>
                </a:lnTo>
                <a:lnTo>
                  <a:pt x="934" y="3373"/>
                </a:lnTo>
                <a:lnTo>
                  <a:pt x="914" y="3353"/>
                </a:lnTo>
                <a:lnTo>
                  <a:pt x="898" y="3332"/>
                </a:lnTo>
                <a:lnTo>
                  <a:pt x="884" y="3312"/>
                </a:lnTo>
                <a:lnTo>
                  <a:pt x="873" y="3292"/>
                </a:lnTo>
                <a:lnTo>
                  <a:pt x="864" y="3273"/>
                </a:lnTo>
                <a:lnTo>
                  <a:pt x="862" y="3270"/>
                </a:lnTo>
                <a:lnTo>
                  <a:pt x="858" y="3263"/>
                </a:lnTo>
                <a:lnTo>
                  <a:pt x="851" y="3251"/>
                </a:lnTo>
                <a:lnTo>
                  <a:pt x="842" y="3234"/>
                </a:lnTo>
                <a:lnTo>
                  <a:pt x="830" y="3215"/>
                </a:lnTo>
                <a:lnTo>
                  <a:pt x="817" y="3192"/>
                </a:lnTo>
                <a:lnTo>
                  <a:pt x="803" y="3165"/>
                </a:lnTo>
                <a:lnTo>
                  <a:pt x="786" y="3137"/>
                </a:lnTo>
                <a:lnTo>
                  <a:pt x="768" y="3106"/>
                </a:lnTo>
                <a:lnTo>
                  <a:pt x="749" y="3074"/>
                </a:lnTo>
                <a:lnTo>
                  <a:pt x="731" y="3040"/>
                </a:lnTo>
                <a:lnTo>
                  <a:pt x="711" y="3004"/>
                </a:lnTo>
                <a:lnTo>
                  <a:pt x="691" y="2969"/>
                </a:lnTo>
                <a:lnTo>
                  <a:pt x="670" y="2934"/>
                </a:lnTo>
                <a:lnTo>
                  <a:pt x="650" y="2898"/>
                </a:lnTo>
                <a:lnTo>
                  <a:pt x="630" y="2864"/>
                </a:lnTo>
                <a:lnTo>
                  <a:pt x="611" y="2829"/>
                </a:lnTo>
                <a:lnTo>
                  <a:pt x="593" y="2796"/>
                </a:lnTo>
                <a:lnTo>
                  <a:pt x="575" y="2766"/>
                </a:lnTo>
                <a:lnTo>
                  <a:pt x="559" y="2737"/>
                </a:lnTo>
                <a:lnTo>
                  <a:pt x="545" y="2711"/>
                </a:lnTo>
                <a:lnTo>
                  <a:pt x="532" y="2686"/>
                </a:lnTo>
                <a:lnTo>
                  <a:pt x="521" y="2667"/>
                </a:lnTo>
                <a:lnTo>
                  <a:pt x="512" y="2650"/>
                </a:lnTo>
                <a:lnTo>
                  <a:pt x="500" y="2621"/>
                </a:lnTo>
                <a:lnTo>
                  <a:pt x="492" y="2596"/>
                </a:lnTo>
                <a:lnTo>
                  <a:pt x="490" y="2572"/>
                </a:lnTo>
                <a:lnTo>
                  <a:pt x="492" y="2551"/>
                </a:lnTo>
                <a:lnTo>
                  <a:pt x="497" y="2532"/>
                </a:lnTo>
                <a:lnTo>
                  <a:pt x="507" y="2517"/>
                </a:lnTo>
                <a:lnTo>
                  <a:pt x="520" y="2504"/>
                </a:lnTo>
                <a:lnTo>
                  <a:pt x="534" y="2494"/>
                </a:lnTo>
                <a:lnTo>
                  <a:pt x="552" y="2487"/>
                </a:lnTo>
                <a:lnTo>
                  <a:pt x="572" y="2484"/>
                </a:lnTo>
                <a:lnTo>
                  <a:pt x="591" y="2483"/>
                </a:lnTo>
                <a:lnTo>
                  <a:pt x="614" y="2486"/>
                </a:lnTo>
                <a:lnTo>
                  <a:pt x="636" y="2496"/>
                </a:lnTo>
                <a:lnTo>
                  <a:pt x="659" y="2511"/>
                </a:lnTo>
                <a:lnTo>
                  <a:pt x="681" y="2533"/>
                </a:lnTo>
                <a:lnTo>
                  <a:pt x="705" y="2561"/>
                </a:lnTo>
                <a:lnTo>
                  <a:pt x="731" y="2592"/>
                </a:lnTo>
                <a:lnTo>
                  <a:pt x="757" y="2626"/>
                </a:lnTo>
                <a:lnTo>
                  <a:pt x="785" y="2662"/>
                </a:lnTo>
                <a:lnTo>
                  <a:pt x="816" y="2700"/>
                </a:lnTo>
                <a:lnTo>
                  <a:pt x="850" y="2737"/>
                </a:lnTo>
                <a:lnTo>
                  <a:pt x="850" y="2133"/>
                </a:lnTo>
                <a:lnTo>
                  <a:pt x="797" y="2120"/>
                </a:lnTo>
                <a:lnTo>
                  <a:pt x="746" y="2100"/>
                </a:lnTo>
                <a:lnTo>
                  <a:pt x="699" y="2076"/>
                </a:lnTo>
                <a:lnTo>
                  <a:pt x="654" y="2046"/>
                </a:lnTo>
                <a:lnTo>
                  <a:pt x="615" y="2011"/>
                </a:lnTo>
                <a:lnTo>
                  <a:pt x="578" y="1972"/>
                </a:lnTo>
                <a:lnTo>
                  <a:pt x="546" y="1930"/>
                </a:lnTo>
                <a:lnTo>
                  <a:pt x="520" y="1884"/>
                </a:lnTo>
                <a:lnTo>
                  <a:pt x="499" y="1835"/>
                </a:lnTo>
                <a:lnTo>
                  <a:pt x="482" y="1783"/>
                </a:lnTo>
                <a:lnTo>
                  <a:pt x="473" y="1729"/>
                </a:lnTo>
                <a:lnTo>
                  <a:pt x="469" y="1673"/>
                </a:lnTo>
                <a:lnTo>
                  <a:pt x="472" y="1618"/>
                </a:lnTo>
                <a:lnTo>
                  <a:pt x="482" y="1565"/>
                </a:lnTo>
                <a:lnTo>
                  <a:pt x="496" y="1514"/>
                </a:lnTo>
                <a:lnTo>
                  <a:pt x="517" y="1466"/>
                </a:lnTo>
                <a:lnTo>
                  <a:pt x="543" y="1421"/>
                </a:lnTo>
                <a:lnTo>
                  <a:pt x="573" y="1379"/>
                </a:lnTo>
                <a:lnTo>
                  <a:pt x="608" y="1340"/>
                </a:lnTo>
                <a:lnTo>
                  <a:pt x="647" y="1306"/>
                </a:lnTo>
                <a:lnTo>
                  <a:pt x="689" y="1275"/>
                </a:lnTo>
                <a:lnTo>
                  <a:pt x="734" y="1250"/>
                </a:lnTo>
                <a:lnTo>
                  <a:pt x="783" y="1230"/>
                </a:lnTo>
                <a:lnTo>
                  <a:pt x="834" y="1215"/>
                </a:lnTo>
                <a:lnTo>
                  <a:pt x="887" y="1206"/>
                </a:lnTo>
                <a:lnTo>
                  <a:pt x="942" y="1203"/>
                </a:lnTo>
                <a:close/>
                <a:moveTo>
                  <a:pt x="639" y="141"/>
                </a:moveTo>
                <a:lnTo>
                  <a:pt x="628" y="144"/>
                </a:lnTo>
                <a:lnTo>
                  <a:pt x="619" y="153"/>
                </a:lnTo>
                <a:lnTo>
                  <a:pt x="616" y="165"/>
                </a:lnTo>
                <a:lnTo>
                  <a:pt x="619" y="177"/>
                </a:lnTo>
                <a:lnTo>
                  <a:pt x="628" y="185"/>
                </a:lnTo>
                <a:lnTo>
                  <a:pt x="639" y="188"/>
                </a:lnTo>
                <a:lnTo>
                  <a:pt x="1056" y="188"/>
                </a:lnTo>
                <a:lnTo>
                  <a:pt x="1068" y="185"/>
                </a:lnTo>
                <a:lnTo>
                  <a:pt x="1077" y="177"/>
                </a:lnTo>
                <a:lnTo>
                  <a:pt x="1080" y="165"/>
                </a:lnTo>
                <a:lnTo>
                  <a:pt x="1077" y="153"/>
                </a:lnTo>
                <a:lnTo>
                  <a:pt x="1068" y="144"/>
                </a:lnTo>
                <a:lnTo>
                  <a:pt x="1056" y="141"/>
                </a:lnTo>
                <a:lnTo>
                  <a:pt x="639" y="141"/>
                </a:lnTo>
                <a:close/>
                <a:moveTo>
                  <a:pt x="197" y="0"/>
                </a:moveTo>
                <a:lnTo>
                  <a:pt x="1498" y="0"/>
                </a:lnTo>
                <a:lnTo>
                  <a:pt x="1533" y="2"/>
                </a:lnTo>
                <a:lnTo>
                  <a:pt x="1566" y="12"/>
                </a:lnTo>
                <a:lnTo>
                  <a:pt x="1597" y="26"/>
                </a:lnTo>
                <a:lnTo>
                  <a:pt x="1625" y="46"/>
                </a:lnTo>
                <a:lnTo>
                  <a:pt x="1648" y="69"/>
                </a:lnTo>
                <a:lnTo>
                  <a:pt x="1668" y="97"/>
                </a:lnTo>
                <a:lnTo>
                  <a:pt x="1683" y="127"/>
                </a:lnTo>
                <a:lnTo>
                  <a:pt x="1692" y="160"/>
                </a:lnTo>
                <a:lnTo>
                  <a:pt x="1696" y="196"/>
                </a:lnTo>
                <a:lnTo>
                  <a:pt x="1696" y="2034"/>
                </a:lnTo>
                <a:lnTo>
                  <a:pt x="1558" y="2034"/>
                </a:lnTo>
                <a:lnTo>
                  <a:pt x="1558" y="310"/>
                </a:lnTo>
                <a:lnTo>
                  <a:pt x="137" y="310"/>
                </a:lnTo>
                <a:lnTo>
                  <a:pt x="137" y="2542"/>
                </a:lnTo>
                <a:lnTo>
                  <a:pt x="356" y="2542"/>
                </a:lnTo>
                <a:lnTo>
                  <a:pt x="551" y="2905"/>
                </a:lnTo>
                <a:lnTo>
                  <a:pt x="197" y="2905"/>
                </a:lnTo>
                <a:lnTo>
                  <a:pt x="161" y="2902"/>
                </a:lnTo>
                <a:lnTo>
                  <a:pt x="128" y="2892"/>
                </a:lnTo>
                <a:lnTo>
                  <a:pt x="98" y="2878"/>
                </a:lnTo>
                <a:lnTo>
                  <a:pt x="71" y="2858"/>
                </a:lnTo>
                <a:lnTo>
                  <a:pt x="46" y="2835"/>
                </a:lnTo>
                <a:lnTo>
                  <a:pt x="27" y="2807"/>
                </a:lnTo>
                <a:lnTo>
                  <a:pt x="12" y="2777"/>
                </a:lnTo>
                <a:lnTo>
                  <a:pt x="3" y="2744"/>
                </a:lnTo>
                <a:lnTo>
                  <a:pt x="0" y="2708"/>
                </a:lnTo>
                <a:lnTo>
                  <a:pt x="0" y="196"/>
                </a:lnTo>
                <a:lnTo>
                  <a:pt x="3" y="160"/>
                </a:lnTo>
                <a:lnTo>
                  <a:pt x="12" y="127"/>
                </a:lnTo>
                <a:lnTo>
                  <a:pt x="27" y="97"/>
                </a:lnTo>
                <a:lnTo>
                  <a:pt x="46" y="69"/>
                </a:lnTo>
                <a:lnTo>
                  <a:pt x="71" y="46"/>
                </a:lnTo>
                <a:lnTo>
                  <a:pt x="98" y="26"/>
                </a:lnTo>
                <a:lnTo>
                  <a:pt x="128" y="12"/>
                </a:lnTo>
                <a:lnTo>
                  <a:pt x="161" y="2"/>
                </a:lnTo>
                <a:lnTo>
                  <a:pt x="19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29ADCB55-B44C-47A2-96C4-6077D6919C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73" y="56483"/>
            <a:ext cx="1343005" cy="575049"/>
          </a:xfrm>
          <a:prstGeom prst="rect">
            <a:avLst/>
          </a:prstGeom>
        </p:spPr>
      </p:pic>
      <p:sp>
        <p:nvSpPr>
          <p:cNvPr id="5" name="Slide Number Placeholder 4">
            <a:extLst>
              <a:ext uri="{FF2B5EF4-FFF2-40B4-BE49-F238E27FC236}">
                <a16:creationId xmlns:a16="http://schemas.microsoft.com/office/drawing/2014/main" id="{A885B24D-B049-33FE-6857-F4B7A0F966FC}"/>
              </a:ext>
            </a:extLst>
          </p:cNvPr>
          <p:cNvSpPr>
            <a:spLocks noGrp="1"/>
          </p:cNvSpPr>
          <p:nvPr>
            <p:ph type="sldNum" sz="quarter" idx="12"/>
          </p:nvPr>
        </p:nvSpPr>
        <p:spPr/>
        <p:txBody>
          <a:bodyPr/>
          <a:lstStyle/>
          <a:p>
            <a:fld id="{38A635C9-4A98-4745-BD96-9D0E32025E69}" type="slidenum">
              <a:rPr lang="en-IN" smtClean="0"/>
              <a:t>9</a:t>
            </a:fld>
            <a:endParaRPr lang="en-IN" dirty="0"/>
          </a:p>
        </p:txBody>
      </p:sp>
      <p:sp>
        <p:nvSpPr>
          <p:cNvPr id="3" name="TextBox 2">
            <a:extLst>
              <a:ext uri="{FF2B5EF4-FFF2-40B4-BE49-F238E27FC236}">
                <a16:creationId xmlns:a16="http://schemas.microsoft.com/office/drawing/2014/main" id="{6A9DDFCA-3213-E504-3295-3F48C2E7C3C5}"/>
              </a:ext>
            </a:extLst>
          </p:cNvPr>
          <p:cNvSpPr txBox="1"/>
          <p:nvPr/>
        </p:nvSpPr>
        <p:spPr>
          <a:xfrm>
            <a:off x="302104" y="1119483"/>
            <a:ext cx="9850081" cy="646331"/>
          </a:xfrm>
          <a:prstGeom prst="rect">
            <a:avLst/>
          </a:prstGeom>
          <a:noFill/>
        </p:spPr>
        <p:txBody>
          <a:bodyPr wrap="square" rtlCol="0">
            <a:spAutoFit/>
          </a:bodyPr>
          <a:lstStyle/>
          <a:p>
            <a:r>
              <a:rPr lang="en-IN" sz="3600" dirty="0"/>
              <a:t>EDA is used to </a:t>
            </a:r>
          </a:p>
        </p:txBody>
      </p:sp>
      <p:sp>
        <p:nvSpPr>
          <p:cNvPr id="6" name="TextBox 5">
            <a:extLst>
              <a:ext uri="{FF2B5EF4-FFF2-40B4-BE49-F238E27FC236}">
                <a16:creationId xmlns:a16="http://schemas.microsoft.com/office/drawing/2014/main" id="{5A220CE1-8CC2-B3F7-13CB-2710A2444B18}"/>
              </a:ext>
            </a:extLst>
          </p:cNvPr>
          <p:cNvSpPr txBox="1"/>
          <p:nvPr/>
        </p:nvSpPr>
        <p:spPr>
          <a:xfrm>
            <a:off x="253451" y="2050317"/>
            <a:ext cx="8839934" cy="923330"/>
          </a:xfrm>
          <a:prstGeom prst="rect">
            <a:avLst/>
          </a:prstGeom>
          <a:noFill/>
        </p:spPr>
        <p:txBody>
          <a:bodyPr wrap="square" rtlCol="0">
            <a:spAutoFit/>
          </a:bodyPr>
          <a:lstStyle/>
          <a:p>
            <a:r>
              <a:rPr lang="en-IN" dirty="0"/>
              <a:t>It consists of 6 </a:t>
            </a:r>
            <a:r>
              <a:rPr lang="en-IN" dirty="0" err="1"/>
              <a:t>tansformation</a:t>
            </a:r>
            <a:r>
              <a:rPr lang="en-IN" dirty="0"/>
              <a:t>  out of which we are using multi cast transformation. This transformation creates multiple copy of dataset so you can simultaneously work with  many version of dataset at a time </a:t>
            </a:r>
          </a:p>
        </p:txBody>
      </p:sp>
      <p:pic>
        <p:nvPicPr>
          <p:cNvPr id="10" name="Picture 9">
            <a:extLst>
              <a:ext uri="{FF2B5EF4-FFF2-40B4-BE49-F238E27FC236}">
                <a16:creationId xmlns:a16="http://schemas.microsoft.com/office/drawing/2014/main" id="{A1FB22A0-0D31-5402-604F-F946E39B5BF8}"/>
              </a:ext>
            </a:extLst>
          </p:cNvPr>
          <p:cNvPicPr>
            <a:picLocks noChangeAspect="1"/>
          </p:cNvPicPr>
          <p:nvPr/>
        </p:nvPicPr>
        <p:blipFill>
          <a:blip r:embed="rId3"/>
          <a:stretch>
            <a:fillRect/>
          </a:stretch>
        </p:blipFill>
        <p:spPr>
          <a:xfrm>
            <a:off x="414579" y="3167980"/>
            <a:ext cx="1272650" cy="304826"/>
          </a:xfrm>
          <a:prstGeom prst="rect">
            <a:avLst/>
          </a:prstGeom>
        </p:spPr>
      </p:pic>
    </p:spTree>
    <p:extLst>
      <p:ext uri="{BB962C8B-B14F-4D97-AF65-F5344CB8AC3E}">
        <p14:creationId xmlns:p14="http://schemas.microsoft.com/office/powerpoint/2010/main" val="372378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12642</TotalTime>
  <Words>554</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Nunito</vt:lpstr>
      <vt:lpstr>system-ui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pre ltp</cp:lastModifiedBy>
  <cp:revision>129</cp:revision>
  <dcterms:created xsi:type="dcterms:W3CDTF">2024-06-03T04:50:38Z</dcterms:created>
  <dcterms:modified xsi:type="dcterms:W3CDTF">2025-04-17T17:54:20Z</dcterms:modified>
</cp:coreProperties>
</file>