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>
        <p:scale>
          <a:sx n="85" d="100"/>
          <a:sy n="85" d="100"/>
        </p:scale>
        <p:origin x="2400" y="9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3225"/>
            <a:ext cx="7772400" cy="1470025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(DFD)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Tucson Transit Tracker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4CF83-F999-046C-D339-271677126A71}"/>
              </a:ext>
            </a:extLst>
          </p:cNvPr>
          <p:cNvSpPr txBox="1"/>
          <p:nvPr/>
        </p:nvSpPr>
        <p:spPr>
          <a:xfrm>
            <a:off x="3873732" y="467194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Chaeeun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Lee</a:t>
            </a:r>
            <a:endParaRPr lang="en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Tucson Transit Tracker - Data Flow Diagram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993605"/>
            <a:ext cx="2743200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(Location, Stop Selection)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1993605"/>
            <a:ext cx="1924494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</a:p>
          <a:p>
            <a:pPr algn="ctr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(ETA Calculation, Updates)</a:t>
            </a:r>
          </a:p>
        </p:txBody>
      </p:sp>
      <p:sp>
        <p:nvSpPr>
          <p:cNvPr id="5" name="Rectangle 4"/>
          <p:cNvSpPr/>
          <p:nvPr/>
        </p:nvSpPr>
        <p:spPr>
          <a:xfrm>
            <a:off x="3554777" y="4051006"/>
            <a:ext cx="2130140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</a:p>
          <a:p>
            <a:pPr algn="ctr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(GPS, Route Info)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0" y="1993605"/>
            <a:ext cx="2286000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algn="ctr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(Real-time Info, Alerts)</a:t>
            </a:r>
          </a:p>
        </p:txBody>
      </p:sp>
      <p:cxnSp>
        <p:nvCxnSpPr>
          <p:cNvPr id="7" name="Connector 6"/>
          <p:cNvCxnSpPr>
            <a:cxnSpLocks/>
          </p:cNvCxnSpPr>
          <p:nvPr/>
        </p:nvCxnSpPr>
        <p:spPr>
          <a:xfrm>
            <a:off x="3200400" y="2599661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>
            <a:cxnSpLocks/>
          </p:cNvCxnSpPr>
          <p:nvPr/>
        </p:nvCxnSpPr>
        <p:spPr>
          <a:xfrm>
            <a:off x="4572000" y="3136605"/>
            <a:ext cx="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>
            <a:cxnSpLocks/>
          </p:cNvCxnSpPr>
          <p:nvPr/>
        </p:nvCxnSpPr>
        <p:spPr>
          <a:xfrm>
            <a:off x="5582094" y="2599661"/>
            <a:ext cx="8187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Mock-ups</a:t>
            </a:r>
          </a:p>
        </p:txBody>
      </p:sp>
      <p:sp>
        <p:nvSpPr>
          <p:cNvPr id="3" name="Rectangle 2"/>
          <p:cNvSpPr/>
          <p:nvPr/>
        </p:nvSpPr>
        <p:spPr>
          <a:xfrm>
            <a:off x="367879" y="1368921"/>
            <a:ext cx="2743200" cy="3657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Home Screen</a:t>
            </a:r>
          </a:p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- Current location detection</a:t>
            </a:r>
          </a:p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- Nearby stops with ETA</a:t>
            </a:r>
          </a:p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- Search bar for stop lookup</a:t>
            </a:r>
          </a:p>
        </p:txBody>
      </p:sp>
      <p:sp>
        <p:nvSpPr>
          <p:cNvPr id="4" name="Rectangle 3"/>
          <p:cNvSpPr/>
          <p:nvPr/>
        </p:nvSpPr>
        <p:spPr>
          <a:xfrm>
            <a:off x="3242930" y="1368921"/>
            <a:ext cx="2743200" cy="3657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Screen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Real-time bus location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Highlighted routes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User-selected stops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7981" y="1368921"/>
            <a:ext cx="2743200" cy="3657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Center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Alerts for delays or changes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History of received notifications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014" y="5073580"/>
            <a:ext cx="202491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1: Home Screen Mock-up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49361" y="5076259"/>
            <a:ext cx="193033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2: Map Screen Mock-up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97349" y="5073580"/>
            <a:ext cx="178446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3: Notification Center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110</Words>
  <Application>Microsoft Macintosh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Data Flow Diagram (DFD)</vt:lpstr>
      <vt:lpstr>Tucson Transit Tracker - Data Flow Diagram</vt:lpstr>
      <vt:lpstr>User Interface Mock-ups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chaeeun lee</cp:lastModifiedBy>
  <cp:revision>2</cp:revision>
  <dcterms:created xsi:type="dcterms:W3CDTF">2013-01-27T09:14:16Z</dcterms:created>
  <dcterms:modified xsi:type="dcterms:W3CDTF">2024-12-18T22:01:53Z</dcterms:modified>
  <cp:category/>
</cp:coreProperties>
</file>