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8" r:id="rId3"/>
    <p:sldId id="259" r:id="rId4"/>
    <p:sldId id="260" r:id="rId5"/>
    <p:sldId id="261" r:id="rId6"/>
    <p:sldId id="262" r:id="rId7"/>
    <p:sldId id="265" r:id="rId8"/>
    <p:sldId id="266" r:id="rId9"/>
    <p:sldId id="263" r:id="rId10"/>
    <p:sldId id="264" r:id="rId11"/>
    <p:sldId id="268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44ABC8-060F-4835-AE6C-58CE9D3116BA}" v="6" dt="2019-06-20T19:28:36.465"/>
    <p1510:client id="{428705F4-5EA9-4620-A1CD-58AD9099AE31}" v="7" dt="2019-06-20T18:14:42.56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illaume Muller" userId="e6c0cf4effd45b07" providerId="LiveId" clId="{3144ABC8-060F-4835-AE6C-58CE9D3116BA}"/>
    <pc:docChg chg="undo custSel mod addSld delSld modSld">
      <pc:chgData name="Guillaume Muller" userId="e6c0cf4effd45b07" providerId="LiveId" clId="{3144ABC8-060F-4835-AE6C-58CE9D3116BA}" dt="2019-06-20T19:38:27.267" v="203" actId="20577"/>
      <pc:docMkLst>
        <pc:docMk/>
      </pc:docMkLst>
      <pc:sldChg chg="del">
        <pc:chgData name="Guillaume Muller" userId="e6c0cf4effd45b07" providerId="LiveId" clId="{3144ABC8-060F-4835-AE6C-58CE9D3116BA}" dt="2019-06-20T19:36:28.249" v="200" actId="2696"/>
        <pc:sldMkLst>
          <pc:docMk/>
          <pc:sldMk cId="288241442" sldId="257"/>
        </pc:sldMkLst>
      </pc:sldChg>
      <pc:sldChg chg="modSp">
        <pc:chgData name="Guillaume Muller" userId="e6c0cf4effd45b07" providerId="LiveId" clId="{3144ABC8-060F-4835-AE6C-58CE9D3116BA}" dt="2019-06-20T19:36:49.178" v="202" actId="20577"/>
        <pc:sldMkLst>
          <pc:docMk/>
          <pc:sldMk cId="430382919" sldId="261"/>
        </pc:sldMkLst>
        <pc:spChg chg="mod">
          <ac:chgData name="Guillaume Muller" userId="e6c0cf4effd45b07" providerId="LiveId" clId="{3144ABC8-060F-4835-AE6C-58CE9D3116BA}" dt="2019-06-20T19:36:49.178" v="202" actId="20577"/>
          <ac:spMkLst>
            <pc:docMk/>
            <pc:sldMk cId="430382919" sldId="261"/>
            <ac:spMk id="3" creationId="{34EF8A5B-090A-4350-95AE-FDA4814327AE}"/>
          </ac:spMkLst>
        </pc:spChg>
      </pc:sldChg>
      <pc:sldChg chg="addSp delSp modSp mod setBg">
        <pc:chgData name="Guillaume Muller" userId="e6c0cf4effd45b07" providerId="LiveId" clId="{3144ABC8-060F-4835-AE6C-58CE9D3116BA}" dt="2019-06-20T19:26:37.178" v="21" actId="478"/>
        <pc:sldMkLst>
          <pc:docMk/>
          <pc:sldMk cId="264899963" sldId="266"/>
        </pc:sldMkLst>
        <pc:spChg chg="mod">
          <ac:chgData name="Guillaume Muller" userId="e6c0cf4effd45b07" providerId="LiveId" clId="{3144ABC8-060F-4835-AE6C-58CE9D3116BA}" dt="2019-06-20T19:26:29.288" v="19" actId="26606"/>
          <ac:spMkLst>
            <pc:docMk/>
            <pc:sldMk cId="264899963" sldId="266"/>
            <ac:spMk id="2" creationId="{F43973EC-29AE-4F25-ACBB-2BFF3DC97383}"/>
          </ac:spMkLst>
        </pc:spChg>
        <pc:spChg chg="del mod">
          <ac:chgData name="Guillaume Muller" userId="e6c0cf4effd45b07" providerId="LiveId" clId="{3144ABC8-060F-4835-AE6C-58CE9D3116BA}" dt="2019-06-20T19:26:37.178" v="21" actId="478"/>
          <ac:spMkLst>
            <pc:docMk/>
            <pc:sldMk cId="264899963" sldId="266"/>
            <ac:spMk id="3" creationId="{444E5340-EADE-4F39-80F2-C4F162FE8676}"/>
          </ac:spMkLst>
        </pc:spChg>
        <pc:spChg chg="mod ord">
          <ac:chgData name="Guillaume Muller" userId="e6c0cf4effd45b07" providerId="LiveId" clId="{3144ABC8-060F-4835-AE6C-58CE9D3116BA}" dt="2019-06-20T19:26:29.288" v="19" actId="26606"/>
          <ac:spMkLst>
            <pc:docMk/>
            <pc:sldMk cId="264899963" sldId="266"/>
            <ac:spMk id="4" creationId="{BD9DC873-EF78-4DC9-B26B-7808F2F55554}"/>
          </ac:spMkLst>
        </pc:spChg>
        <pc:spChg chg="add del">
          <ac:chgData name="Guillaume Muller" userId="e6c0cf4effd45b07" providerId="LiveId" clId="{3144ABC8-060F-4835-AE6C-58CE9D3116BA}" dt="2019-06-20T19:26:15.961" v="8" actId="26606"/>
          <ac:spMkLst>
            <pc:docMk/>
            <pc:sldMk cId="264899963" sldId="266"/>
            <ac:spMk id="8" creationId="{21ECAAB0-702B-4C08-B30F-0AFAC3479ADF}"/>
          </ac:spMkLst>
        </pc:spChg>
        <pc:spChg chg="add del">
          <ac:chgData name="Guillaume Muller" userId="e6c0cf4effd45b07" providerId="LiveId" clId="{3144ABC8-060F-4835-AE6C-58CE9D3116BA}" dt="2019-06-20T19:26:21.309" v="12" actId="26606"/>
          <ac:spMkLst>
            <pc:docMk/>
            <pc:sldMk cId="264899963" sldId="266"/>
            <ac:spMk id="17" creationId="{56E390B6-47E3-4ADD-9C03-196F64347A07}"/>
          </ac:spMkLst>
        </pc:spChg>
        <pc:spChg chg="add del">
          <ac:chgData name="Guillaume Muller" userId="e6c0cf4effd45b07" providerId="LiveId" clId="{3144ABC8-060F-4835-AE6C-58CE9D3116BA}" dt="2019-06-20T19:26:03.678" v="4" actId="26606"/>
          <ac:spMkLst>
            <pc:docMk/>
            <pc:sldMk cId="264899963" sldId="266"/>
            <ac:spMk id="18" creationId="{EF263B76-D6AC-40A4-BA2E-CC8B89190ED9}"/>
          </ac:spMkLst>
        </pc:spChg>
        <pc:spChg chg="add del">
          <ac:chgData name="Guillaume Muller" userId="e6c0cf4effd45b07" providerId="LiveId" clId="{3144ABC8-060F-4835-AE6C-58CE9D3116BA}" dt="2019-06-20T19:26:19.226" v="10" actId="26606"/>
          <ac:spMkLst>
            <pc:docMk/>
            <pc:sldMk cId="264899963" sldId="266"/>
            <ac:spMk id="20" creationId="{EF3E1F0C-BCD9-491F-A435-D4A48FB439B9}"/>
          </ac:spMkLst>
        </pc:spChg>
        <pc:spChg chg="add del">
          <ac:chgData name="Guillaume Muller" userId="e6c0cf4effd45b07" providerId="LiveId" clId="{3144ABC8-060F-4835-AE6C-58CE9D3116BA}" dt="2019-06-20T19:26:22.951" v="14" actId="26606"/>
          <ac:spMkLst>
            <pc:docMk/>
            <pc:sldMk cId="264899963" sldId="266"/>
            <ac:spMk id="22" creationId="{EF263B76-D6AC-40A4-BA2E-CC8B89190ED9}"/>
          </ac:spMkLst>
        </pc:spChg>
        <pc:spChg chg="add del">
          <ac:chgData name="Guillaume Muller" userId="e6c0cf4effd45b07" providerId="LiveId" clId="{3144ABC8-060F-4835-AE6C-58CE9D3116BA}" dt="2019-06-20T19:26:25.147" v="16" actId="26606"/>
          <ac:spMkLst>
            <pc:docMk/>
            <pc:sldMk cId="264899963" sldId="266"/>
            <ac:spMk id="28" creationId="{8D6B9972-4A81-4223-9901-0E559A1D5E59}"/>
          </ac:spMkLst>
        </pc:spChg>
        <pc:spChg chg="add del">
          <ac:chgData name="Guillaume Muller" userId="e6c0cf4effd45b07" providerId="LiveId" clId="{3144ABC8-060F-4835-AE6C-58CE9D3116BA}" dt="2019-06-20T19:26:25.147" v="16" actId="26606"/>
          <ac:spMkLst>
            <pc:docMk/>
            <pc:sldMk cId="264899963" sldId="266"/>
            <ac:spMk id="29" creationId="{A6073935-E043-4801-AF06-06093A9145F7}"/>
          </ac:spMkLst>
        </pc:spChg>
        <pc:spChg chg="add del">
          <ac:chgData name="Guillaume Muller" userId="e6c0cf4effd45b07" providerId="LiveId" clId="{3144ABC8-060F-4835-AE6C-58CE9D3116BA}" dt="2019-06-20T19:26:29.272" v="18" actId="26606"/>
          <ac:spMkLst>
            <pc:docMk/>
            <pc:sldMk cId="264899963" sldId="266"/>
            <ac:spMk id="35" creationId="{EF3E1F0C-BCD9-491F-A435-D4A48FB439B9}"/>
          </ac:spMkLst>
        </pc:spChg>
        <pc:spChg chg="add">
          <ac:chgData name="Guillaume Muller" userId="e6c0cf4effd45b07" providerId="LiveId" clId="{3144ABC8-060F-4835-AE6C-58CE9D3116BA}" dt="2019-06-20T19:26:29.288" v="19" actId="26606"/>
          <ac:spMkLst>
            <pc:docMk/>
            <pc:sldMk cId="264899963" sldId="266"/>
            <ac:spMk id="38" creationId="{21ECAAB0-702B-4C08-B30F-0AFAC3479ADF}"/>
          </ac:spMkLst>
        </pc:spChg>
        <pc:grpChg chg="add del">
          <ac:chgData name="Guillaume Muller" userId="e6c0cf4effd45b07" providerId="LiveId" clId="{3144ABC8-060F-4835-AE6C-58CE9D3116BA}" dt="2019-06-20T19:26:15.961" v="8" actId="26606"/>
          <ac:grpSpMkLst>
            <pc:docMk/>
            <pc:sldMk cId="264899963" sldId="266"/>
            <ac:grpSpMk id="7" creationId="{28A4A409-9242-444A-AC1F-809866828B50}"/>
          </ac:grpSpMkLst>
        </pc:grpChg>
        <pc:grpChg chg="add del">
          <ac:chgData name="Guillaume Muller" userId="e6c0cf4effd45b07" providerId="LiveId" clId="{3144ABC8-060F-4835-AE6C-58CE9D3116BA}" dt="2019-06-20T19:26:21.309" v="12" actId="26606"/>
          <ac:grpSpMkLst>
            <pc:docMk/>
            <pc:sldMk cId="264899963" sldId="266"/>
            <ac:grpSpMk id="9" creationId="{08F94D66-27EC-4CB8-8226-D7F41C161863}"/>
          </ac:grpSpMkLst>
        </pc:grpChg>
        <pc:grpChg chg="add del">
          <ac:chgData name="Guillaume Muller" userId="e6c0cf4effd45b07" providerId="LiveId" clId="{3144ABC8-060F-4835-AE6C-58CE9D3116BA}" dt="2019-06-20T19:26:03.678" v="4" actId="26606"/>
          <ac:grpSpMkLst>
            <pc:docMk/>
            <pc:sldMk cId="264899963" sldId="266"/>
            <ac:grpSpMk id="10" creationId="{C616B3DC-C165-433D-9187-62DCC0E317D3}"/>
          </ac:grpSpMkLst>
        </pc:grpChg>
        <pc:grpChg chg="add del">
          <ac:chgData name="Guillaume Muller" userId="e6c0cf4effd45b07" providerId="LiveId" clId="{3144ABC8-060F-4835-AE6C-58CE9D3116BA}" dt="2019-06-20T19:26:19.226" v="10" actId="26606"/>
          <ac:grpSpMkLst>
            <pc:docMk/>
            <pc:sldMk cId="264899963" sldId="266"/>
            <ac:grpSpMk id="19" creationId="{C616B3DC-C165-433D-9187-62DCC0E317D3}"/>
          </ac:grpSpMkLst>
        </pc:grpChg>
        <pc:grpChg chg="add del">
          <ac:chgData name="Guillaume Muller" userId="e6c0cf4effd45b07" providerId="LiveId" clId="{3144ABC8-060F-4835-AE6C-58CE9D3116BA}" dt="2019-06-20T19:26:22.951" v="14" actId="26606"/>
          <ac:grpSpMkLst>
            <pc:docMk/>
            <pc:sldMk cId="264899963" sldId="266"/>
            <ac:grpSpMk id="21" creationId="{C616B3DC-C165-433D-9187-62DCC0E317D3}"/>
          </ac:grpSpMkLst>
        </pc:grpChg>
        <pc:grpChg chg="add del">
          <ac:chgData name="Guillaume Muller" userId="e6c0cf4effd45b07" providerId="LiveId" clId="{3144ABC8-060F-4835-AE6C-58CE9D3116BA}" dt="2019-06-20T19:26:25.147" v="16" actId="26606"/>
          <ac:grpSpMkLst>
            <pc:docMk/>
            <pc:sldMk cId="264899963" sldId="266"/>
            <ac:grpSpMk id="27" creationId="{C616B3DC-C165-433D-9187-62DCC0E317D3}"/>
          </ac:grpSpMkLst>
        </pc:grpChg>
        <pc:grpChg chg="add del">
          <ac:chgData name="Guillaume Muller" userId="e6c0cf4effd45b07" providerId="LiveId" clId="{3144ABC8-060F-4835-AE6C-58CE9D3116BA}" dt="2019-06-20T19:26:25.147" v="16" actId="26606"/>
          <ac:grpSpMkLst>
            <pc:docMk/>
            <pc:sldMk cId="264899963" sldId="266"/>
            <ac:grpSpMk id="30" creationId="{8AC26FF4-D6F9-4A94-A837-D051A101EDD3}"/>
          </ac:grpSpMkLst>
        </pc:grpChg>
        <pc:grpChg chg="add del">
          <ac:chgData name="Guillaume Muller" userId="e6c0cf4effd45b07" providerId="LiveId" clId="{3144ABC8-060F-4835-AE6C-58CE9D3116BA}" dt="2019-06-20T19:26:29.272" v="18" actId="26606"/>
          <ac:grpSpMkLst>
            <pc:docMk/>
            <pc:sldMk cId="264899963" sldId="266"/>
            <ac:grpSpMk id="34" creationId="{C616B3DC-C165-433D-9187-62DCC0E317D3}"/>
          </ac:grpSpMkLst>
        </pc:grpChg>
        <pc:grpChg chg="add">
          <ac:chgData name="Guillaume Muller" userId="e6c0cf4effd45b07" providerId="LiveId" clId="{3144ABC8-060F-4835-AE6C-58CE9D3116BA}" dt="2019-06-20T19:26:29.288" v="19" actId="26606"/>
          <ac:grpSpMkLst>
            <pc:docMk/>
            <pc:sldMk cId="264899963" sldId="266"/>
            <ac:grpSpMk id="37" creationId="{28A4A409-9242-444A-AC1F-809866828B50}"/>
          </ac:grpSpMkLst>
        </pc:grpChg>
        <pc:picChg chg="add mod">
          <ac:chgData name="Guillaume Muller" userId="e6c0cf4effd45b07" providerId="LiveId" clId="{3144ABC8-060F-4835-AE6C-58CE9D3116BA}" dt="2019-06-20T19:26:29.288" v="19" actId="26606"/>
          <ac:picMkLst>
            <pc:docMk/>
            <pc:sldMk cId="264899963" sldId="266"/>
            <ac:picMk id="5" creationId="{80F6405F-119E-4354-A844-628D35E851AF}"/>
          </ac:picMkLst>
        </pc:picChg>
      </pc:sldChg>
      <pc:sldChg chg="modSp add">
        <pc:chgData name="Guillaume Muller" userId="e6c0cf4effd45b07" providerId="LiveId" clId="{3144ABC8-060F-4835-AE6C-58CE9D3116BA}" dt="2019-06-20T19:28:25.081" v="79" actId="5793"/>
        <pc:sldMkLst>
          <pc:docMk/>
          <pc:sldMk cId="1773567752" sldId="267"/>
        </pc:sldMkLst>
        <pc:spChg chg="mod">
          <ac:chgData name="Guillaume Muller" userId="e6c0cf4effd45b07" providerId="LiveId" clId="{3144ABC8-060F-4835-AE6C-58CE9D3116BA}" dt="2019-06-20T19:27:49.929" v="65" actId="20577"/>
          <ac:spMkLst>
            <pc:docMk/>
            <pc:sldMk cId="1773567752" sldId="267"/>
            <ac:spMk id="2" creationId="{1AEC09BD-B286-4949-93B5-47F2A09BA6B6}"/>
          </ac:spMkLst>
        </pc:spChg>
        <pc:spChg chg="mod">
          <ac:chgData name="Guillaume Muller" userId="e6c0cf4effd45b07" providerId="LiveId" clId="{3144ABC8-060F-4835-AE6C-58CE9D3116BA}" dt="2019-06-20T19:28:25.081" v="79" actId="5793"/>
          <ac:spMkLst>
            <pc:docMk/>
            <pc:sldMk cId="1773567752" sldId="267"/>
            <ac:spMk id="3" creationId="{5C82A841-7FBC-42EE-94C5-68114B202D89}"/>
          </ac:spMkLst>
        </pc:spChg>
      </pc:sldChg>
      <pc:sldChg chg="modSp add">
        <pc:chgData name="Guillaume Muller" userId="e6c0cf4effd45b07" providerId="LiveId" clId="{3144ABC8-060F-4835-AE6C-58CE9D3116BA}" dt="2019-06-20T19:38:27.267" v="203" actId="20577"/>
        <pc:sldMkLst>
          <pc:docMk/>
          <pc:sldMk cId="468178073" sldId="268"/>
        </pc:sldMkLst>
        <pc:spChg chg="mod">
          <ac:chgData name="Guillaume Muller" userId="e6c0cf4effd45b07" providerId="LiveId" clId="{3144ABC8-060F-4835-AE6C-58CE9D3116BA}" dt="2019-06-20T19:38:27.267" v="203" actId="20577"/>
          <ac:spMkLst>
            <pc:docMk/>
            <pc:sldMk cId="468178073" sldId="268"/>
            <ac:spMk id="2" creationId="{680CED8A-C4FF-4CB9-8B9E-47F844EC40BE}"/>
          </ac:spMkLst>
        </pc:spChg>
        <pc:spChg chg="mod">
          <ac:chgData name="Guillaume Muller" userId="e6c0cf4effd45b07" providerId="LiveId" clId="{3144ABC8-060F-4835-AE6C-58CE9D3116BA}" dt="2019-06-20T19:31:18.266" v="199" actId="20577"/>
          <ac:spMkLst>
            <pc:docMk/>
            <pc:sldMk cId="468178073" sldId="268"/>
            <ac:spMk id="3" creationId="{AF1891B4-2E1C-40F8-ADC8-AAA04527220D}"/>
          </ac:spMkLst>
        </pc:spChg>
      </pc:sldChg>
    </pc:docChg>
  </pc:docChgLst>
  <pc:docChgLst>
    <pc:chgData name="Guillaume Muller" userId="e6c0cf4effd45b07" providerId="LiveId" clId="{428705F4-5EA9-4620-A1CD-58AD9099AE31}"/>
    <pc:docChg chg="undo custSel mod addSld modSld">
      <pc:chgData name="Guillaume Muller" userId="e6c0cf4effd45b07" providerId="LiveId" clId="{428705F4-5EA9-4620-A1CD-58AD9099AE31}" dt="2019-06-20T18:15:49.600" v="506" actId="20577"/>
      <pc:docMkLst>
        <pc:docMk/>
      </pc:docMkLst>
      <pc:sldChg chg="modSp">
        <pc:chgData name="Guillaume Muller" userId="e6c0cf4effd45b07" providerId="LiveId" clId="{428705F4-5EA9-4620-A1CD-58AD9099AE31}" dt="2019-06-20T17:54:06.984" v="52" actId="20577"/>
        <pc:sldMkLst>
          <pc:docMk/>
          <pc:sldMk cId="3455471039" sldId="263"/>
        </pc:sldMkLst>
        <pc:spChg chg="mod">
          <ac:chgData name="Guillaume Muller" userId="e6c0cf4effd45b07" providerId="LiveId" clId="{428705F4-5EA9-4620-A1CD-58AD9099AE31}" dt="2019-06-20T17:54:06.984" v="52" actId="20577"/>
          <ac:spMkLst>
            <pc:docMk/>
            <pc:sldMk cId="3455471039" sldId="263"/>
            <ac:spMk id="11" creationId="{296DBBAC-21A3-4916-8126-C909F817AE3A}"/>
          </ac:spMkLst>
        </pc:spChg>
      </pc:sldChg>
      <pc:sldChg chg="addSp modSp mod setBg">
        <pc:chgData name="Guillaume Muller" userId="e6c0cf4effd45b07" providerId="LiveId" clId="{428705F4-5EA9-4620-A1CD-58AD9099AE31}" dt="2019-06-20T18:15:07.540" v="451" actId="313"/>
        <pc:sldMkLst>
          <pc:docMk/>
          <pc:sldMk cId="3940756846" sldId="264"/>
        </pc:sldMkLst>
        <pc:spChg chg="mod">
          <ac:chgData name="Guillaume Muller" userId="e6c0cf4effd45b07" providerId="LiveId" clId="{428705F4-5EA9-4620-A1CD-58AD9099AE31}" dt="2019-06-20T18:15:07.540" v="451" actId="313"/>
          <ac:spMkLst>
            <pc:docMk/>
            <pc:sldMk cId="3940756846" sldId="264"/>
            <ac:spMk id="2" creationId="{54677036-4B86-421D-AF26-9AA12E1756C9}"/>
          </ac:spMkLst>
        </pc:spChg>
        <pc:spChg chg="mod">
          <ac:chgData name="Guillaume Muller" userId="e6c0cf4effd45b07" providerId="LiveId" clId="{428705F4-5EA9-4620-A1CD-58AD9099AE31}" dt="2019-06-20T18:07:42.770" v="242" actId="20577"/>
          <ac:spMkLst>
            <pc:docMk/>
            <pc:sldMk cId="3940756846" sldId="264"/>
            <ac:spMk id="3" creationId="{C926412D-2625-466A-9D2A-129ABCEDC920}"/>
          </ac:spMkLst>
        </pc:spChg>
        <pc:spChg chg="mod ord">
          <ac:chgData name="Guillaume Muller" userId="e6c0cf4effd45b07" providerId="LiveId" clId="{428705F4-5EA9-4620-A1CD-58AD9099AE31}" dt="2019-06-20T18:02:31.374" v="71" actId="26606"/>
          <ac:spMkLst>
            <pc:docMk/>
            <pc:sldMk cId="3940756846" sldId="264"/>
            <ac:spMk id="4" creationId="{1A4101BE-B7D4-49F7-8200-B8A6FA09320B}"/>
          </ac:spMkLst>
        </pc:spChg>
        <pc:spChg chg="add">
          <ac:chgData name="Guillaume Muller" userId="e6c0cf4effd45b07" providerId="LiveId" clId="{428705F4-5EA9-4620-A1CD-58AD9099AE31}" dt="2019-06-20T18:02:31.374" v="71" actId="26606"/>
          <ac:spMkLst>
            <pc:docMk/>
            <pc:sldMk cId="3940756846" sldId="264"/>
            <ac:spMk id="79" creationId="{55599FE3-8CCE-4364-9F89-0C11699C4F6A}"/>
          </ac:spMkLst>
        </pc:spChg>
        <pc:grpChg chg="add">
          <ac:chgData name="Guillaume Muller" userId="e6c0cf4effd45b07" providerId="LiveId" clId="{428705F4-5EA9-4620-A1CD-58AD9099AE31}" dt="2019-06-20T18:02:31.374" v="71" actId="26606"/>
          <ac:grpSpMkLst>
            <pc:docMk/>
            <pc:sldMk cId="3940756846" sldId="264"/>
            <ac:grpSpMk id="71" creationId="{E4C39A5A-6D63-4FAC-B6C2-D37778B97ACD}"/>
          </ac:grpSpMkLst>
        </pc:grpChg>
        <pc:picChg chg="add mod">
          <ac:chgData name="Guillaume Muller" userId="e6c0cf4effd45b07" providerId="LiveId" clId="{428705F4-5EA9-4620-A1CD-58AD9099AE31}" dt="2019-06-20T18:02:31.374" v="71" actId="26606"/>
          <ac:picMkLst>
            <pc:docMk/>
            <pc:sldMk cId="3940756846" sldId="264"/>
            <ac:picMk id="2050" creationId="{70B3E1AB-787D-4F0F-B239-E680108AA302}"/>
          </ac:picMkLst>
        </pc:picChg>
      </pc:sldChg>
      <pc:sldChg chg="modSp add">
        <pc:chgData name="Guillaume Muller" userId="e6c0cf4effd45b07" providerId="LiveId" clId="{428705F4-5EA9-4620-A1CD-58AD9099AE31}" dt="2019-06-20T18:14:26.456" v="443" actId="20577"/>
        <pc:sldMkLst>
          <pc:docMk/>
          <pc:sldMk cId="1018747159" sldId="265"/>
        </pc:sldMkLst>
        <pc:spChg chg="mod">
          <ac:chgData name="Guillaume Muller" userId="e6c0cf4effd45b07" providerId="LiveId" clId="{428705F4-5EA9-4620-A1CD-58AD9099AE31}" dt="2019-06-20T18:07:35.505" v="241" actId="20577"/>
          <ac:spMkLst>
            <pc:docMk/>
            <pc:sldMk cId="1018747159" sldId="265"/>
            <ac:spMk id="2" creationId="{C719CDDF-BE22-4B88-8882-9D9FD849C66F}"/>
          </ac:spMkLst>
        </pc:spChg>
        <pc:spChg chg="mod">
          <ac:chgData name="Guillaume Muller" userId="e6c0cf4effd45b07" providerId="LiveId" clId="{428705F4-5EA9-4620-A1CD-58AD9099AE31}" dt="2019-06-20T18:14:26.456" v="443" actId="20577"/>
          <ac:spMkLst>
            <pc:docMk/>
            <pc:sldMk cId="1018747159" sldId="265"/>
            <ac:spMk id="3" creationId="{890901DB-2519-4CE7-AE8A-E337AD64ABE2}"/>
          </ac:spMkLst>
        </pc:spChg>
      </pc:sldChg>
      <pc:sldChg chg="modSp add">
        <pc:chgData name="Guillaume Muller" userId="e6c0cf4effd45b07" providerId="LiveId" clId="{428705F4-5EA9-4620-A1CD-58AD9099AE31}" dt="2019-06-20T18:15:49.600" v="506" actId="20577"/>
        <pc:sldMkLst>
          <pc:docMk/>
          <pc:sldMk cId="264899963" sldId="266"/>
        </pc:sldMkLst>
        <pc:spChg chg="mod">
          <ac:chgData name="Guillaume Muller" userId="e6c0cf4effd45b07" providerId="LiveId" clId="{428705F4-5EA9-4620-A1CD-58AD9099AE31}" dt="2019-06-20T18:15:29.280" v="481" actId="20577"/>
          <ac:spMkLst>
            <pc:docMk/>
            <pc:sldMk cId="264899963" sldId="266"/>
            <ac:spMk id="2" creationId="{F43973EC-29AE-4F25-ACBB-2BFF3DC97383}"/>
          </ac:spMkLst>
        </pc:spChg>
        <pc:spChg chg="mod">
          <ac:chgData name="Guillaume Muller" userId="e6c0cf4effd45b07" providerId="LiveId" clId="{428705F4-5EA9-4620-A1CD-58AD9099AE31}" dt="2019-06-20T18:15:49.600" v="506" actId="20577"/>
          <ac:spMkLst>
            <pc:docMk/>
            <pc:sldMk cId="264899963" sldId="266"/>
            <ac:spMk id="3" creationId="{444E5340-EADE-4F39-80F2-C4F162FE8676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FB34EE63-4B3B-4F96-8D2C-ACB9A671AA9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C891B71-B9DF-4642-AD19-ADCDFBF5C9E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29598C-2ED0-43AE-A0AD-D1DCEEA53084}" type="datetimeFigureOut">
              <a:rPr lang="en-US" smtClean="0"/>
              <a:t>6/20/2019</a:t>
            </a:fld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67A68BE-04AB-4A4C-8A20-C6EDA4C9502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87DF7D5-8FB7-4CA4-B00F-305A280F61F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1B831A-36E0-49F3-8D74-B967210AB78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95437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DE8442-981F-4EE5-94D5-5B021BC20417}" type="datetimeFigureOut">
              <a:rPr lang="en-US" smtClean="0"/>
              <a:t>6/20/2019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EC55BD-F3FC-40A6-B38F-73B365F586D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73690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3EE03-D62F-473F-92A4-D86644BF9506}" type="datetime1">
              <a:rPr lang="en-US" smtClean="0"/>
              <a:t>6/20/2019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B6313-8A45-4358-9662-73E0406EE757}" type="datetime1">
              <a:rPr lang="en-US" smtClean="0"/>
              <a:t>6/20/2019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BF82C-CDAF-4A08-8B70-FDABA3161A3F}" type="datetime1">
              <a:rPr lang="en-US" smtClean="0"/>
              <a:t>6/20/2019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88E07-17FA-4839-8F11-638A8AB20769}" type="datetime1">
              <a:rPr lang="en-US" smtClean="0"/>
              <a:t>6/20/2019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2B267-499B-4F09-89AD-B2B1F20E6DB3}" type="datetime1">
              <a:rPr lang="en-US" smtClean="0"/>
              <a:t>6/20/2019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560DC-B0EE-49C7-9A47-80CE7811D33C}" type="datetime1">
              <a:rPr lang="en-US" smtClean="0"/>
              <a:t>6/20/2019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8C32D-386E-4F9B-AE8E-BE9C6C12858E}" type="datetime1">
              <a:rPr lang="en-US" smtClean="0"/>
              <a:t>6/20/2019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76A35-1718-4A83-9737-5A48F1F2790D}" type="datetime1">
              <a:rPr lang="en-US" smtClean="0"/>
              <a:t>6/20/2019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DFBE-F7BE-45CE-8307-5E08C46A33B6}" type="datetime1">
              <a:rPr lang="en-US" smtClean="0"/>
              <a:t>6/20/2019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4E05A-17A4-48F0-B355-50F562F2FF13}" type="datetime1">
              <a:rPr lang="en-US" smtClean="0"/>
              <a:t>6/20/2019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676EF-8DE3-4D6F-A9CC-1074F2C7A431}" type="datetime1">
              <a:rPr lang="en-US" smtClean="0"/>
              <a:t>6/20/2019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B1097-1FB6-435F-B956-559481FEE723}" type="datetime1">
              <a:rPr lang="en-US" smtClean="0"/>
              <a:t>6/20/2019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30E86-600F-49CB-9E81-832DFA8EDC41}" type="datetime1">
              <a:rPr lang="en-US" smtClean="0"/>
              <a:t>6/20/2019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EA5B6-9700-490C-89DD-F7353131FD74}" type="datetime1">
              <a:rPr lang="en-US" smtClean="0"/>
              <a:t>6/20/2019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4D587-8822-4C88-9A54-F5788A9BBEBB}" type="datetime1">
              <a:rPr lang="en-US" smtClean="0"/>
              <a:t>6/20/2019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7EC13-6494-48A0-8B66-1FB36E10BC72}" type="datetime1">
              <a:rPr lang="en-US" smtClean="0"/>
              <a:t>6/20/2019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F5BB2-34FD-42C6-9512-E33B0F48658F}" type="datetime1">
              <a:rPr lang="en-US" smtClean="0"/>
              <a:t>6/20/2019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98622F3-977D-4BD2-BE31-F391E704F1C3}" type="datetime1">
              <a:rPr lang="en-US" smtClean="0"/>
              <a:t>6/20/2019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F58AE0-BC0B-40AC-84EA-961A2A1E98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Présentation</a:t>
            </a:r>
            <a:r>
              <a:rPr lang="en-US" dirty="0"/>
              <a:t> </a:t>
            </a:r>
            <a:r>
              <a:rPr lang="en-US" dirty="0" err="1"/>
              <a:t>Projet</a:t>
            </a:r>
            <a:r>
              <a:rPr lang="en-US" dirty="0"/>
              <a:t> LO54</a:t>
            </a:r>
            <a:br>
              <a:rPr lang="en-US" dirty="0"/>
            </a:br>
            <a:r>
              <a:rPr lang="en-US" dirty="0" err="1"/>
              <a:t>Technologie</a:t>
            </a:r>
            <a:r>
              <a:rPr lang="en-US" dirty="0"/>
              <a:t> : </a:t>
            </a:r>
            <a:r>
              <a:rPr lang="en-US" dirty="0" err="1"/>
              <a:t>JasperReport</a:t>
            </a:r>
            <a:r>
              <a:rPr lang="en-US" dirty="0"/>
              <a:t> 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D58D972-114A-4688-B916-CFBCEFA9BD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Victor SONZA</a:t>
            </a:r>
          </a:p>
          <a:p>
            <a:r>
              <a:rPr lang="en-US" dirty="0"/>
              <a:t>Guillaume MULLER</a:t>
            </a: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B62E3C05-37C7-488C-9D8E-06FF85EC0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627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E4C39A5A-6D63-4FAC-B6C2-D37778B97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72" name="Freeform 6">
              <a:extLst>
                <a:ext uri="{FF2B5EF4-FFF2-40B4-BE49-F238E27FC236}">
                  <a16:creationId xmlns:a16="http://schemas.microsoft.com/office/drawing/2014/main" id="{80E46C4F-3514-46CB-AE42-CB60783526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73" name="Freeform 7">
              <a:extLst>
                <a:ext uri="{FF2B5EF4-FFF2-40B4-BE49-F238E27FC236}">
                  <a16:creationId xmlns:a16="http://schemas.microsoft.com/office/drawing/2014/main" id="{E5084902-5C24-45E2-B5A3-092541E3CE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74" name="Freeform 8">
              <a:extLst>
                <a:ext uri="{FF2B5EF4-FFF2-40B4-BE49-F238E27FC236}">
                  <a16:creationId xmlns:a16="http://schemas.microsoft.com/office/drawing/2014/main" id="{37FA1E91-A8BC-48A2-AC9A-E89FD9612F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75" name="Freeform 9">
              <a:extLst>
                <a:ext uri="{FF2B5EF4-FFF2-40B4-BE49-F238E27FC236}">
                  <a16:creationId xmlns:a16="http://schemas.microsoft.com/office/drawing/2014/main" id="{764E3167-8F97-4F74-BF1C-06B09CB712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76" name="Freeform 10">
              <a:extLst>
                <a:ext uri="{FF2B5EF4-FFF2-40B4-BE49-F238E27FC236}">
                  <a16:creationId xmlns:a16="http://schemas.microsoft.com/office/drawing/2014/main" id="{7008DBEC-8AE7-4A3E-92FB-A56EDF90DF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77" name="Freeform 11">
              <a:extLst>
                <a:ext uri="{FF2B5EF4-FFF2-40B4-BE49-F238E27FC236}">
                  <a16:creationId xmlns:a16="http://schemas.microsoft.com/office/drawing/2014/main" id="{0A04160F-52CD-4394-AAF9-EE7B5A1F47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54677036-4B86-421D-AF26-9AA12E175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3496" y="685800"/>
            <a:ext cx="2543201" cy="1752599"/>
          </a:xfrm>
        </p:spPr>
        <p:txBody>
          <a:bodyPr anchor="b">
            <a:normAutofit/>
          </a:bodyPr>
          <a:lstStyle/>
          <a:p>
            <a:pPr algn="l"/>
            <a:r>
              <a:rPr lang="en-US" sz="2700" dirty="0" err="1"/>
              <a:t>Implémantation</a:t>
            </a:r>
            <a:r>
              <a:rPr lang="en-US" sz="2700" dirty="0"/>
              <a:t> dans </a:t>
            </a:r>
            <a:r>
              <a:rPr lang="en-US" sz="2700" dirty="0" err="1"/>
              <a:t>l’application</a:t>
            </a:r>
            <a:endParaRPr lang="en-US" sz="270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926412D-2625-466A-9D2A-129ABCEDC9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666999"/>
            <a:ext cx="2812387" cy="3124201"/>
          </a:xfrm>
        </p:spPr>
        <p:txBody>
          <a:bodyPr anchor="t">
            <a:normAutofit/>
          </a:bodyPr>
          <a:lstStyle/>
          <a:p>
            <a:r>
              <a:rPr lang="en-US" sz="1800" dirty="0" err="1"/>
              <a:t>Classe</a:t>
            </a:r>
            <a:r>
              <a:rPr lang="en-US" sz="1800" dirty="0"/>
              <a:t> qui </a:t>
            </a:r>
            <a:r>
              <a:rPr lang="en-US" sz="1800" dirty="0" err="1"/>
              <a:t>gère</a:t>
            </a:r>
            <a:r>
              <a:rPr lang="en-US" sz="1800" dirty="0"/>
              <a:t> </a:t>
            </a:r>
            <a:r>
              <a:rPr lang="en-US" sz="1800" dirty="0" err="1"/>
              <a:t>l’importation</a:t>
            </a:r>
            <a:r>
              <a:rPr lang="en-US" sz="1800" dirty="0"/>
              <a:t> d’un </a:t>
            </a:r>
            <a:r>
              <a:rPr lang="en-US" sz="1800" dirty="0" err="1"/>
              <a:t>fichier</a:t>
            </a:r>
            <a:r>
              <a:rPr lang="en-US" sz="1800" dirty="0"/>
              <a:t> JXML et </a:t>
            </a:r>
            <a:r>
              <a:rPr lang="en-US" sz="1800" dirty="0" err="1"/>
              <a:t>l’exportation</a:t>
            </a:r>
            <a:r>
              <a:rPr lang="en-US" sz="1800" dirty="0"/>
              <a:t> du rapport PDF</a:t>
            </a:r>
          </a:p>
          <a:p>
            <a:r>
              <a:rPr lang="en-US" sz="1800" dirty="0" err="1"/>
              <a:t>Bibliotèque</a:t>
            </a:r>
            <a:r>
              <a:rPr lang="en-US" sz="1800" dirty="0"/>
              <a:t> </a:t>
            </a:r>
            <a:r>
              <a:rPr lang="en-US" sz="1800" dirty="0" err="1"/>
              <a:t>net.sf.jasperreports</a:t>
            </a:r>
            <a:endParaRPr lang="en-US" sz="1800" dirty="0"/>
          </a:p>
        </p:txBody>
      </p:sp>
      <p:sp>
        <p:nvSpPr>
          <p:cNvPr id="79" name="Rounded Rectangle 16">
            <a:extLst>
              <a:ext uri="{FF2B5EF4-FFF2-40B4-BE49-F238E27FC236}">
                <a16:creationId xmlns:a16="http://schemas.microsoft.com/office/drawing/2014/main" id="{55599FE3-8CCE-4364-9F89-0C11699C4F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1162" y="648931"/>
            <a:ext cx="6881862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https://lh5.googleusercontent.com/7QW4ydzWDh4lF2jy0qMGLesRupmxzHhNCi3VKqqkr4f2pLws-Hl86l720ANW3sX14y1auRKkf-G6HxKZenpyFhnVrSP2GOx3XHuXiVvlAXb-3omquS5ujF0SxeBaEzPFgGBQpZk">
            <a:extLst>
              <a:ext uri="{FF2B5EF4-FFF2-40B4-BE49-F238E27FC236}">
                <a16:creationId xmlns:a16="http://schemas.microsoft.com/office/drawing/2014/main" id="{70B3E1AB-787D-4F0F-B239-E680108AA3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178" b="1"/>
          <a:stretch/>
        </p:blipFill>
        <p:spPr bwMode="auto">
          <a:xfrm>
            <a:off x="4941202" y="1011765"/>
            <a:ext cx="6237359" cy="4546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A4101BE-B7D4-49F7-8200-B8A6FA093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51856" y="5931679"/>
            <a:ext cx="55116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7568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0CED8A-C4FF-4CB9-8B9E-47F844EC4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Difficultés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F1891B4-2E1C-40F8-ADC8-AAA0452722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Utilisation et installation de </a:t>
            </a:r>
            <a:r>
              <a:rPr lang="fr-FR" dirty="0" err="1"/>
              <a:t>IReport</a:t>
            </a:r>
            <a:endParaRPr lang="fr-FR" dirty="0"/>
          </a:p>
          <a:p>
            <a:r>
              <a:rPr lang="fr-FR" dirty="0"/>
              <a:t>Connection </a:t>
            </a:r>
            <a:r>
              <a:rPr lang="fr-FR" dirty="0" err="1"/>
              <a:t>IReport</a:t>
            </a:r>
            <a:r>
              <a:rPr lang="fr-FR" dirty="0"/>
              <a:t>\DERBY</a:t>
            </a:r>
          </a:p>
          <a:p>
            <a:r>
              <a:rPr lang="fr-FR" dirty="0"/>
              <a:t>Problème de chemin</a:t>
            </a:r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CBB577B-8F43-40BA-8A9F-3D783D597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81780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EC09BD-B286-4949-93B5-47F2A09BA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Amélioration possible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C82A841-7FBC-42EE-94C5-68114B202D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Augmenter le nombre de format d’exportation </a:t>
            </a:r>
          </a:p>
          <a:p>
            <a:r>
              <a:rPr lang="fr-FR" dirty="0"/>
              <a:t> Utiliser les fichiers compilés jasper afin d’alléger l’application  </a:t>
            </a:r>
          </a:p>
          <a:p>
            <a:r>
              <a:rPr lang="fr-FR" dirty="0"/>
              <a:t>Mieux gérer les chemins de fichier  </a:t>
            </a:r>
          </a:p>
          <a:p>
            <a:r>
              <a:rPr lang="fr-FR" dirty="0"/>
              <a:t>Permettre le téléchargement du rapport via le navigateur  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C9AB312-B51E-4243-9B3E-5E9EE0CA8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567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3CB38C-27BD-4B89-9591-713D3A18B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Présentation</a:t>
            </a:r>
            <a:r>
              <a:rPr lang="en-US" dirty="0"/>
              <a:t>  de </a:t>
            </a:r>
            <a:r>
              <a:rPr lang="en-US" dirty="0" err="1"/>
              <a:t>JasperReports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70444C4-63CD-487D-9FF8-557CEA2C0D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outil</a:t>
            </a:r>
            <a:r>
              <a:rPr lang="en-US" dirty="0"/>
              <a:t> de reporting open source,</a:t>
            </a:r>
          </a:p>
          <a:p>
            <a:r>
              <a:rPr lang="fr-FR" dirty="0"/>
              <a:t>bibliothèque embarquable dans une application JAVA ou GROOVY</a:t>
            </a:r>
          </a:p>
          <a:p>
            <a:r>
              <a:rPr lang="fr-FR" dirty="0"/>
              <a:t>permet la génération de documents à partir d’un ensemble de données</a:t>
            </a:r>
            <a:endParaRPr lang="en-US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1A9CA59-3723-4F99-833B-ECEA2846B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656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6AD30037-67ED-4367-9BE0-45787510B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https://lh3.googleusercontent.com/EDumhhoL1rJcWEzGGQp0PpPR1P8moELSeBuE25E49X-khb9lX5TAM7qpJkQpdpkHjqnxvD41WgpjX4xz4-YtOMcYQIFMLynBURYfPTJJv8nZktOL8j23PYVphGbMFA">
            <a:extLst>
              <a:ext uri="{FF2B5EF4-FFF2-40B4-BE49-F238E27FC236}">
                <a16:creationId xmlns:a16="http://schemas.microsoft.com/office/drawing/2014/main" id="{75F1EFC2-E5DC-4394-AEDE-F508442EBD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03" r="28533"/>
          <a:stretch/>
        </p:blipFill>
        <p:spPr bwMode="auto">
          <a:xfrm>
            <a:off x="6892924" y="10"/>
            <a:ext cx="5299077" cy="6857990"/>
          </a:xfrm>
          <a:custGeom>
            <a:avLst/>
            <a:gdLst>
              <a:gd name="connsiteX0" fmla="*/ 836871 w 5299077"/>
              <a:gd name="connsiteY0" fmla="*/ 0 h 6858000"/>
              <a:gd name="connsiteX1" fmla="*/ 5299077 w 5299077"/>
              <a:gd name="connsiteY1" fmla="*/ 0 h 6858000"/>
              <a:gd name="connsiteX2" fmla="*/ 5299077 w 5299077"/>
              <a:gd name="connsiteY2" fmla="*/ 6858000 h 6858000"/>
              <a:gd name="connsiteX3" fmla="*/ 1911312 w 5299077"/>
              <a:gd name="connsiteY3" fmla="*/ 6858000 h 6858000"/>
              <a:gd name="connsiteX4" fmla="*/ 0 w 5299077"/>
              <a:gd name="connsiteY4" fmla="*/ 53339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99077" h="6858000">
                <a:moveTo>
                  <a:pt x="836871" y="0"/>
                </a:moveTo>
                <a:lnTo>
                  <a:pt x="5299077" y="0"/>
                </a:lnTo>
                <a:lnTo>
                  <a:pt x="5299077" y="6858000"/>
                </a:lnTo>
                <a:lnTo>
                  <a:pt x="1911312" y="6858000"/>
                </a:lnTo>
                <a:lnTo>
                  <a:pt x="0" y="5333999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3" name="Group 72">
            <a:extLst>
              <a:ext uri="{FF2B5EF4-FFF2-40B4-BE49-F238E27FC236}">
                <a16:creationId xmlns:a16="http://schemas.microsoft.com/office/drawing/2014/main" id="{50841A4E-5BC1-44B4-83CF-D524E8AEA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32760" y="0"/>
            <a:ext cx="2436813" cy="6858001"/>
            <a:chOff x="1320800" y="0"/>
            <a:chExt cx="2436813" cy="6858001"/>
          </a:xfrm>
        </p:grpSpPr>
        <p:sp>
          <p:nvSpPr>
            <p:cNvPr id="74" name="Freeform 6">
              <a:extLst>
                <a:ext uri="{FF2B5EF4-FFF2-40B4-BE49-F238E27FC236}">
                  <a16:creationId xmlns:a16="http://schemas.microsoft.com/office/drawing/2014/main" id="{BF371BCC-8954-44E2-8C4F-29DC188727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75" name="Freeform 7">
              <a:extLst>
                <a:ext uri="{FF2B5EF4-FFF2-40B4-BE49-F238E27FC236}">
                  <a16:creationId xmlns:a16="http://schemas.microsoft.com/office/drawing/2014/main" id="{CD3505BE-B420-41C5-BE34-3E7652D37A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76" name="Freeform 8">
              <a:extLst>
                <a:ext uri="{FF2B5EF4-FFF2-40B4-BE49-F238E27FC236}">
                  <a16:creationId xmlns:a16="http://schemas.microsoft.com/office/drawing/2014/main" id="{4B68A05B-A78B-4D59-8CF9-1900731A2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77" name="Freeform 9">
              <a:extLst>
                <a:ext uri="{FF2B5EF4-FFF2-40B4-BE49-F238E27FC236}">
                  <a16:creationId xmlns:a16="http://schemas.microsoft.com/office/drawing/2014/main" id="{84D57A01-C112-4FF2-B5ED-0B762AAD9C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78" name="Freeform 10">
              <a:extLst>
                <a:ext uri="{FF2B5EF4-FFF2-40B4-BE49-F238E27FC236}">
                  <a16:creationId xmlns:a16="http://schemas.microsoft.com/office/drawing/2014/main" id="{6CCCCDF1-5D4F-4CA1-8400-DFBB96BB01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79" name="Freeform 11">
              <a:extLst>
                <a:ext uri="{FF2B5EF4-FFF2-40B4-BE49-F238E27FC236}">
                  <a16:creationId xmlns:a16="http://schemas.microsoft.com/office/drawing/2014/main" id="{20A090B2-5344-43CD-BC70-A6D44F15E8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6B46ACA4-0C9E-4B9F-8674-C70AB230B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080" y="685800"/>
            <a:ext cx="5260680" cy="1752599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dirty="0"/>
              <a:t>Source </a:t>
            </a:r>
            <a:r>
              <a:rPr lang="en-US" dirty="0" err="1"/>
              <a:t>d’importation</a:t>
            </a:r>
            <a:r>
              <a:rPr lang="en-US" dirty="0"/>
              <a:t> de </a:t>
            </a:r>
            <a:r>
              <a:rPr lang="en-US" dirty="0" err="1"/>
              <a:t>données</a:t>
            </a:r>
            <a:r>
              <a:rPr lang="en-US" dirty="0"/>
              <a:t> pour </a:t>
            </a:r>
            <a:r>
              <a:rPr lang="en-US" dirty="0" err="1"/>
              <a:t>JasperReports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E68B1B1-33F2-4842-B529-72C46EFF83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66999"/>
            <a:ext cx="5260680" cy="3124201"/>
          </a:xfrm>
        </p:spPr>
        <p:txBody>
          <a:bodyPr>
            <a:normAutofit/>
          </a:bodyPr>
          <a:lstStyle/>
          <a:p>
            <a:pPr fontAlgn="base"/>
            <a:r>
              <a:rPr lang="en-US" sz="2000"/>
              <a:t>JDBC</a:t>
            </a:r>
          </a:p>
          <a:p>
            <a:pPr fontAlgn="base"/>
            <a:r>
              <a:rPr lang="en-US" sz="2000"/>
              <a:t>JavaBeans</a:t>
            </a:r>
          </a:p>
          <a:p>
            <a:pPr fontAlgn="base"/>
            <a:r>
              <a:rPr lang="en-US" sz="2000"/>
              <a:t>XML</a:t>
            </a:r>
          </a:p>
          <a:p>
            <a:pPr fontAlgn="base"/>
            <a:r>
              <a:rPr lang="en-US" sz="2000"/>
              <a:t>Hibernate</a:t>
            </a:r>
          </a:p>
          <a:p>
            <a:pPr fontAlgn="base"/>
            <a:r>
              <a:rPr lang="en-US" sz="2000"/>
              <a:t>Fichier texte</a:t>
            </a:r>
          </a:p>
          <a:p>
            <a:pPr fontAlgn="base"/>
            <a:r>
              <a:rPr lang="en-US" sz="2000"/>
              <a:t>CSV</a:t>
            </a:r>
          </a:p>
          <a:p>
            <a:r>
              <a:rPr lang="en-US" sz="2000"/>
              <a:t>…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7AF6E9A-B3EF-47E3-BFA6-CEEF17235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5688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B735FC-CAB1-4BBA-A305-41DD3F8C3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Formats </a:t>
            </a:r>
            <a:r>
              <a:rPr lang="en-US" dirty="0" err="1"/>
              <a:t>d’exportations</a:t>
            </a:r>
            <a:r>
              <a:rPr lang="en-US" dirty="0"/>
              <a:t> des rapport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207EBA7-7ECE-4354-9994-03443D6D6F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fontAlgn="base"/>
            <a:r>
              <a:rPr lang="en-US" dirty="0"/>
              <a:t>PDF </a:t>
            </a:r>
          </a:p>
          <a:p>
            <a:pPr fontAlgn="base"/>
            <a:r>
              <a:rPr lang="en-US" dirty="0"/>
              <a:t>HTML</a:t>
            </a:r>
          </a:p>
          <a:p>
            <a:pPr fontAlgn="base"/>
            <a:r>
              <a:rPr lang="en-US" dirty="0"/>
              <a:t>XLS/XLSX</a:t>
            </a:r>
          </a:p>
          <a:p>
            <a:pPr fontAlgn="base"/>
            <a:r>
              <a:rPr lang="en-US" dirty="0"/>
              <a:t>CSV</a:t>
            </a:r>
          </a:p>
          <a:p>
            <a:pPr fontAlgn="base"/>
            <a:r>
              <a:rPr lang="en-US" dirty="0"/>
              <a:t>RTF</a:t>
            </a:r>
          </a:p>
          <a:p>
            <a:pPr fontAlgn="base"/>
            <a:r>
              <a:rPr lang="en-US" dirty="0"/>
              <a:t>TXT</a:t>
            </a:r>
          </a:p>
          <a:p>
            <a:pPr fontAlgn="base"/>
            <a:r>
              <a:rPr lang="en-US" dirty="0"/>
              <a:t>SWF</a:t>
            </a:r>
          </a:p>
          <a:p>
            <a:pPr fontAlgn="base"/>
            <a:r>
              <a:rPr lang="en-US" dirty="0"/>
              <a:t>ODF</a:t>
            </a:r>
          </a:p>
          <a:p>
            <a:endParaRPr lang="en-US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2A0F0A0-4796-4407-AD9A-6F2C748B3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2238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FC7CF8-D8CA-4E18-B74F-307163375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Fichier</a:t>
            </a:r>
            <a:r>
              <a:rPr lang="en-US" dirty="0"/>
              <a:t> JRXML et Jasper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4EF8A5B-090A-4350-95AE-FDA4814327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Les </a:t>
            </a:r>
            <a:r>
              <a:rPr lang="en-US" dirty="0" err="1"/>
              <a:t>fichiers</a:t>
            </a:r>
            <a:r>
              <a:rPr lang="en-US" dirty="0"/>
              <a:t> JRXML </a:t>
            </a:r>
            <a:r>
              <a:rPr lang="en-US" dirty="0" err="1"/>
              <a:t>sont</a:t>
            </a:r>
            <a:r>
              <a:rPr lang="en-US" dirty="0"/>
              <a:t> des </a:t>
            </a:r>
            <a:r>
              <a:rPr lang="en-US" dirty="0" err="1"/>
              <a:t>fichiers</a:t>
            </a:r>
            <a:r>
              <a:rPr lang="en-US" dirty="0"/>
              <a:t> XML</a:t>
            </a:r>
          </a:p>
          <a:p>
            <a:r>
              <a:rPr lang="en-US" dirty="0" err="1"/>
              <a:t>Peut-être</a:t>
            </a:r>
            <a:r>
              <a:rPr lang="en-US" dirty="0"/>
              <a:t> </a:t>
            </a:r>
            <a:r>
              <a:rPr lang="en-US" dirty="0" err="1"/>
              <a:t>générer</a:t>
            </a:r>
            <a:r>
              <a:rPr lang="en-US" dirty="0"/>
              <a:t> à </a:t>
            </a:r>
            <a:r>
              <a:rPr lang="en-US" dirty="0" err="1"/>
              <a:t>l’aide</a:t>
            </a:r>
            <a:r>
              <a:rPr lang="en-US" dirty="0"/>
              <a:t> de :</a:t>
            </a:r>
          </a:p>
          <a:p>
            <a:pPr lvl="1"/>
            <a:r>
              <a:rPr lang="en-US" dirty="0" err="1"/>
              <a:t>éditeur</a:t>
            </a:r>
            <a:r>
              <a:rPr lang="en-US" dirty="0"/>
              <a:t> </a:t>
            </a:r>
            <a:r>
              <a:rPr lang="en-US" dirty="0" err="1"/>
              <a:t>graphique</a:t>
            </a:r>
            <a:r>
              <a:rPr lang="en-US" dirty="0"/>
              <a:t> </a:t>
            </a:r>
            <a:r>
              <a:rPr lang="en-US" dirty="0" err="1"/>
              <a:t>comme</a:t>
            </a:r>
            <a:r>
              <a:rPr lang="en-US" dirty="0"/>
              <a:t> </a:t>
            </a:r>
            <a:r>
              <a:rPr lang="en-US" dirty="0" err="1"/>
              <a:t>IReport</a:t>
            </a:r>
            <a:endParaRPr lang="en-US" dirty="0"/>
          </a:p>
          <a:p>
            <a:pPr lvl="1"/>
            <a:r>
              <a:rPr lang="fr-FR" dirty="0" err="1"/>
              <a:t>Jaspersoft</a:t>
            </a:r>
            <a:r>
              <a:rPr lang="fr-FR" dirty="0"/>
              <a:t> Studio qui peut être intégré à Eclipse</a:t>
            </a:r>
          </a:p>
          <a:p>
            <a:pPr lvl="1"/>
            <a:r>
              <a:rPr lang="fr-FR" dirty="0"/>
              <a:t>Éditeur de texte </a:t>
            </a:r>
          </a:p>
          <a:p>
            <a:r>
              <a:rPr lang="fr-FR" dirty="0"/>
              <a:t>Jasper est une version compilé du fichier JRXML</a:t>
            </a:r>
            <a:endParaRPr lang="en-US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991BC89-0C8C-49BB-9084-0D0B68908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382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B63027-A5A4-4630-AE20-BB94E05BD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 </a:t>
            </a:r>
            <a:r>
              <a:rPr lang="en-US" dirty="0" err="1"/>
              <a:t>fichiers</a:t>
            </a:r>
            <a:r>
              <a:rPr lang="en-US" dirty="0"/>
              <a:t> JRXML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F64889E-5A8B-4248-B450-3B8A32ED27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 </a:t>
            </a:r>
            <a:r>
              <a:rPr lang="en-US" dirty="0" err="1"/>
              <a:t>fichier</a:t>
            </a:r>
            <a:r>
              <a:rPr lang="en-US" dirty="0"/>
              <a:t> JRXML </a:t>
            </a:r>
            <a:r>
              <a:rPr lang="en-US" dirty="0" err="1"/>
              <a:t>contient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La mise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forme</a:t>
            </a:r>
            <a:r>
              <a:rPr lang="en-US" dirty="0"/>
              <a:t> du rapport </a:t>
            </a:r>
          </a:p>
          <a:p>
            <a:pPr lvl="1"/>
            <a:r>
              <a:rPr lang="en-US" dirty="0"/>
              <a:t>Les </a:t>
            </a:r>
            <a:r>
              <a:rPr lang="en-US" dirty="0" err="1"/>
              <a:t>requètes</a:t>
            </a:r>
            <a:r>
              <a:rPr lang="en-US" dirty="0"/>
              <a:t> SQL pour la </a:t>
            </a:r>
            <a:r>
              <a:rPr lang="en-US" dirty="0" err="1"/>
              <a:t>récuperation</a:t>
            </a:r>
            <a:r>
              <a:rPr lang="en-US" dirty="0"/>
              <a:t> des </a:t>
            </a:r>
            <a:r>
              <a:rPr lang="en-US" dirty="0" err="1"/>
              <a:t>données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Les </a:t>
            </a:r>
            <a:r>
              <a:rPr lang="en-US" dirty="0" err="1"/>
              <a:t>informations</a:t>
            </a:r>
            <a:r>
              <a:rPr lang="en-US" dirty="0"/>
              <a:t> sur le format des </a:t>
            </a:r>
            <a:r>
              <a:rPr lang="en-US" dirty="0" err="1"/>
              <a:t>données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Les </a:t>
            </a:r>
            <a:r>
              <a:rPr lang="en-US" dirty="0" err="1"/>
              <a:t>chemin</a:t>
            </a:r>
            <a:r>
              <a:rPr lang="en-US" dirty="0"/>
              <a:t> </a:t>
            </a:r>
            <a:r>
              <a:rPr lang="en-US" dirty="0" err="1"/>
              <a:t>vers</a:t>
            </a:r>
            <a:r>
              <a:rPr lang="en-US" dirty="0"/>
              <a:t> </a:t>
            </a:r>
            <a:r>
              <a:rPr lang="en-US" dirty="0" err="1"/>
              <a:t>d’éventuel</a:t>
            </a:r>
            <a:r>
              <a:rPr lang="en-US" dirty="0"/>
              <a:t> </a:t>
            </a:r>
            <a:r>
              <a:rPr lang="en-US" dirty="0" err="1"/>
              <a:t>fichier</a:t>
            </a:r>
            <a:r>
              <a:rPr lang="en-US" dirty="0"/>
              <a:t> </a:t>
            </a:r>
            <a:r>
              <a:rPr lang="en-US" dirty="0" err="1"/>
              <a:t>extérieur</a:t>
            </a:r>
            <a:r>
              <a:rPr lang="en-US" dirty="0"/>
              <a:t> (</a:t>
            </a:r>
            <a:r>
              <a:rPr lang="en-US" dirty="0" err="1"/>
              <a:t>images,diagrammes</a:t>
            </a:r>
            <a:r>
              <a:rPr lang="en-US" dirty="0"/>
              <a:t>…)</a:t>
            </a:r>
          </a:p>
          <a:p>
            <a:endParaRPr lang="en-US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3690682-8EE0-49BF-B07C-C4514D382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7353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19CDDF-BE22-4B88-8882-9D9FD849C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Notre </a:t>
            </a:r>
            <a:r>
              <a:rPr lang="en-US" dirty="0" err="1"/>
              <a:t>implémentation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90901DB-2519-4CE7-AE8A-E337AD64AB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Module à </a:t>
            </a:r>
            <a:r>
              <a:rPr lang="en-US" dirty="0" err="1"/>
              <a:t>indépendent</a:t>
            </a:r>
            <a:r>
              <a:rPr lang="en-US" dirty="0"/>
              <a:t> de la structure de </a:t>
            </a:r>
            <a:r>
              <a:rPr lang="en-US" dirty="0" err="1"/>
              <a:t>l’application</a:t>
            </a:r>
            <a:r>
              <a:rPr lang="en-US" dirty="0"/>
              <a:t> </a:t>
            </a:r>
          </a:p>
          <a:p>
            <a:r>
              <a:rPr lang="en-US" dirty="0"/>
              <a:t>Exportation de </a:t>
            </a:r>
            <a:r>
              <a:rPr lang="en-US" dirty="0" err="1"/>
              <a:t>données</a:t>
            </a:r>
            <a:r>
              <a:rPr lang="en-US" dirty="0"/>
              <a:t> de la base dans des documents</a:t>
            </a:r>
          </a:p>
          <a:p>
            <a:r>
              <a:rPr lang="en-US" dirty="0"/>
              <a:t>Choix </a:t>
            </a:r>
            <a:r>
              <a:rPr lang="en-US" dirty="0" err="1"/>
              <a:t>d’exporté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pdf  </a:t>
            </a:r>
          </a:p>
          <a:p>
            <a:endParaRPr lang="en-US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B724858-79FA-4EB8-8F4A-924715E72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87471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9">
            <a:extLst>
              <a:ext uri="{FF2B5EF4-FFF2-40B4-BE49-F238E27FC236}">
                <a16:creationId xmlns:a16="http://schemas.microsoft.com/office/drawing/2014/main" id="{28A4A409-9242-444A-AC1F-809866828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ABF65108-5AB6-40BD-BCAF-526D8E3091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C77C904B-BC3A-472F-BB70-8750D41E41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E910D569-2CFD-4010-B886-2F31BB8EC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5A816932-FBAD-46C0-AA92-336589A5A9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3D914BDD-E5E0-4DFB-8072-5B498F94A6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ED9E392E-46C2-4B84-A121-9B2BC452F0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F43973EC-29AE-4F25-ACBB-2BFF3DC97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685800"/>
            <a:ext cx="2812385" cy="1752599"/>
          </a:xfrm>
        </p:spPr>
        <p:txBody>
          <a:bodyPr>
            <a:normAutofit/>
          </a:bodyPr>
          <a:lstStyle/>
          <a:p>
            <a:r>
              <a:rPr lang="en-US" sz="3200"/>
              <a:t>Interface dans l’application 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D9DC873-EF78-4DC9-B26B-7808F2F55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  <p:sp>
        <p:nvSpPr>
          <p:cNvPr id="38" name="Rounded Rectangle 16">
            <a:extLst>
              <a:ext uri="{FF2B5EF4-FFF2-40B4-BE49-F238E27FC236}">
                <a16:creationId xmlns:a16="http://schemas.microsoft.com/office/drawing/2014/main" id="{21ECAAB0-702B-4C08-B30F-0AFAC3479A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1162" y="648931"/>
            <a:ext cx="6881862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0F6405F-119E-4354-A844-628D35E851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1202" y="1702389"/>
            <a:ext cx="6237359" cy="3165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999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28A4A409-9242-444A-AC1F-809866828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ABF65108-5AB6-40BD-BCAF-526D8E3091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C77C904B-BC3A-472F-BB70-8750D41E41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>
              <a:extLst>
                <a:ext uri="{FF2B5EF4-FFF2-40B4-BE49-F238E27FC236}">
                  <a16:creationId xmlns:a16="http://schemas.microsoft.com/office/drawing/2014/main" id="{E910D569-2CFD-4010-B886-2F31BB8EC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5A816932-FBAD-46C0-AA92-336589A5A9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3D914BDD-E5E0-4DFB-8072-5B498F94A6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ED9E392E-46C2-4B84-A121-9B2BC452F0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5DE9EB6A-0845-4E1D-AB16-F1D8909A8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685800"/>
            <a:ext cx="2812385" cy="1752599"/>
          </a:xfrm>
        </p:spPr>
        <p:txBody>
          <a:bodyPr>
            <a:normAutofit/>
          </a:bodyPr>
          <a:lstStyle/>
          <a:p>
            <a:r>
              <a:rPr lang="en-US" sz="3200"/>
              <a:t>IReport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296DBBAC-21A3-4916-8126-C909F817AE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666999"/>
            <a:ext cx="2812387" cy="3124201"/>
          </a:xfrm>
        </p:spPr>
        <p:txBody>
          <a:bodyPr>
            <a:normAutofit/>
          </a:bodyPr>
          <a:lstStyle/>
          <a:p>
            <a:r>
              <a:rPr lang="en-US" sz="1800" dirty="0" err="1"/>
              <a:t>Éditeur</a:t>
            </a:r>
            <a:r>
              <a:rPr lang="en-US" sz="1800" dirty="0"/>
              <a:t> </a:t>
            </a:r>
            <a:r>
              <a:rPr lang="en-US" sz="1800" dirty="0" err="1"/>
              <a:t>graphique</a:t>
            </a:r>
            <a:r>
              <a:rPr lang="en-US" sz="1800" dirty="0"/>
              <a:t> </a:t>
            </a:r>
          </a:p>
          <a:p>
            <a:r>
              <a:rPr lang="en-US" sz="1800" dirty="0"/>
              <a:t>Se connect à la source des </a:t>
            </a:r>
            <a:r>
              <a:rPr lang="en-US" sz="1800" dirty="0" err="1"/>
              <a:t>données</a:t>
            </a:r>
            <a:r>
              <a:rPr lang="en-US" sz="1800" dirty="0"/>
              <a:t> </a:t>
            </a:r>
          </a:p>
          <a:p>
            <a:r>
              <a:rPr lang="en-US" sz="1800" dirty="0"/>
              <a:t>Propose des templates</a:t>
            </a:r>
          </a:p>
          <a:p>
            <a:r>
              <a:rPr lang="en-US" sz="1800" dirty="0" err="1"/>
              <a:t>Embarque</a:t>
            </a:r>
            <a:r>
              <a:rPr lang="en-US" sz="1800" dirty="0"/>
              <a:t> des drivers pour les base de </a:t>
            </a:r>
            <a:r>
              <a:rPr lang="en-US" sz="1800" dirty="0" err="1"/>
              <a:t>données</a:t>
            </a:r>
            <a:r>
              <a:rPr lang="en-US" sz="1800" dirty="0"/>
              <a:t> 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D39B6F0-54C1-472E-8B2E-FA8A691B6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  <p:sp>
        <p:nvSpPr>
          <p:cNvPr id="22" name="Rounded Rectangle 16">
            <a:extLst>
              <a:ext uri="{FF2B5EF4-FFF2-40B4-BE49-F238E27FC236}">
                <a16:creationId xmlns:a16="http://schemas.microsoft.com/office/drawing/2014/main" id="{21ECAAB0-702B-4C08-B30F-0AFAC3479A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1162" y="648931"/>
            <a:ext cx="6881862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Espace réservé du contenu 5">
            <a:extLst>
              <a:ext uri="{FF2B5EF4-FFF2-40B4-BE49-F238E27FC236}">
                <a16:creationId xmlns:a16="http://schemas.microsoft.com/office/drawing/2014/main" id="{65D06B00-B018-48B2-9578-267B2A3DBA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1202" y="1530862"/>
            <a:ext cx="6237359" cy="3508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4710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e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267</Words>
  <Application>Microsoft Office PowerPoint</Application>
  <PresentationFormat>Grand écran</PresentationFormat>
  <Paragraphs>71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Corbel</vt:lpstr>
      <vt:lpstr>Parallaxe</vt:lpstr>
      <vt:lpstr>Présentation Projet LO54 Technologie : JasperReport </vt:lpstr>
      <vt:lpstr>Présentation  de JasperReports</vt:lpstr>
      <vt:lpstr>Source d’importation de données pour JasperReports</vt:lpstr>
      <vt:lpstr>Formats d’exportations des rapport</vt:lpstr>
      <vt:lpstr>Fichier JRXML et Jasper </vt:lpstr>
      <vt:lpstr>Les fichiers JRXML </vt:lpstr>
      <vt:lpstr>Notre implémentation</vt:lpstr>
      <vt:lpstr>Interface dans l’application </vt:lpstr>
      <vt:lpstr>IReport</vt:lpstr>
      <vt:lpstr>Implémantation dans l’application</vt:lpstr>
      <vt:lpstr>Difficultés </vt:lpstr>
      <vt:lpstr>Amélioration possible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Projet LO54 Technologie : JasperReport </dc:title>
  <dc:creator>Guillaume Muller</dc:creator>
  <cp:lastModifiedBy>Guillaume Muller</cp:lastModifiedBy>
  <cp:revision>1</cp:revision>
  <dcterms:created xsi:type="dcterms:W3CDTF">2019-06-20T19:26:29Z</dcterms:created>
  <dcterms:modified xsi:type="dcterms:W3CDTF">2019-06-20T19:38:35Z</dcterms:modified>
</cp:coreProperties>
</file>