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62" r:id="rId4"/>
    <p:sldId id="263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18E"/>
    <a:srgbClr val="E6A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3882" autoAdjust="0"/>
  </p:normalViewPr>
  <p:slideViewPr>
    <p:cSldViewPr snapToGrid="0">
      <p:cViewPr varScale="1">
        <p:scale>
          <a:sx n="71" d="100"/>
          <a:sy n="71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14437"/>
          </a:xfrm>
        </p:spPr>
        <p:txBody>
          <a:bodyPr>
            <a:no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br>
              <a:rPr lang="en-US" altLang="ko-KR" sz="4800" b="1" dirty="0">
                <a:latin typeface="+mj-ea"/>
              </a:rPr>
            </a:br>
            <a:r>
              <a:rPr lang="ko-KR" altLang="en-US" sz="1800" b="1" dirty="0">
                <a:latin typeface="+mj-ea"/>
              </a:rPr>
              <a:t>졸업작품 중간발표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900" y="3153320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800" y="4237212"/>
            <a:ext cx="181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향후 개발 일정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데모 시연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8809" y="4203340"/>
            <a:ext cx="160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구성원 역할 분담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개발내용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문제점 및 보완책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DuckyDoggy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742278" y="4198163"/>
            <a:ext cx="1823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게임개요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게임조작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기술요소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중점연구 분야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384C-5F5C-4305-AE9D-4AEC76A2959C}"/>
              </a:ext>
            </a:extLst>
          </p:cNvPr>
          <p:cNvSpPr txBox="1"/>
          <p:nvPr/>
        </p:nvSpPr>
        <p:spPr>
          <a:xfrm>
            <a:off x="4572000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315" y="2012904"/>
            <a:ext cx="6854218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 협동 달리기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유사 게임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테일즈런너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84FEF2-C306-40C7-B608-CF90CD03DA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1" y="3671559"/>
            <a:ext cx="4464424" cy="244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조작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DAE41-019B-40D0-87E2-EFB592ED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7" y="2697366"/>
            <a:ext cx="4014651" cy="2924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C5864B-226F-4F8F-AA11-308A1658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33" y="2697366"/>
            <a:ext cx="4051483" cy="2924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7A70EA-815C-45EF-83AC-467F8C34057D}"/>
              </a:ext>
            </a:extLst>
          </p:cNvPr>
          <p:cNvSpPr txBox="1"/>
          <p:nvPr/>
        </p:nvSpPr>
        <p:spPr>
          <a:xfrm>
            <a:off x="332317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점프 구간에선 강아지가 오리를 업고 점프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16A5A-F141-494E-8CFB-F44C953153D0}"/>
              </a:ext>
            </a:extLst>
          </p:cNvPr>
          <p:cNvSpPr txBox="1"/>
          <p:nvPr/>
        </p:nvSpPr>
        <p:spPr>
          <a:xfrm>
            <a:off x="4775555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 구간에선 오리가 강아지를 업고 수영</a:t>
            </a:r>
          </a:p>
        </p:txBody>
      </p:sp>
    </p:spTree>
    <p:extLst>
      <p:ext uri="{BB962C8B-B14F-4D97-AF65-F5344CB8AC3E}">
        <p14:creationId xmlns:p14="http://schemas.microsoft.com/office/powerpoint/2010/main" val="28871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Overlapped IO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144</Words>
  <Application>Microsoft Office PowerPoint</Application>
  <PresentationFormat>화면 슬라이드 쇼(4:3)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나눔스퀘어OTF</vt:lpstr>
      <vt:lpstr>나눔스퀘어OTF Bold</vt:lpstr>
      <vt:lpstr>나눔스퀘어OTF ExtraBold</vt:lpstr>
      <vt:lpstr>맑은 고딕</vt:lpstr>
      <vt:lpstr>Arial</vt:lpstr>
      <vt:lpstr>Calibri</vt:lpstr>
      <vt:lpstr>Calibri Light</vt:lpstr>
      <vt:lpstr>Office Theme</vt:lpstr>
      <vt:lpstr>DuckyDoggy 졸업작품 중간발표</vt:lpstr>
      <vt:lpstr>PowerPoint 프레젠테이션</vt:lpstr>
      <vt:lpstr>DuckyDoggy</vt:lpstr>
      <vt:lpstr>DuckyDoggy</vt:lpstr>
      <vt:lpstr>DuckyDoggy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채원 서</cp:lastModifiedBy>
  <cp:revision>76</cp:revision>
  <dcterms:created xsi:type="dcterms:W3CDTF">2016-01-11T04:43:00Z</dcterms:created>
  <dcterms:modified xsi:type="dcterms:W3CDTF">2019-05-07T07:13:35Z</dcterms:modified>
</cp:coreProperties>
</file>