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57" r:id="rId6"/>
    <p:sldId id="264" r:id="rId7"/>
    <p:sldId id="272" r:id="rId8"/>
    <p:sldId id="273" r:id="rId9"/>
    <p:sldId id="266" r:id="rId10"/>
    <p:sldId id="268" r:id="rId11"/>
    <p:sldId id="274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1800" b="1" dirty="0">
                <a:latin typeface="+mj-ea"/>
              </a:rPr>
              <a:t>졸업작품 중간발표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2015184028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C9625D-EDB1-4A01-B3E4-0C603976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5106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22CF-09AC-4807-8712-9711B4E9F4EC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B0DDA40-F1B1-4BA0-B477-C72293643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88040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0D0C63-8631-4C8E-B816-D56F92C75451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향후 계획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1E0940-1E10-4CE5-B1DB-CA2D0126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18738"/>
              </p:ext>
            </p:extLst>
          </p:nvPr>
        </p:nvGraphicFramePr>
        <p:xfrm>
          <a:off x="609061" y="2095497"/>
          <a:ext cx="7925877" cy="422063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6907305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</a:tblGrid>
              <a:tr h="13501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 적용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물의 흐름 표현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주변환경 반사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전투 컨텐츠 추가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5232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구현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 구현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서버에서 물리 처리가 되게끔 구현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3472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게임 시연</a:t>
            </a:r>
            <a:endParaRPr lang="ko-KR" altLang="en-US" sz="1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97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900" y="3153320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4237212"/>
            <a:ext cx="181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향후 계획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8809" y="4203340"/>
            <a:ext cx="160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구성원 역할 분담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 및 보완책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742278" y="4198163"/>
            <a:ext cx="182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게임조작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중점연구 분야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384C-5F5C-4305-AE9D-4AEC76A2959C}"/>
              </a:ext>
            </a:extLst>
          </p:cNvPr>
          <p:cNvSpPr txBox="1"/>
          <p:nvPr/>
        </p:nvSpPr>
        <p:spPr>
          <a:xfrm>
            <a:off x="4572000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315" y="2012904"/>
            <a:ext cx="6854218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 게임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FEF2-C306-40C7-B608-CF90CD03D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71559"/>
            <a:ext cx="4464424" cy="24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조작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DAE41-019B-40D0-87E2-EFB592E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2697366"/>
            <a:ext cx="4014651" cy="29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5864B-226F-4F8F-AA11-308A1658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3" y="2697366"/>
            <a:ext cx="4051483" cy="292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7A70EA-815C-45EF-83AC-467F8C34057D}"/>
              </a:ext>
            </a:extLst>
          </p:cNvPr>
          <p:cNvSpPr txBox="1"/>
          <p:nvPr/>
        </p:nvSpPr>
        <p:spPr>
          <a:xfrm>
            <a:off x="332317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점프 구간에선 강아지가 오리를 업고 점프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16A5A-F141-494E-8CFB-F44C953153D0}"/>
              </a:ext>
            </a:extLst>
          </p:cNvPr>
          <p:cNvSpPr txBox="1"/>
          <p:nvPr/>
        </p:nvSpPr>
        <p:spPr>
          <a:xfrm>
            <a:off x="4775555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 구간에선 오리가 강아지를 업고 수영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D2437C-31A9-447B-AEB0-DA8450D4EDD9}"/>
              </a:ext>
            </a:extLst>
          </p:cNvPr>
          <p:cNvGrpSpPr/>
          <p:nvPr/>
        </p:nvGrpSpPr>
        <p:grpSpPr>
          <a:xfrm>
            <a:off x="5403028" y="871618"/>
            <a:ext cx="3385371" cy="1608051"/>
            <a:chOff x="969183" y="2255731"/>
            <a:chExt cx="7348730" cy="34906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9B59C4-1CA6-455F-9706-8874A935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83" y="2255731"/>
              <a:ext cx="7348730" cy="3490640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5A91C8-C53C-4360-AEA5-1E256991094E}"/>
                </a:ext>
              </a:extLst>
            </p:cNvPr>
            <p:cNvSpPr/>
            <p:nvPr/>
          </p:nvSpPr>
          <p:spPr>
            <a:xfrm>
              <a:off x="2137123" y="4563031"/>
              <a:ext cx="534358" cy="537884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98A62CC-174D-4EF7-AB90-159500365561}"/>
                </a:ext>
              </a:extLst>
            </p:cNvPr>
            <p:cNvSpPr/>
            <p:nvPr/>
          </p:nvSpPr>
          <p:spPr>
            <a:xfrm>
              <a:off x="3132208" y="5039762"/>
              <a:ext cx="2533489" cy="607999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4EECBC-A5E7-42CF-ABFC-14C7CFF29535}"/>
                </a:ext>
              </a:extLst>
            </p:cNvPr>
            <p:cNvSpPr/>
            <p:nvPr/>
          </p:nvSpPr>
          <p:spPr>
            <a:xfrm>
              <a:off x="6759391" y="5316065"/>
              <a:ext cx="1488142" cy="33169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402AFC-803E-47FD-9B1A-6C33B9387C48}"/>
                </a:ext>
              </a:extLst>
            </p:cNvPr>
            <p:cNvSpPr/>
            <p:nvPr/>
          </p:nvSpPr>
          <p:spPr>
            <a:xfrm>
              <a:off x="7236283" y="5039759"/>
              <a:ext cx="534358" cy="276306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중점 연구 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10E1D-3D18-4517-B64B-16945C16D9C8}"/>
              </a:ext>
            </a:extLst>
          </p:cNvPr>
          <p:cNvSpPr/>
          <p:nvPr/>
        </p:nvSpPr>
        <p:spPr>
          <a:xfrm>
            <a:off x="332317" y="2592818"/>
            <a:ext cx="471603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DirectX12 Framework</a:t>
            </a: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기본조작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배치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조명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적용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노말매핑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11553-D9C5-4C26-9D52-A2598B574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08" y="1278466"/>
            <a:ext cx="3872825" cy="26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48754-87DD-4029-8662-A3BB181F5042}"/>
              </a:ext>
            </a:extLst>
          </p:cNvPr>
          <p:cNvSpPr/>
          <p:nvPr/>
        </p:nvSpPr>
        <p:spPr>
          <a:xfrm>
            <a:off x="332317" y="2592818"/>
            <a:ext cx="482080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구성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</p:spTree>
    <p:extLst>
      <p:ext uri="{BB962C8B-B14F-4D97-AF65-F5344CB8AC3E}">
        <p14:creationId xmlns:p14="http://schemas.microsoft.com/office/powerpoint/2010/main" val="5387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문제점 및 보완책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97C825D-938D-4772-90C8-48581CC48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29718"/>
              </p:ext>
            </p:extLst>
          </p:nvPr>
        </p:nvGraphicFramePr>
        <p:xfrm>
          <a:off x="609061" y="2095497"/>
          <a:ext cx="7925877" cy="392595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3419496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3487809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</a:tblGrid>
              <a:tr h="387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역할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문제점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보완책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11318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1.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물의 표현이 빈약함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어색한 충돌처리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276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1293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446</Words>
  <Application>Microsoft Office PowerPoint</Application>
  <PresentationFormat>화면 슬라이드 쇼(4:3)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 졸업작품 중간발표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cy s</cp:lastModifiedBy>
  <cp:revision>88</cp:revision>
  <dcterms:created xsi:type="dcterms:W3CDTF">2016-01-11T04:43:00Z</dcterms:created>
  <dcterms:modified xsi:type="dcterms:W3CDTF">2019-05-08T14:24:12Z</dcterms:modified>
</cp:coreProperties>
</file>