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7B"/>
    <a:srgbClr val="E2F0D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8-4A42-91B9-F7ECC26F4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8-4A42-91B9-F7ECC26F4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78-4A42-91B9-F7ECC26F4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36817872"/>
        <c:axId val="336818432"/>
      </c:barChart>
      <c:catAx>
        <c:axId val="3368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8432"/>
        <c:crosses val="autoZero"/>
        <c:auto val="1"/>
        <c:lblAlgn val="ctr"/>
        <c:lblOffset val="100"/>
        <c:noMultiLvlLbl val="0"/>
      </c:catAx>
      <c:valAx>
        <c:axId val="3368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역할분담 및 일정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44975"/>
              </p:ext>
            </p:extLst>
          </p:nvPr>
        </p:nvGraphicFramePr>
        <p:xfrm>
          <a:off x="609061" y="1497540"/>
          <a:ext cx="7925877" cy="5256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99CB7B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99CB7B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234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모델링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&amp; UI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스마트아트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349879"/>
            <a:ext cx="6854218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MsSQL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이용하여 사용자 데이터 관리 능력을 배양한다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그래픽 제작 프로그램을 이용하여 캐릭터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모델을 제작한다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강아지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달리기 게임</a:t>
            </a:r>
            <a:endParaRPr lang="en-US" altLang="ko-KR" b="1" dirty="0">
              <a:solidFill>
                <a:schemeClr val="accent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책임감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유대감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740015"/>
            <a:ext cx="685421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가호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은혜를 갚고자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2945267" y="3260094"/>
            <a:ext cx="2415596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1991351" y="4492714"/>
            <a:ext cx="432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5122"/>
              </p:ext>
            </p:extLst>
          </p:nvPr>
        </p:nvGraphicFramePr>
        <p:xfrm>
          <a:off x="1691360" y="2267012"/>
          <a:ext cx="6751304" cy="417817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20516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765394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765394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900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더기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7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궁극기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팀원의 모든 방해 효과 제거 및 치유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체력의 </a:t>
                      </a:r>
                      <a:r>
                        <a:rPr lang="en-US" altLang="ko-KR" sz="1200" dirty="0"/>
                        <a:t>70%)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분노 효과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자동 업어 주기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무적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스피드 증가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84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0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: 3m/s, Max : 6m/s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0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-&gt; Max </a:t>
                      </a:r>
                      <a:r>
                        <a:rPr lang="ko-KR" altLang="en-US" sz="1600" dirty="0"/>
                        <a:t>까지 가는데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가속도 </a:t>
                      </a:r>
                      <a:r>
                        <a:rPr lang="en-US" altLang="ko-KR" sz="1600" dirty="0"/>
                        <a:t>: 2m/s^2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0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도기 분노 시 </a:t>
                      </a:r>
                      <a:r>
                        <a:rPr lang="en-US" altLang="ko-KR" sz="1600" dirty="0"/>
                        <a:t>: 9m/s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단 점프 </a:t>
                      </a:r>
                      <a:r>
                        <a:rPr lang="en-US" altLang="ko-KR" sz="1600" dirty="0"/>
                        <a:t>(1m)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단 점프 </a:t>
                      </a:r>
                      <a:r>
                        <a:rPr lang="en-US" altLang="ko-KR" sz="1600" dirty="0"/>
                        <a:t>(2m)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 (5m/s)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 (</a:t>
                      </a:r>
                      <a:r>
                        <a:rPr lang="ko-KR" altLang="en-US" sz="1600" dirty="0"/>
                        <a:t>물 공포증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608</Words>
  <Application>Microsoft Office PowerPoint</Application>
  <PresentationFormat>화면 슬라이드 쇼(4:3)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HCI Poppy</vt:lpstr>
      <vt:lpstr>나눔스퀘어OTF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MAIN TITLE</vt:lpstr>
      <vt:lpstr>MAIN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은혜 지</cp:lastModifiedBy>
  <cp:revision>24</cp:revision>
  <dcterms:created xsi:type="dcterms:W3CDTF">2016-01-11T04:43:00Z</dcterms:created>
  <dcterms:modified xsi:type="dcterms:W3CDTF">2018-12-11T07:43:40Z</dcterms:modified>
</cp:coreProperties>
</file>