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7" r:id="rId4"/>
    <p:sldId id="279" r:id="rId5"/>
    <p:sldId id="268" r:id="rId6"/>
    <p:sldId id="264" r:id="rId7"/>
    <p:sldId id="261" r:id="rId8"/>
    <p:sldId id="262" r:id="rId9"/>
    <p:sldId id="263" r:id="rId10"/>
    <p:sldId id="265" r:id="rId11"/>
    <p:sldId id="266" r:id="rId12"/>
    <p:sldId id="272" r:id="rId13"/>
    <p:sldId id="277" r:id="rId14"/>
    <p:sldId id="278" r:id="rId15"/>
    <p:sldId id="280" r:id="rId16"/>
    <p:sldId id="269" r:id="rId17"/>
    <p:sldId id="260" r:id="rId18"/>
    <p:sldId id="275" r:id="rId19"/>
    <p:sldId id="282" r:id="rId20"/>
    <p:sldId id="276" r:id="rId21"/>
    <p:sldId id="283" r:id="rId22"/>
    <p:sldId id="267" r:id="rId23"/>
    <p:sldId id="285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FFC000"/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65" d="100"/>
          <a:sy n="65" d="100"/>
        </p:scale>
        <p:origin x="5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4765868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2342719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8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00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3486660" y="2015231"/>
            <a:ext cx="460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1324948" y="4582136"/>
            <a:ext cx="432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A57EF-E3B6-4E07-B24D-3195E6C0607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2D235-A919-4411-9779-3AB6930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2594"/>
              </p:ext>
            </p:extLst>
          </p:nvPr>
        </p:nvGraphicFramePr>
        <p:xfrm>
          <a:off x="1079166" y="2125497"/>
          <a:ext cx="7175950" cy="422845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7284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929276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949390">
                  <a:extLst>
                    <a:ext uri="{9D8B030D-6E8A-4147-A177-3AD203B41FA5}">
                      <a16:colId xmlns:a16="http://schemas.microsoft.com/office/drawing/2014/main" val="2868044861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85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궁극기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팀원의 모든 방해 효과 제거 및 치유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체력의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70%)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효과 </a:t>
                      </a:r>
                      <a:endParaRPr lang="en-US" altLang="ko-KR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자동 업어 주기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– 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무적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스피드 증가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물기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91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72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: 3m/s, Max : 6m/s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-&gt; Max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까지 가는데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초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가속도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2m/s^2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 분노 시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9m/s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(1m)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(2m)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 (5m/s)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X (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 공포증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2AAC41-9A73-41A5-836C-4C7E6A0AADC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48F9C-A1B1-4802-A86E-39DF975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259231" y="2121960"/>
            <a:ext cx="8723902" cy="3596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75ADE-3C05-408A-8D30-651075A9CD65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2CB89-693E-4677-A101-9AE002FC44DE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4F3D1-FFB6-410F-8907-8673749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224874" y="2116675"/>
            <a:ext cx="8694252" cy="3627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88ABB-D0FD-4436-BA93-C578313329E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92310-02FC-4F1B-A012-323D047E8DDA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049F93-AC4A-4262-B17E-B8EDCD2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61879"/>
              </p:ext>
            </p:extLst>
          </p:nvPr>
        </p:nvGraphicFramePr>
        <p:xfrm>
          <a:off x="355601" y="2525895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길을 막음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289195" y="2121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76758"/>
              </p:ext>
            </p:extLst>
          </p:nvPr>
        </p:nvGraphicFramePr>
        <p:xfrm>
          <a:off x="3308067" y="1812673"/>
          <a:ext cx="5649953" cy="187551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76584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6295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나무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258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벌집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나무와 부딪힐 때 랜덤 확률로 떨어짐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독버섯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71224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덫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구렁이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기어 다님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186362" y="138432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11567"/>
              </p:ext>
            </p:extLst>
          </p:nvPr>
        </p:nvGraphicFramePr>
        <p:xfrm>
          <a:off x="3267349" y="4333022"/>
          <a:ext cx="5649952" cy="22700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1031855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07684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종유석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길을 크게 막고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1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박쥐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은신하다가 나비처럼 날아서 벌처럼 쏨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고드름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7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7140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오리 유령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해골 가까이에 도달하면 유령이 나옴</a:t>
                      </a:r>
                      <a:r>
                        <a:rPr lang="en-US" altLang="ko-KR" sz="1200" dirty="0">
                          <a:ea typeface="나눔스퀘어OTF" panose="020B0600000101010101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도기만 공격함</a:t>
                      </a:r>
                      <a:endParaRPr lang="en-US" altLang="ko-KR" sz="1200" dirty="0">
                        <a:ea typeface="나눔스퀘어OTF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공격 즉시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더기가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몸으로 막으면 무효화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흑화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갓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60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마지막 최종보스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145644" y="390467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1F1E2-55DC-4AA9-A473-E3829CDEB378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FD5651-9AD1-41BD-B727-FE9AFE8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E0AB90-4079-4332-9BCC-EBB154D3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69682-B976-4167-8EDD-9F21C2A1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3" y="2255733"/>
            <a:ext cx="7348725" cy="34906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41BBAE-B22D-409C-BDE5-768111AF971C}"/>
              </a:ext>
            </a:extLst>
          </p:cNvPr>
          <p:cNvSpPr/>
          <p:nvPr/>
        </p:nvSpPr>
        <p:spPr>
          <a:xfrm>
            <a:off x="2137124" y="4563035"/>
            <a:ext cx="534358" cy="537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76DD0B-8075-49CC-96B8-5F795E2B8C2B}"/>
              </a:ext>
            </a:extLst>
          </p:cNvPr>
          <p:cNvSpPr/>
          <p:nvPr/>
        </p:nvSpPr>
        <p:spPr>
          <a:xfrm>
            <a:off x="3132206" y="5039765"/>
            <a:ext cx="2533488" cy="6080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531638-4071-4244-B296-7B1C75090289}"/>
              </a:ext>
            </a:extLst>
          </p:cNvPr>
          <p:cNvSpPr/>
          <p:nvPr/>
        </p:nvSpPr>
        <p:spPr>
          <a:xfrm>
            <a:off x="6759388" y="5316071"/>
            <a:ext cx="1488141" cy="3316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7CAB62-5AE6-4B77-AC6A-F36223447F73}"/>
              </a:ext>
            </a:extLst>
          </p:cNvPr>
          <p:cNvSpPr/>
          <p:nvPr/>
        </p:nvSpPr>
        <p:spPr>
          <a:xfrm>
            <a:off x="7236279" y="5039764"/>
            <a:ext cx="534358" cy="276307"/>
          </a:xfrm>
          <a:prstGeom prst="roundRect">
            <a:avLst>
              <a:gd name="adj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0B947-8EE2-4809-BCE8-96BF794F8A84}"/>
              </a:ext>
            </a:extLst>
          </p:cNvPr>
          <p:cNvSpPr txBox="1"/>
          <p:nvPr/>
        </p:nvSpPr>
        <p:spPr>
          <a:xfrm>
            <a:off x="4059838" y="5177917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5FD4-C57C-4FE2-8A7D-B6DCD902E31F}"/>
              </a:ext>
            </a:extLst>
          </p:cNvPr>
          <p:cNvSpPr txBox="1"/>
          <p:nvPr/>
        </p:nvSpPr>
        <p:spPr>
          <a:xfrm>
            <a:off x="7163680" y="5217459"/>
            <a:ext cx="6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2065191" y="4673324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99064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80105" y="3306518"/>
            <a:ext cx="48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5626A-ACE2-42AB-B87E-B9183690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두 명의 클라이언트가 접속하면 각자의 역할을 정한다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Stage1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부터 시작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둘 중 한 명의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- 4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 이내에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Stage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하나를 완주하지 못한다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 Clear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Stage2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마지막 보스를 물리친다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Game Clear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여부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경과 시간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남은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합산하여 점수로 계산 후 랭킹에 등록한다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랭킹 화면이 보여진다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9B7D4-9B29-427E-A9CC-43382D959CF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CC232A-DBDA-4A33-B16F-41BE6F37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EC627-70B1-4D95-8D70-F614A66B02D4}"/>
              </a:ext>
            </a:extLst>
          </p:cNvPr>
          <p:cNvSpPr/>
          <p:nvPr/>
        </p:nvSpPr>
        <p:spPr>
          <a:xfrm>
            <a:off x="1456266" y="1993581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OTF" panose="020B0600000101010101"/>
              </a:rPr>
              <a:t>유사게임 </a:t>
            </a:r>
            <a:r>
              <a:rPr lang="en-US" altLang="ko-KR" dirty="0">
                <a:ea typeface="나눔스퀘어OTF" panose="020B0600000101010101"/>
              </a:rPr>
              <a:t>– </a:t>
            </a:r>
            <a:r>
              <a:rPr lang="ko-KR" altLang="en-US" dirty="0" err="1">
                <a:ea typeface="나눔스퀘어OTF" panose="020B0600000101010101"/>
              </a:rPr>
              <a:t>테일즈런너</a:t>
            </a:r>
            <a:r>
              <a:rPr lang="ko-KR" altLang="en-US" dirty="0">
                <a:ea typeface="나눔스퀘어OTF" panose="020B0600000101010101"/>
              </a:rPr>
              <a:t> </a:t>
            </a:r>
            <a:r>
              <a:rPr lang="en-US" altLang="ko-KR" dirty="0">
                <a:ea typeface="나눔스퀘어OTF" panose="020B0600000101010101"/>
              </a:rPr>
              <a:t>(‘</a:t>
            </a:r>
            <a:r>
              <a:rPr lang="ko-KR" altLang="en-US" sz="1600" dirty="0">
                <a:ea typeface="나눔스퀘어OTF" panose="020B0600000101010101"/>
              </a:rPr>
              <a:t>토끼와 거북이</a:t>
            </a:r>
            <a:r>
              <a:rPr lang="en-US" altLang="ko-KR" sz="1600" dirty="0">
                <a:ea typeface="나눔스퀘어OTF" panose="020B0600000101010101"/>
              </a:rPr>
              <a:t>’</a:t>
            </a:r>
            <a:r>
              <a:rPr lang="ko-KR" altLang="en-US" sz="1600" dirty="0">
                <a:ea typeface="나눔스퀘어OTF" panose="020B0600000101010101"/>
              </a:rPr>
              <a:t> 맵</a:t>
            </a:r>
            <a:r>
              <a:rPr lang="en-US" altLang="ko-KR" sz="1600" dirty="0">
                <a:ea typeface="나눔스퀘어OTF" panose="020B0600000101010101"/>
              </a:rPr>
              <a:t>)</a:t>
            </a:r>
            <a:endParaRPr lang="ko-KR" altLang="en-US" dirty="0">
              <a:ea typeface="나눔스퀘어OTF" panose="020B060000010101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AB4F7F-E950-4D78-8818-4D1310A60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3" y="2419379"/>
            <a:ext cx="5984934" cy="336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7ED7C-5112-4A07-9FC4-FEEDA7535EDC}"/>
              </a:ext>
            </a:extLst>
          </p:cNvPr>
          <p:cNvSpPr/>
          <p:nvPr/>
        </p:nvSpPr>
        <p:spPr>
          <a:xfrm>
            <a:off x="1459757" y="5906579"/>
            <a:ext cx="67217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명의 플레이어가 한 팀이 되어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토끼와 거북이가 같이 달리는 형태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선두 주자를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칭하고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지형에 따라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유동적으로 </a:t>
            </a:r>
            <a:b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바꿔가며 달려 골인 지점에 도달해야 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BBF845-E310-4FDC-9029-847DC67A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시스템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서로의 힘이 필요한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구역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 특정 장애물에 부딪히면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상태가 풀린다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컨셉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922" y="3810000"/>
            <a:ext cx="16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역할분담 및 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04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186440"/>
            <a:ext cx="181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세계관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캐릭터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장애물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조작법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차별성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203374"/>
            <a:ext cx="132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컨셉 아트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컨셉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특징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914400" y="4198163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연구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기술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업어주기</a:t>
            </a:r>
            <a:r>
              <a:rPr lang="ko-KR" altLang="en-US" sz="2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시스템</a:t>
            </a:r>
            <a:endParaRPr lang="en-US" altLang="ko-KR" sz="28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0112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6FE19-8B3A-49C4-A1F6-EAD3B60DB8CE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5AEB2-ABF7-49B8-BFD4-F461023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D86E9B-6040-4E37-939B-3D71B37D021E}"/>
              </a:ext>
            </a:extLst>
          </p:cNvPr>
          <p:cNvSpPr/>
          <p:nvPr/>
        </p:nvSpPr>
        <p:spPr>
          <a:xfrm>
            <a:off x="590971" y="2227936"/>
            <a:ext cx="3331094" cy="39487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165D8-7DD5-4B3F-9991-FB195762CF40}"/>
              </a:ext>
            </a:extLst>
          </p:cNvPr>
          <p:cNvSpPr txBox="1"/>
          <p:nvPr/>
        </p:nvSpPr>
        <p:spPr>
          <a:xfrm>
            <a:off x="979666" y="3131139"/>
            <a:ext cx="25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OTF ExtraBold"/>
                <a:ea typeface="나눔스퀘어OTF" panose="020B0600000101010101"/>
              </a:rPr>
              <a:t>업어주기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 시스템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다양한 장애물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몬스터 등장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캐릭터의 공격 여부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9BDD7B-DB74-4959-B9F3-7706AB790B57}"/>
              </a:ext>
            </a:extLst>
          </p:cNvPr>
          <p:cNvSpPr/>
          <p:nvPr/>
        </p:nvSpPr>
        <p:spPr>
          <a:xfrm>
            <a:off x="5164894" y="2227935"/>
            <a:ext cx="3331094" cy="3948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2CF50-B1A0-4DE2-936D-9828CEBE0422}"/>
              </a:ext>
            </a:extLst>
          </p:cNvPr>
          <p:cNvSpPr txBox="1"/>
          <p:nvPr/>
        </p:nvSpPr>
        <p:spPr>
          <a:xfrm>
            <a:off x="1405077" y="2422696"/>
            <a:ext cx="17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차별적인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1D98-3522-4F90-9E4A-BB974F63F81B}"/>
              </a:ext>
            </a:extLst>
          </p:cNvPr>
          <p:cNvSpPr txBox="1"/>
          <p:nvPr/>
        </p:nvSpPr>
        <p:spPr>
          <a:xfrm>
            <a:off x="6150896" y="2422696"/>
            <a:ext cx="1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이로운 부분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22169C8-9343-4795-ACA0-2657DE69AC9C}"/>
              </a:ext>
            </a:extLst>
          </p:cNvPr>
          <p:cNvSpPr/>
          <p:nvPr/>
        </p:nvSpPr>
        <p:spPr>
          <a:xfrm>
            <a:off x="4130154" y="3881889"/>
            <a:ext cx="814436" cy="4034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D3EB6-2ABE-45AF-97B7-3B9BAACABDEB}"/>
              </a:ext>
            </a:extLst>
          </p:cNvPr>
          <p:cNvSpPr txBox="1"/>
          <p:nvPr/>
        </p:nvSpPr>
        <p:spPr>
          <a:xfrm>
            <a:off x="5553590" y="3131139"/>
            <a:ext cx="2720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플레이어 간의 깊은 협동심</a:t>
            </a:r>
            <a:r>
              <a:rPr lang="en-US" altLang="ko-KR" dirty="0">
                <a:latin typeface="나눔스퀘어OTF ExtraBold"/>
                <a:ea typeface="나눔스퀘어OTF" panose="020B0600000101010101"/>
              </a:rPr>
              <a:t>, 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유대감 형성</a:t>
            </a:r>
            <a:br>
              <a:rPr lang="en-US" altLang="ko-KR" dirty="0">
                <a:latin typeface="나눔스퀘어OTF ExtraBold"/>
                <a:ea typeface="나눔스퀘어OTF" panose="020B0600000101010101"/>
              </a:rPr>
            </a:b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지루하지 않은 플레이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긴장감 극대화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65BD1-8542-4BD6-9111-D8B43B7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97901"/>
              </p:ext>
            </p:extLst>
          </p:nvPr>
        </p:nvGraphicFramePr>
        <p:xfrm>
          <a:off x="636608" y="1555534"/>
          <a:ext cx="7925877" cy="4992792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2928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&amp; UI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29280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프레임워크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07575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게임 컨텐츠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2537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테스트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772061" y="2348958"/>
            <a:ext cx="80792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https://norfolkpl.org/kids/b-t-p-programs/baby-duck-clipart-1/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http://clipartlook.com/img-193606.html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https://blog.naver.com/candy8789/130187335315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https://www.youtube.com/watch?v=eWQmc0BLhPQ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23</a:t>
            </a:fld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2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12637" y="2521690"/>
            <a:ext cx="3445313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rgbClr val="E6AF00"/>
                </a:solidFill>
                <a:latin typeface="+mj-ea"/>
              </a:rPr>
              <a:t>Thank You</a:t>
            </a:r>
            <a:endParaRPr lang="ko-KR" altLang="en-US" sz="4800" b="1" dirty="0">
              <a:solidFill>
                <a:srgbClr val="E6AF00"/>
              </a:solidFill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툰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쉐이딩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IOCP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24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물의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158E4-AF50-4A2D-AD37-F7A296930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2" y="2746532"/>
            <a:ext cx="3419429" cy="192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4BFD-D6AF-4547-93B9-2F3BEE57F040}"/>
              </a:ext>
            </a:extLst>
          </p:cNvPr>
          <p:cNvSpPr txBox="1"/>
          <p:nvPr/>
        </p:nvSpPr>
        <p:spPr>
          <a:xfrm>
            <a:off x="465667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Stancil Buffer + Normal map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빛의 반사와 굴절의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90DD5-D80A-4C8E-8B7E-78BB1D89FB60}"/>
              </a:ext>
            </a:extLst>
          </p:cNvPr>
          <p:cNvSpPr txBox="1"/>
          <p:nvPr/>
        </p:nvSpPr>
        <p:spPr>
          <a:xfrm>
            <a:off x="4572000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Terrain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EEDC8-BFD7-4EC9-B6BA-C5164E3B4965}"/>
              </a:ext>
            </a:extLst>
          </p:cNvPr>
          <p:cNvSpPr txBox="1"/>
          <p:nvPr/>
        </p:nvSpPr>
        <p:spPr>
          <a:xfrm>
            <a:off x="4612443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카메라의 위치에 따라 지형 표현의 세부도를 조절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09EF8-5D84-4748-83D8-F001556F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057" r="14683" b="4243"/>
          <a:stretch/>
        </p:blipFill>
        <p:spPr>
          <a:xfrm>
            <a:off x="5125782" y="2568144"/>
            <a:ext cx="2664335" cy="2101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DDF50-2847-4290-BF52-571D5E8A215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1A226-E654-4D48-A018-CCF3F9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ea typeface="나눔스퀘어OTF" panose="020B0600000101010101"/>
            </a:endParaRPr>
          </a:p>
          <a:p>
            <a:r>
              <a:rPr lang="en-US" altLang="ko-KR" dirty="0">
                <a:ea typeface="나눔스퀘어OTF" panose="020B0600000101010101"/>
              </a:rPr>
              <a:t>DirectX 12 SDK</a:t>
            </a:r>
          </a:p>
          <a:p>
            <a:r>
              <a:rPr lang="en-US" altLang="ko-KR" dirty="0">
                <a:ea typeface="나눔스퀘어OTF" panose="020B0600000101010101"/>
              </a:rPr>
              <a:t>Visual Studio 2017 C++</a:t>
            </a:r>
          </a:p>
          <a:p>
            <a:r>
              <a:rPr lang="en-US" altLang="ko-KR" dirty="0">
                <a:ea typeface="나눔스퀘어OTF" panose="020B0600000101010101"/>
              </a:rPr>
              <a:t>Unity</a:t>
            </a:r>
          </a:p>
          <a:p>
            <a:r>
              <a:rPr lang="en-US" altLang="ko-KR" dirty="0">
                <a:ea typeface="나눔스퀘어OTF" panose="020B0600000101010101"/>
              </a:rPr>
              <a:t>GitHub</a:t>
            </a:r>
          </a:p>
          <a:p>
            <a:r>
              <a:rPr lang="en-US" altLang="ko-KR" dirty="0">
                <a:ea typeface="나눔스퀘어OTF" panose="020B0600000101010101"/>
              </a:rPr>
              <a:t>3ds Max</a:t>
            </a:r>
          </a:p>
          <a:p>
            <a:r>
              <a:rPr lang="en-US" altLang="ko-KR" dirty="0">
                <a:ea typeface="나눔스퀘어OTF" panose="020B0600000101010101"/>
              </a:rPr>
              <a:t>Z-brush</a:t>
            </a:r>
          </a:p>
          <a:p>
            <a:r>
              <a:rPr lang="en-US" altLang="ko-KR" dirty="0">
                <a:ea typeface="나눔스퀘어OTF" panose="020B0600000101010101"/>
              </a:rPr>
              <a:t>FBX SDK</a:t>
            </a:r>
          </a:p>
          <a:p>
            <a:r>
              <a:rPr lang="en-US" altLang="ko-KR" dirty="0">
                <a:ea typeface="나눔스퀘어OTF" panose="020B0600000101010101"/>
              </a:rPr>
              <a:t>MS_SQL</a:t>
            </a:r>
          </a:p>
          <a:p>
            <a:r>
              <a:rPr lang="en-US" altLang="ko-KR" dirty="0">
                <a:ea typeface="나눔스퀘어OTF" panose="020B0600000101010101"/>
              </a:rPr>
              <a:t>Adobe Photoshop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2C3C-169D-468C-B368-B74A0AB66981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95FCA1-3CD4-4395-93DF-B721C78B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컨셉 아트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1350208" y="2020763"/>
            <a:ext cx="6726992" cy="4329794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83" y="2316985"/>
            <a:ext cx="5895041" cy="31614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AF2CC-F6B3-49DF-AB49-EEF1BEB59E1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0789E-022B-4602-AA4F-001CB28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73" y="2075979"/>
            <a:ext cx="6854218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강아지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달리기 게임</a:t>
            </a:r>
            <a:endParaRPr lang="en-US" altLang="ko-KR" b="1" dirty="0">
              <a:solidFill>
                <a:schemeClr val="accent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책임감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유대감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35931-D607-4FA5-B4F2-5A06D0E1C4B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B6DB9-D430-4D46-BCCB-5886D05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4891" y="2229027"/>
            <a:ext cx="685421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세계관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903" y="2259086"/>
            <a:ext cx="708680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가호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E8A9-4B0B-448F-9A01-02AD1A853C3A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81AB09-3601-4338-AAC9-8AE24D5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1310</Words>
  <Application>Microsoft Office PowerPoint</Application>
  <PresentationFormat>화면 슬라이드 쇼(4:3)</PresentationFormat>
  <Paragraphs>350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Wingdings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cy s</cp:lastModifiedBy>
  <cp:revision>65</cp:revision>
  <dcterms:created xsi:type="dcterms:W3CDTF">2016-01-11T04:43:00Z</dcterms:created>
  <dcterms:modified xsi:type="dcterms:W3CDTF">2018-12-14T06:24:28Z</dcterms:modified>
</cp:coreProperties>
</file>