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7" r:id="rId4"/>
    <p:sldId id="264" r:id="rId5"/>
    <p:sldId id="261" r:id="rId6"/>
    <p:sldId id="262" r:id="rId7"/>
    <p:sldId id="263" r:id="rId8"/>
    <p:sldId id="265" r:id="rId9"/>
    <p:sldId id="266" r:id="rId10"/>
    <p:sldId id="259" r:id="rId11"/>
    <p:sldId id="26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78-4A42-91B9-F7ECC26F42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78-4A42-91B9-F7ECC26F42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78-4A42-91B9-F7ECC26F42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336817872"/>
        <c:axId val="336818432"/>
      </c:barChart>
      <c:catAx>
        <c:axId val="33681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6818432"/>
        <c:crosses val="autoZero"/>
        <c:auto val="1"/>
        <c:lblAlgn val="ctr"/>
        <c:lblOffset val="100"/>
        <c:noMultiLvlLbl val="0"/>
      </c:catAx>
      <c:valAx>
        <c:axId val="33681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681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90796-9233-4796-A2A1-18281947C8B6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2735A89-C3AE-4CDF-8FB1-C4D6070BEE1D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F277AF0D-C092-4D5C-AD6B-1CC1E570AAF7}" type="parTrans" cxnId="{A4E23179-A885-4AEA-AF94-74BC47CA33D6}">
      <dgm:prSet/>
      <dgm:spPr/>
      <dgm:t>
        <a:bodyPr/>
        <a:lstStyle/>
        <a:p>
          <a:pPr latinLnBrk="1"/>
          <a:endParaRPr lang="ko-KR" altLang="en-US"/>
        </a:p>
      </dgm:t>
    </dgm:pt>
    <dgm:pt modelId="{097A7718-27E4-429E-B8F7-4AD0308D5B68}" type="sibTrans" cxnId="{A4E23179-A885-4AEA-AF94-74BC47CA33D6}">
      <dgm:prSet/>
      <dgm:spPr/>
      <dgm:t>
        <a:bodyPr/>
        <a:lstStyle/>
        <a:p>
          <a:pPr latinLnBrk="1"/>
          <a:endParaRPr lang="ko-KR" altLang="en-US"/>
        </a:p>
      </dgm:t>
    </dgm:pt>
    <dgm:pt modelId="{C1FAD12B-EC7A-4131-BAC1-D010F883F495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D8F4BCFC-E218-435C-A348-CAD877F583D7}" type="parTrans" cxnId="{FA3BEEE1-6977-435E-997B-C38B33AF19FD}">
      <dgm:prSet/>
      <dgm:spPr/>
      <dgm:t>
        <a:bodyPr/>
        <a:lstStyle/>
        <a:p>
          <a:pPr latinLnBrk="1"/>
          <a:endParaRPr lang="ko-KR" altLang="en-US"/>
        </a:p>
      </dgm:t>
    </dgm:pt>
    <dgm:pt modelId="{2907644C-2C72-4185-8C29-7B421628B1EC}" type="sibTrans" cxnId="{FA3BEEE1-6977-435E-997B-C38B33AF19FD}">
      <dgm:prSet/>
      <dgm:spPr/>
      <dgm:t>
        <a:bodyPr/>
        <a:lstStyle/>
        <a:p>
          <a:pPr latinLnBrk="1"/>
          <a:endParaRPr lang="ko-KR" altLang="en-US"/>
        </a:p>
      </dgm:t>
    </dgm:pt>
    <dgm:pt modelId="{08125CEA-6DA2-4FF4-8162-72DC6E6BC921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B4923912-75F8-40F5-A8F1-97EFDE83BD5A}" type="parTrans" cxnId="{D87E0563-586A-4728-B3A5-D749511B586F}">
      <dgm:prSet/>
      <dgm:spPr/>
      <dgm:t>
        <a:bodyPr/>
        <a:lstStyle/>
        <a:p>
          <a:pPr latinLnBrk="1"/>
          <a:endParaRPr lang="ko-KR" altLang="en-US"/>
        </a:p>
      </dgm:t>
    </dgm:pt>
    <dgm:pt modelId="{2A56CB92-F8DF-4478-A705-00D68932820C}" type="sibTrans" cxnId="{D87E0563-586A-4728-B3A5-D749511B586F}">
      <dgm:prSet/>
      <dgm:spPr/>
      <dgm:t>
        <a:bodyPr/>
        <a:lstStyle/>
        <a:p>
          <a:pPr latinLnBrk="1"/>
          <a:endParaRPr lang="ko-KR" altLang="en-US"/>
        </a:p>
      </dgm:t>
    </dgm:pt>
    <dgm:pt modelId="{EF425AAF-D6AF-4270-AC62-A4EE5BA0D273}">
      <dgm:prSet phldrT="[텍스트]" custT="1"/>
      <dgm:spPr/>
      <dgm:t>
        <a:bodyPr/>
        <a:lstStyle/>
        <a:p>
          <a:pPr latinLnBrk="1"/>
          <a:endParaRPr lang="ko-KR" altLang="en-US" sz="2400" dirty="0"/>
        </a:p>
      </dgm:t>
    </dgm:pt>
    <dgm:pt modelId="{4BA1F3A3-6BAE-42F7-B625-E0DD873E8032}" type="parTrans" cxnId="{EBC28D22-C94B-49D7-859C-9AE4FA62C639}">
      <dgm:prSet/>
      <dgm:spPr/>
      <dgm:t>
        <a:bodyPr/>
        <a:lstStyle/>
        <a:p>
          <a:pPr latinLnBrk="1"/>
          <a:endParaRPr lang="ko-KR" altLang="en-US"/>
        </a:p>
      </dgm:t>
    </dgm:pt>
    <dgm:pt modelId="{338754FE-8352-49F3-BDF6-2C80BEC36C8E}" type="sibTrans" cxnId="{EBC28D22-C94B-49D7-859C-9AE4FA62C639}">
      <dgm:prSet/>
      <dgm:spPr/>
      <dgm:t>
        <a:bodyPr/>
        <a:lstStyle/>
        <a:p>
          <a:pPr latinLnBrk="1"/>
          <a:endParaRPr lang="ko-KR" altLang="en-US"/>
        </a:p>
      </dgm:t>
    </dgm:pt>
    <dgm:pt modelId="{1F0B1A10-3397-44CB-BFFE-B4A6ACC520AF}" type="pres">
      <dgm:prSet presAssocID="{C6390796-9233-4796-A2A1-18281947C8B6}" presName="Name0" presStyleCnt="0">
        <dgm:presLayoutVars>
          <dgm:dir/>
          <dgm:animLvl val="lvl"/>
          <dgm:resizeHandles val="exact"/>
        </dgm:presLayoutVars>
      </dgm:prSet>
      <dgm:spPr/>
    </dgm:pt>
    <dgm:pt modelId="{83ABA475-2F67-4F6B-BE89-A7ED4628215B}" type="pres">
      <dgm:prSet presAssocID="{52735A89-C3AE-4CDF-8FB1-C4D6070BEE1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B6AA224-7320-413C-BC56-93CA49E2E4DA}" type="pres">
      <dgm:prSet presAssocID="{097A7718-27E4-429E-B8F7-4AD0308D5B68}" presName="parTxOnlySpace" presStyleCnt="0"/>
      <dgm:spPr/>
    </dgm:pt>
    <dgm:pt modelId="{4AB56ADA-BED2-4669-ABBE-92041602E4EB}" type="pres">
      <dgm:prSet presAssocID="{C1FAD12B-EC7A-4131-BAC1-D010F883F4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9122FC9-2586-479C-890A-10AB5F302140}" type="pres">
      <dgm:prSet presAssocID="{2907644C-2C72-4185-8C29-7B421628B1EC}" presName="parTxOnlySpace" presStyleCnt="0"/>
      <dgm:spPr/>
    </dgm:pt>
    <dgm:pt modelId="{43FFBDBF-64D7-48AF-BF11-64B93F8BF50D}" type="pres">
      <dgm:prSet presAssocID="{08125CEA-6DA2-4FF4-8162-72DC6E6BC92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2A68D58-5601-45A8-A5F7-F8CCC2D6145B}" type="pres">
      <dgm:prSet presAssocID="{2A56CB92-F8DF-4478-A705-00D68932820C}" presName="parTxOnlySpace" presStyleCnt="0"/>
      <dgm:spPr/>
    </dgm:pt>
    <dgm:pt modelId="{A2B5093A-26CE-4D77-A261-09E55375D294}" type="pres">
      <dgm:prSet presAssocID="{EF425AAF-D6AF-4270-AC62-A4EE5BA0D27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BC28D22-C94B-49D7-859C-9AE4FA62C639}" srcId="{C6390796-9233-4796-A2A1-18281947C8B6}" destId="{EF425AAF-D6AF-4270-AC62-A4EE5BA0D273}" srcOrd="3" destOrd="0" parTransId="{4BA1F3A3-6BAE-42F7-B625-E0DD873E8032}" sibTransId="{338754FE-8352-49F3-BDF6-2C80BEC36C8E}"/>
    <dgm:cxn modelId="{30D5B52B-D0B6-4485-8C75-37B416FBF3BC}" type="presOf" srcId="{52735A89-C3AE-4CDF-8FB1-C4D6070BEE1D}" destId="{83ABA475-2F67-4F6B-BE89-A7ED4628215B}" srcOrd="0" destOrd="0" presId="urn:microsoft.com/office/officeart/2005/8/layout/chevron1"/>
    <dgm:cxn modelId="{D87E0563-586A-4728-B3A5-D749511B586F}" srcId="{C6390796-9233-4796-A2A1-18281947C8B6}" destId="{08125CEA-6DA2-4FF4-8162-72DC6E6BC921}" srcOrd="2" destOrd="0" parTransId="{B4923912-75F8-40F5-A8F1-97EFDE83BD5A}" sibTransId="{2A56CB92-F8DF-4478-A705-00D68932820C}"/>
    <dgm:cxn modelId="{AFE2CA66-9D6D-4A34-A34C-3CB1A35DAD04}" type="presOf" srcId="{C6390796-9233-4796-A2A1-18281947C8B6}" destId="{1F0B1A10-3397-44CB-BFFE-B4A6ACC520AF}" srcOrd="0" destOrd="0" presId="urn:microsoft.com/office/officeart/2005/8/layout/chevron1"/>
    <dgm:cxn modelId="{9ABAF649-3462-4778-8F83-C00FE57D8072}" type="presOf" srcId="{08125CEA-6DA2-4FF4-8162-72DC6E6BC921}" destId="{43FFBDBF-64D7-48AF-BF11-64B93F8BF50D}" srcOrd="0" destOrd="0" presId="urn:microsoft.com/office/officeart/2005/8/layout/chevron1"/>
    <dgm:cxn modelId="{A4E23179-A885-4AEA-AF94-74BC47CA33D6}" srcId="{C6390796-9233-4796-A2A1-18281947C8B6}" destId="{52735A89-C3AE-4CDF-8FB1-C4D6070BEE1D}" srcOrd="0" destOrd="0" parTransId="{F277AF0D-C092-4D5C-AD6B-1CC1E570AAF7}" sibTransId="{097A7718-27E4-429E-B8F7-4AD0308D5B68}"/>
    <dgm:cxn modelId="{653B5CBB-8CC3-4F9F-B0E6-9A5D317857BA}" type="presOf" srcId="{C1FAD12B-EC7A-4131-BAC1-D010F883F495}" destId="{4AB56ADA-BED2-4669-ABBE-92041602E4EB}" srcOrd="0" destOrd="0" presId="urn:microsoft.com/office/officeart/2005/8/layout/chevron1"/>
    <dgm:cxn modelId="{68D3EBC4-1EDD-431D-A020-C217387BE79F}" type="presOf" srcId="{EF425AAF-D6AF-4270-AC62-A4EE5BA0D273}" destId="{A2B5093A-26CE-4D77-A261-09E55375D294}" srcOrd="0" destOrd="0" presId="urn:microsoft.com/office/officeart/2005/8/layout/chevron1"/>
    <dgm:cxn modelId="{FA3BEEE1-6977-435E-997B-C38B33AF19FD}" srcId="{C6390796-9233-4796-A2A1-18281947C8B6}" destId="{C1FAD12B-EC7A-4131-BAC1-D010F883F495}" srcOrd="1" destOrd="0" parTransId="{D8F4BCFC-E218-435C-A348-CAD877F583D7}" sibTransId="{2907644C-2C72-4185-8C29-7B421628B1EC}"/>
    <dgm:cxn modelId="{A004F9EC-F1FC-4D36-8481-7395B1F81B95}" type="presParOf" srcId="{1F0B1A10-3397-44CB-BFFE-B4A6ACC520AF}" destId="{83ABA475-2F67-4F6B-BE89-A7ED4628215B}" srcOrd="0" destOrd="0" presId="urn:microsoft.com/office/officeart/2005/8/layout/chevron1"/>
    <dgm:cxn modelId="{131A0C77-4CC0-40C6-A926-C5E11233E3EC}" type="presParOf" srcId="{1F0B1A10-3397-44CB-BFFE-B4A6ACC520AF}" destId="{AB6AA224-7320-413C-BC56-93CA49E2E4DA}" srcOrd="1" destOrd="0" presId="urn:microsoft.com/office/officeart/2005/8/layout/chevron1"/>
    <dgm:cxn modelId="{5304E186-FC0C-4891-A473-3EB20A112C49}" type="presParOf" srcId="{1F0B1A10-3397-44CB-BFFE-B4A6ACC520AF}" destId="{4AB56ADA-BED2-4669-ABBE-92041602E4EB}" srcOrd="2" destOrd="0" presId="urn:microsoft.com/office/officeart/2005/8/layout/chevron1"/>
    <dgm:cxn modelId="{93500428-0118-4CC8-AF58-9583E0AFFB5F}" type="presParOf" srcId="{1F0B1A10-3397-44CB-BFFE-B4A6ACC520AF}" destId="{29122FC9-2586-479C-890A-10AB5F302140}" srcOrd="3" destOrd="0" presId="urn:microsoft.com/office/officeart/2005/8/layout/chevron1"/>
    <dgm:cxn modelId="{ED11EB26-EB41-48FE-8BAA-7D1BBAC0B135}" type="presParOf" srcId="{1F0B1A10-3397-44CB-BFFE-B4A6ACC520AF}" destId="{43FFBDBF-64D7-48AF-BF11-64B93F8BF50D}" srcOrd="4" destOrd="0" presId="urn:microsoft.com/office/officeart/2005/8/layout/chevron1"/>
    <dgm:cxn modelId="{FF055084-3CE0-4748-BDDA-6CBF548C1B28}" type="presParOf" srcId="{1F0B1A10-3397-44CB-BFFE-B4A6ACC520AF}" destId="{C2A68D58-5601-45A8-A5F7-F8CCC2D6145B}" srcOrd="5" destOrd="0" presId="urn:microsoft.com/office/officeart/2005/8/layout/chevron1"/>
    <dgm:cxn modelId="{487B0FBA-9595-45AF-86EE-8E4597ECCE5F}" type="presParOf" srcId="{1F0B1A10-3397-44CB-BFFE-B4A6ACC520AF}" destId="{A2B5093A-26CE-4D77-A261-09E55375D29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BA475-2F67-4F6B-BE89-A7ED4628215B}">
      <dsp:nvSpPr>
        <dsp:cNvPr id="0" name=""/>
        <dsp:cNvSpPr/>
      </dsp:nvSpPr>
      <dsp:spPr>
        <a:xfrm>
          <a:off x="3658" y="1749756"/>
          <a:ext cx="2129563" cy="85182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 dirty="0"/>
        </a:p>
      </dsp:txBody>
      <dsp:txXfrm>
        <a:off x="429571" y="1749756"/>
        <a:ext cx="1277738" cy="851825"/>
      </dsp:txXfrm>
    </dsp:sp>
    <dsp:sp modelId="{4AB56ADA-BED2-4669-ABBE-92041602E4EB}">
      <dsp:nvSpPr>
        <dsp:cNvPr id="0" name=""/>
        <dsp:cNvSpPr/>
      </dsp:nvSpPr>
      <dsp:spPr>
        <a:xfrm>
          <a:off x="1920265" y="1749756"/>
          <a:ext cx="2129563" cy="85182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 dirty="0"/>
        </a:p>
      </dsp:txBody>
      <dsp:txXfrm>
        <a:off x="2346178" y="1749756"/>
        <a:ext cx="1277738" cy="851825"/>
      </dsp:txXfrm>
    </dsp:sp>
    <dsp:sp modelId="{43FFBDBF-64D7-48AF-BF11-64B93F8BF50D}">
      <dsp:nvSpPr>
        <dsp:cNvPr id="0" name=""/>
        <dsp:cNvSpPr/>
      </dsp:nvSpPr>
      <dsp:spPr>
        <a:xfrm>
          <a:off x="3836871" y="1749756"/>
          <a:ext cx="2129563" cy="85182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 dirty="0"/>
        </a:p>
      </dsp:txBody>
      <dsp:txXfrm>
        <a:off x="4262784" y="1749756"/>
        <a:ext cx="1277738" cy="851825"/>
      </dsp:txXfrm>
    </dsp:sp>
    <dsp:sp modelId="{A2B5093A-26CE-4D77-A261-09E55375D294}">
      <dsp:nvSpPr>
        <dsp:cNvPr id="0" name=""/>
        <dsp:cNvSpPr/>
      </dsp:nvSpPr>
      <dsp:spPr>
        <a:xfrm>
          <a:off x="5753478" y="1749756"/>
          <a:ext cx="2129563" cy="85182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 dirty="0"/>
        </a:p>
      </dsp:txBody>
      <dsp:txXfrm>
        <a:off x="6179391" y="1749756"/>
        <a:ext cx="1277738" cy="851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674027" y="2503761"/>
            <a:ext cx="4351869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D</a:t>
            </a:r>
            <a:r>
              <a:rPr lang="en-US" altLang="ko-KR" sz="4800" b="1" dirty="0" err="1">
                <a:latin typeface="+mj-ea"/>
              </a:rPr>
              <a:t>ucky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D</a:t>
            </a:r>
            <a:r>
              <a:rPr lang="en-US" altLang="ko-KR" sz="4800" b="1" dirty="0" err="1">
                <a:latin typeface="+mj-ea"/>
              </a:rPr>
              <a:t>oggy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5930283"/>
            <a:ext cx="3703269" cy="927717"/>
          </a:xfrm>
        </p:spPr>
        <p:txBody>
          <a:bodyPr>
            <a:normAutofit/>
          </a:bodyPr>
          <a:lstStyle/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2015182016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손채영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2015184013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서채원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2015184024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지은혜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867400" y="1242992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19811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DCEB7F8-049F-4AB1-9E5A-106F68857578}"/>
              </a:ext>
            </a:extLst>
          </p:cNvPr>
          <p:cNvSpPr/>
          <p:nvPr/>
        </p:nvSpPr>
        <p:spPr>
          <a:xfrm>
            <a:off x="-905522" y="1242992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263CEE5-34D4-4C06-95FB-0A64D3D8DE02}"/>
              </a:ext>
            </a:extLst>
          </p:cNvPr>
          <p:cNvSpPr/>
          <p:nvPr/>
        </p:nvSpPr>
        <p:spPr>
          <a:xfrm>
            <a:off x="133165" y="177552"/>
            <a:ext cx="2121763" cy="1216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E2B4616-11B1-48F4-A73E-835BE7DE245B}"/>
              </a:ext>
            </a:extLst>
          </p:cNvPr>
          <p:cNvSpPr/>
          <p:nvPr/>
        </p:nvSpPr>
        <p:spPr>
          <a:xfrm>
            <a:off x="257452" y="275208"/>
            <a:ext cx="1846556" cy="26633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지도교수 서명</a:t>
            </a: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내용 개체 틀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928883"/>
              </p:ext>
            </p:extLst>
          </p:nvPr>
        </p:nvGraphicFramePr>
        <p:xfrm>
          <a:off x="1077383" y="2353732"/>
          <a:ext cx="7507817" cy="3662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MAIN TITLE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차트만들기</a:t>
            </a:r>
            <a:endParaRPr lang="ko-KR" altLang="en-US" sz="1200" b="1" dirty="0"/>
          </a:p>
        </p:txBody>
      </p:sp>
      <p:sp>
        <p:nvSpPr>
          <p:cNvPr id="28" name="막힌 원호 27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막힌 원호 28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951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MAIN TITLE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스마트아트</a:t>
            </a: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01255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2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4865" y="377613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연구 목적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5398" y="3776132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게임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398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게임 계획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91865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contents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7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5133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5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98533" y="4080933"/>
            <a:ext cx="1227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-sub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-sub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-sub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6466" y="4097867"/>
            <a:ext cx="122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-sub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-sub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066" y="140546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/>
                </a:solidFill>
                <a:latin typeface="+mn-ea"/>
              </a:rPr>
              <a:t>MAIN TITLE</a:t>
            </a:r>
            <a:endParaRPr lang="ko-KR" altLang="en-US" sz="6000" dirty="0">
              <a:latin typeface="+mn-ea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99440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6138333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MAIN TITLE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연구 목적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59467" y="2349879"/>
            <a:ext cx="6854218" cy="554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DirectX12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이용하여 게임 제작 능력을 키운다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MsSQL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이용하여 사용자 데이터 관리 능력을 배양한다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IOCP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소켓 모델을 이용하여 서버를 구축한다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다양한 그래픽 제작 프로그램을 이용하여 캐릭터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배경 모델을 제작한다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MAIN TITLE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컨셉아트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pSp>
        <p:nvGrpSpPr>
          <p:cNvPr id="11" name="组合 35">
            <a:extLst>
              <a:ext uri="{FF2B5EF4-FFF2-40B4-BE49-F238E27FC236}">
                <a16:creationId xmlns:a16="http://schemas.microsoft.com/office/drawing/2014/main" id="{C039676F-18EF-460D-92D7-12146203BF77}"/>
              </a:ext>
            </a:extLst>
          </p:cNvPr>
          <p:cNvGrpSpPr/>
          <p:nvPr/>
        </p:nvGrpSpPr>
        <p:grpSpPr bwMode="auto">
          <a:xfrm>
            <a:off x="2040490" y="2151589"/>
            <a:ext cx="5860636" cy="3772168"/>
            <a:chOff x="0" y="0"/>
            <a:chExt cx="3883595" cy="2814641"/>
          </a:xfrm>
        </p:grpSpPr>
        <p:sp>
          <p:nvSpPr>
            <p:cNvPr id="15" name="任意多边形 158">
              <a:extLst>
                <a:ext uri="{FF2B5EF4-FFF2-40B4-BE49-F238E27FC236}">
                  <a16:creationId xmlns:a16="http://schemas.microsoft.com/office/drawing/2014/main" id="{C7EA1FDF-776C-4C83-95FB-B5EBF1FE51D5}"/>
                </a:ext>
              </a:extLst>
            </p:cNvPr>
            <p:cNvSpPr>
              <a:spLocks/>
            </p:cNvSpPr>
            <p:nvPr/>
          </p:nvSpPr>
          <p:spPr bwMode="auto">
            <a:xfrm rot="6800135">
              <a:off x="1614669" y="1617528"/>
              <a:ext cx="450298" cy="372812"/>
            </a:xfrm>
            <a:custGeom>
              <a:avLst/>
              <a:gdLst>
                <a:gd name="T0" fmla="*/ 917993 w 1688857"/>
                <a:gd name="T1" fmla="*/ 1163096 h 1436015"/>
                <a:gd name="T2" fmla="*/ 1452044 w 1688857"/>
                <a:gd name="T3" fmla="*/ 513573 h 1436015"/>
                <a:gd name="T4" fmla="*/ 1688857 w 1688857"/>
                <a:gd name="T5" fmla="*/ 1179100 h 1436015"/>
                <a:gd name="T6" fmla="*/ 917993 w 1688857"/>
                <a:gd name="T7" fmla="*/ 1163096 h 1436015"/>
                <a:gd name="T8" fmla="*/ 808669 w 1688857"/>
                <a:gd name="T9" fmla="*/ 1313015 h 1436015"/>
                <a:gd name="T10" fmla="*/ 847176 w 1688857"/>
                <a:gd name="T11" fmla="*/ 1216076 h 1436015"/>
                <a:gd name="T12" fmla="*/ 750237 w 1688857"/>
                <a:gd name="T13" fmla="*/ 1177569 h 1436015"/>
                <a:gd name="T14" fmla="*/ 750238 w 1688857"/>
                <a:gd name="T15" fmla="*/ 1177571 h 1436015"/>
                <a:gd name="T16" fmla="*/ 813315 w 1688857"/>
                <a:gd name="T17" fmla="*/ 1230685 h 1436015"/>
                <a:gd name="T18" fmla="*/ 808669 w 1688857"/>
                <a:gd name="T19" fmla="*/ 1313015 h 1436015"/>
                <a:gd name="T20" fmla="*/ 463560 w 1688857"/>
                <a:gd name="T21" fmla="*/ 779564 h 1436015"/>
                <a:gd name="T22" fmla="*/ 1165330 w 1688857"/>
                <a:gd name="T23" fmla="*/ 0 h 1436015"/>
                <a:gd name="T24" fmla="*/ 1393287 w 1688857"/>
                <a:gd name="T25" fmla="*/ 517707 h 1436015"/>
                <a:gd name="T26" fmla="*/ 1319423 w 1688857"/>
                <a:gd name="T27" fmla="*/ 563707 h 1436015"/>
                <a:gd name="T28" fmla="*/ 863874 w 1688857"/>
                <a:gd name="T29" fmla="*/ 979411 h 1436015"/>
                <a:gd name="T30" fmla="*/ 863094 w 1688857"/>
                <a:gd name="T31" fmla="*/ 997537 h 1436015"/>
                <a:gd name="T32" fmla="*/ 846416 w 1688857"/>
                <a:gd name="T33" fmla="*/ 1000013 h 1436015"/>
                <a:gd name="T34" fmla="*/ 463560 w 1688857"/>
                <a:gd name="T35" fmla="*/ 779564 h 1436015"/>
                <a:gd name="T36" fmla="*/ 581437 w 1688857"/>
                <a:gd name="T37" fmla="*/ 1361283 h 1436015"/>
                <a:gd name="T38" fmla="*/ 694651 w 1688857"/>
                <a:gd name="T39" fmla="*/ 1160340 h 1436015"/>
                <a:gd name="T40" fmla="*/ 918508 w 1688857"/>
                <a:gd name="T41" fmla="*/ 1215868 h 1436015"/>
                <a:gd name="T42" fmla="*/ 805294 w 1688857"/>
                <a:gd name="T43" fmla="*/ 1416812 h 1436015"/>
                <a:gd name="T44" fmla="*/ 581437 w 1688857"/>
                <a:gd name="T45" fmla="*/ 1361283 h 1436015"/>
                <a:gd name="T46" fmla="*/ 275262 w 1688857"/>
                <a:gd name="T47" fmla="*/ 894876 h 1436015"/>
                <a:gd name="T48" fmla="*/ 369448 w 1688857"/>
                <a:gd name="T49" fmla="*/ 974186 h 1436015"/>
                <a:gd name="T50" fmla="*/ 362511 w 1688857"/>
                <a:gd name="T51" fmla="*/ 1097120 h 1436015"/>
                <a:gd name="T52" fmla="*/ 420009 w 1688857"/>
                <a:gd name="T53" fmla="*/ 952373 h 1436015"/>
                <a:gd name="T54" fmla="*/ 275262 w 1688857"/>
                <a:gd name="T55" fmla="*/ 894876 h 1436015"/>
                <a:gd name="T56" fmla="*/ 12883 w 1688857"/>
                <a:gd name="T57" fmla="*/ 1155927 h 1436015"/>
                <a:gd name="T58" fmla="*/ 176855 w 1688857"/>
                <a:gd name="T59" fmla="*/ 864893 h 1436015"/>
                <a:gd name="T60" fmla="*/ 501077 w 1688857"/>
                <a:gd name="T61" fmla="*/ 945319 h 1436015"/>
                <a:gd name="T62" fmla="*/ 337105 w 1688857"/>
                <a:gd name="T63" fmla="*/ 1236353 h 1436015"/>
                <a:gd name="T64" fmla="*/ 12883 w 1688857"/>
                <a:gd name="T65" fmla="*/ 1155927 h 14360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88857"/>
                <a:gd name="T100" fmla="*/ 0 h 1436015"/>
                <a:gd name="T101" fmla="*/ 1688857 w 1688857"/>
                <a:gd name="T102" fmla="*/ 1436015 h 143601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88857" h="1436015">
                  <a:moveTo>
                    <a:pt x="917993" y="1163096"/>
                  </a:moveTo>
                  <a:cubicBezTo>
                    <a:pt x="834476" y="918120"/>
                    <a:pt x="1280791" y="674147"/>
                    <a:pt x="1452044" y="513573"/>
                  </a:cubicBezTo>
                  <a:lnTo>
                    <a:pt x="1688857" y="1179100"/>
                  </a:lnTo>
                  <a:cubicBezTo>
                    <a:pt x="1476408" y="1218836"/>
                    <a:pt x="1001510" y="1408071"/>
                    <a:pt x="917993" y="1163096"/>
                  </a:cubicBezTo>
                  <a:close/>
                  <a:moveTo>
                    <a:pt x="808669" y="1313015"/>
                  </a:moveTo>
                  <a:cubicBezTo>
                    <a:pt x="846071" y="1296879"/>
                    <a:pt x="863311" y="1253478"/>
                    <a:pt x="847176" y="1216076"/>
                  </a:cubicBezTo>
                  <a:cubicBezTo>
                    <a:pt x="831041" y="1178674"/>
                    <a:pt x="787639" y="1161434"/>
                    <a:pt x="750237" y="1177569"/>
                  </a:cubicBezTo>
                  <a:lnTo>
                    <a:pt x="750238" y="1177571"/>
                  </a:lnTo>
                  <a:cubicBezTo>
                    <a:pt x="778451" y="1184362"/>
                    <a:pt x="801820" y="1204040"/>
                    <a:pt x="813315" y="1230685"/>
                  </a:cubicBezTo>
                  <a:cubicBezTo>
                    <a:pt x="824810" y="1257329"/>
                    <a:pt x="823088" y="1287832"/>
                    <a:pt x="808669" y="1313015"/>
                  </a:cubicBezTo>
                  <a:close/>
                  <a:moveTo>
                    <a:pt x="463560" y="779564"/>
                  </a:moveTo>
                  <a:cubicBezTo>
                    <a:pt x="328338" y="459035"/>
                    <a:pt x="888052" y="210099"/>
                    <a:pt x="1165330" y="0"/>
                  </a:cubicBezTo>
                  <a:lnTo>
                    <a:pt x="1393287" y="517707"/>
                  </a:lnTo>
                  <a:lnTo>
                    <a:pt x="1319423" y="563707"/>
                  </a:lnTo>
                  <a:cubicBezTo>
                    <a:pt x="1123000" y="684760"/>
                    <a:pt x="891509" y="829916"/>
                    <a:pt x="863874" y="979411"/>
                  </a:cubicBezTo>
                  <a:cubicBezTo>
                    <a:pt x="863614" y="985452"/>
                    <a:pt x="863353" y="991495"/>
                    <a:pt x="863094" y="997537"/>
                  </a:cubicBezTo>
                  <a:lnTo>
                    <a:pt x="846416" y="1000013"/>
                  </a:lnTo>
                  <a:cubicBezTo>
                    <a:pt x="594288" y="1028346"/>
                    <a:pt x="531171" y="939828"/>
                    <a:pt x="463560" y="779564"/>
                  </a:cubicBezTo>
                  <a:close/>
                  <a:moveTo>
                    <a:pt x="581437" y="1361283"/>
                  </a:moveTo>
                  <a:cubicBezTo>
                    <a:pt x="550884" y="1290460"/>
                    <a:pt x="601571" y="1200495"/>
                    <a:pt x="694651" y="1160340"/>
                  </a:cubicBezTo>
                  <a:cubicBezTo>
                    <a:pt x="787731" y="1120185"/>
                    <a:pt x="887955" y="1145046"/>
                    <a:pt x="918508" y="1215868"/>
                  </a:cubicBezTo>
                  <a:cubicBezTo>
                    <a:pt x="949062" y="1286692"/>
                    <a:pt x="898374" y="1376657"/>
                    <a:pt x="805294" y="1416812"/>
                  </a:cubicBezTo>
                  <a:cubicBezTo>
                    <a:pt x="712215" y="1456967"/>
                    <a:pt x="611990" y="1432106"/>
                    <a:pt x="581437" y="1361283"/>
                  </a:cubicBezTo>
                  <a:close/>
                  <a:moveTo>
                    <a:pt x="275262" y="894876"/>
                  </a:moveTo>
                  <a:cubicBezTo>
                    <a:pt x="317390" y="905017"/>
                    <a:pt x="352284" y="934399"/>
                    <a:pt x="369448" y="974186"/>
                  </a:cubicBezTo>
                  <a:cubicBezTo>
                    <a:pt x="386612" y="1013972"/>
                    <a:pt x="384042" y="1059518"/>
                    <a:pt x="362511" y="1097120"/>
                  </a:cubicBezTo>
                  <a:cubicBezTo>
                    <a:pt x="418360" y="1073027"/>
                    <a:pt x="444102" y="1008222"/>
                    <a:pt x="420009" y="952373"/>
                  </a:cubicBezTo>
                  <a:cubicBezTo>
                    <a:pt x="395915" y="896525"/>
                    <a:pt x="331110" y="870782"/>
                    <a:pt x="275262" y="894876"/>
                  </a:cubicBezTo>
                  <a:close/>
                  <a:moveTo>
                    <a:pt x="12883" y="1155927"/>
                  </a:moveTo>
                  <a:cubicBezTo>
                    <a:pt x="-31369" y="1053353"/>
                    <a:pt x="42044" y="923051"/>
                    <a:pt x="176855" y="864893"/>
                  </a:cubicBezTo>
                  <a:cubicBezTo>
                    <a:pt x="311666" y="806735"/>
                    <a:pt x="456825" y="842743"/>
                    <a:pt x="501077" y="945319"/>
                  </a:cubicBezTo>
                  <a:cubicBezTo>
                    <a:pt x="545328" y="1047894"/>
                    <a:pt x="471915" y="1178195"/>
                    <a:pt x="337105" y="1236353"/>
                  </a:cubicBezTo>
                  <a:cubicBezTo>
                    <a:pt x="202293" y="1294511"/>
                    <a:pt x="57135" y="1258502"/>
                    <a:pt x="12883" y="11559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grpSp>
          <p:nvGrpSpPr>
            <p:cNvPr id="17" name="组合 161">
              <a:extLst>
                <a:ext uri="{FF2B5EF4-FFF2-40B4-BE49-F238E27FC236}">
                  <a16:creationId xmlns:a16="http://schemas.microsoft.com/office/drawing/2014/main" id="{7D47147F-1FFC-485B-8E90-94F1999259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0453" y="1099999"/>
              <a:ext cx="349879" cy="101873"/>
              <a:chOff x="2637189" y="1100000"/>
              <a:chExt cx="1346836" cy="382361"/>
            </a:xfrm>
          </p:grpSpPr>
          <p:sp>
            <p:nvSpPr>
              <p:cNvPr id="19" name="椭圆 165">
                <a:extLst>
                  <a:ext uri="{FF2B5EF4-FFF2-40B4-BE49-F238E27FC236}">
                    <a16:creationId xmlns:a16="http://schemas.microsoft.com/office/drawing/2014/main" id="{C286A05E-AC51-4474-9793-54F39644C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218" y="1108554"/>
                <a:ext cx="373807" cy="3738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  <p:sp>
            <p:nvSpPr>
              <p:cNvPr id="22" name="椭圆 167">
                <a:extLst>
                  <a:ext uri="{FF2B5EF4-FFF2-40B4-BE49-F238E27FC236}">
                    <a16:creationId xmlns:a16="http://schemas.microsoft.com/office/drawing/2014/main" id="{5CA20A4A-28DA-48FF-9131-A04BD877E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189" y="1100000"/>
                <a:ext cx="373807" cy="3738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</p:grpSp>
        <p:sp>
          <p:nvSpPr>
            <p:cNvPr id="18" name="任意多边形 174">
              <a:extLst>
                <a:ext uri="{FF2B5EF4-FFF2-40B4-BE49-F238E27FC236}">
                  <a16:creationId xmlns:a16="http://schemas.microsoft.com/office/drawing/2014/main" id="{408ADA3E-8A9E-4A49-88E6-6B2163DDE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83595" cy="2814641"/>
            </a:xfrm>
            <a:custGeom>
              <a:avLst/>
              <a:gdLst>
                <a:gd name="T0" fmla="*/ 291392 w 5771213"/>
                <a:gd name="T1" fmla="*/ 148836 h 4077324"/>
                <a:gd name="T2" fmla="*/ 151309 w 5771213"/>
                <a:gd name="T3" fmla="*/ 292539 h 4077324"/>
                <a:gd name="T4" fmla="*/ 151309 w 5771213"/>
                <a:gd name="T5" fmla="*/ 2174237 h 4077324"/>
                <a:gd name="T6" fmla="*/ 291392 w 5771213"/>
                <a:gd name="T7" fmla="*/ 2317940 h 4077324"/>
                <a:gd name="T8" fmla="*/ 3582116 w 5771213"/>
                <a:gd name="T9" fmla="*/ 2317940 h 4077324"/>
                <a:gd name="T10" fmla="*/ 3722199 w 5771213"/>
                <a:gd name="T11" fmla="*/ 2174237 h 4077324"/>
                <a:gd name="T12" fmla="*/ 3722199 w 5771213"/>
                <a:gd name="T13" fmla="*/ 292539 h 4077324"/>
                <a:gd name="T14" fmla="*/ 3582116 w 5771213"/>
                <a:gd name="T15" fmla="*/ 148836 h 4077324"/>
                <a:gd name="T16" fmla="*/ 291392 w 5771213"/>
                <a:gd name="T17" fmla="*/ 148836 h 4077324"/>
                <a:gd name="T18" fmla="*/ 159719 w 5771213"/>
                <a:gd name="T19" fmla="*/ 0 h 4077324"/>
                <a:gd name="T20" fmla="*/ 3723876 w 5771213"/>
                <a:gd name="T21" fmla="*/ 0 h 4077324"/>
                <a:gd name="T22" fmla="*/ 3883595 w 5771213"/>
                <a:gd name="T23" fmla="*/ 163847 h 4077324"/>
                <a:gd name="T24" fmla="*/ 3883595 w 5771213"/>
                <a:gd name="T25" fmla="*/ 2309313 h 4077324"/>
                <a:gd name="T26" fmla="*/ 3723876 w 5771213"/>
                <a:gd name="T27" fmla="*/ 2473160 h 4077324"/>
                <a:gd name="T28" fmla="*/ 2471379 w 5771213"/>
                <a:gd name="T29" fmla="*/ 2473160 h 4077324"/>
                <a:gd name="T30" fmla="*/ 2541990 w 5771213"/>
                <a:gd name="T31" fmla="*/ 2762901 h 4077324"/>
                <a:gd name="T32" fmla="*/ 3147225 w 5771213"/>
                <a:gd name="T33" fmla="*/ 2762901 h 4077324"/>
                <a:gd name="T34" fmla="*/ 3147225 w 5771213"/>
                <a:gd name="T35" fmla="*/ 2814641 h 4077324"/>
                <a:gd name="T36" fmla="*/ 766631 w 5771213"/>
                <a:gd name="T37" fmla="*/ 2814641 h 4077324"/>
                <a:gd name="T38" fmla="*/ 766631 w 5771213"/>
                <a:gd name="T39" fmla="*/ 2762901 h 4077324"/>
                <a:gd name="T40" fmla="*/ 1331519 w 5771213"/>
                <a:gd name="T41" fmla="*/ 2762901 h 4077324"/>
                <a:gd name="T42" fmla="*/ 1402129 w 5771213"/>
                <a:gd name="T43" fmla="*/ 2473160 h 4077324"/>
                <a:gd name="T44" fmla="*/ 159719 w 5771213"/>
                <a:gd name="T45" fmla="*/ 2473160 h 4077324"/>
                <a:gd name="T46" fmla="*/ 0 w 5771213"/>
                <a:gd name="T47" fmla="*/ 2309313 h 4077324"/>
                <a:gd name="T48" fmla="*/ 0 w 5771213"/>
                <a:gd name="T49" fmla="*/ 163847 h 4077324"/>
                <a:gd name="T50" fmla="*/ 159719 w 5771213"/>
                <a:gd name="T51" fmla="*/ 0 h 407732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771213"/>
                <a:gd name="T79" fmla="*/ 0 h 4077324"/>
                <a:gd name="T80" fmla="*/ 5771213 w 5771213"/>
                <a:gd name="T81" fmla="*/ 4077324 h 407732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771213" h="4077324">
                  <a:moveTo>
                    <a:pt x="433023" y="215605"/>
                  </a:moveTo>
                  <a:cubicBezTo>
                    <a:pt x="318054" y="215605"/>
                    <a:pt x="224853" y="308806"/>
                    <a:pt x="224853" y="423775"/>
                  </a:cubicBezTo>
                  <a:lnTo>
                    <a:pt x="224853" y="3149627"/>
                  </a:lnTo>
                  <a:cubicBezTo>
                    <a:pt x="224853" y="3264596"/>
                    <a:pt x="318054" y="3357797"/>
                    <a:pt x="433023" y="3357797"/>
                  </a:cubicBezTo>
                  <a:lnTo>
                    <a:pt x="5323201" y="3357797"/>
                  </a:lnTo>
                  <a:cubicBezTo>
                    <a:pt x="5438170" y="3357797"/>
                    <a:pt x="5531371" y="3264596"/>
                    <a:pt x="5531371" y="3149627"/>
                  </a:cubicBezTo>
                  <a:lnTo>
                    <a:pt x="5531371" y="423775"/>
                  </a:lnTo>
                  <a:cubicBezTo>
                    <a:pt x="5531371" y="308806"/>
                    <a:pt x="5438170" y="215605"/>
                    <a:pt x="5323201" y="215605"/>
                  </a:cubicBezTo>
                  <a:lnTo>
                    <a:pt x="433023" y="215605"/>
                  </a:lnTo>
                  <a:close/>
                  <a:moveTo>
                    <a:pt x="237351" y="0"/>
                  </a:moveTo>
                  <a:lnTo>
                    <a:pt x="5533862" y="0"/>
                  </a:lnTo>
                  <a:cubicBezTo>
                    <a:pt x="5664947" y="0"/>
                    <a:pt x="5771213" y="106266"/>
                    <a:pt x="5771213" y="237351"/>
                  </a:cubicBezTo>
                  <a:lnTo>
                    <a:pt x="5771213" y="3345299"/>
                  </a:lnTo>
                  <a:cubicBezTo>
                    <a:pt x="5771213" y="3476384"/>
                    <a:pt x="5664947" y="3582650"/>
                    <a:pt x="5533862" y="3582650"/>
                  </a:cubicBezTo>
                  <a:lnTo>
                    <a:pt x="3672591" y="3582650"/>
                  </a:lnTo>
                  <a:lnTo>
                    <a:pt x="3777522" y="4002373"/>
                  </a:lnTo>
                  <a:lnTo>
                    <a:pt x="4676931" y="4002373"/>
                  </a:lnTo>
                  <a:lnTo>
                    <a:pt x="4676931" y="4077324"/>
                  </a:lnTo>
                  <a:lnTo>
                    <a:pt x="1139251" y="4077324"/>
                  </a:lnTo>
                  <a:lnTo>
                    <a:pt x="1139251" y="4002373"/>
                  </a:lnTo>
                  <a:lnTo>
                    <a:pt x="1978703" y="4002373"/>
                  </a:lnTo>
                  <a:lnTo>
                    <a:pt x="2083633" y="3582650"/>
                  </a:lnTo>
                  <a:lnTo>
                    <a:pt x="237351" y="3582650"/>
                  </a:lnTo>
                  <a:cubicBezTo>
                    <a:pt x="106266" y="3582650"/>
                    <a:pt x="0" y="3476384"/>
                    <a:pt x="0" y="3345299"/>
                  </a:cubicBezTo>
                  <a:lnTo>
                    <a:pt x="0" y="237351"/>
                  </a:lnTo>
                  <a:cubicBezTo>
                    <a:pt x="0" y="106266"/>
                    <a:pt x="106266" y="0"/>
                    <a:pt x="237351" y="0"/>
                  </a:cubicBezTo>
                  <a:close/>
                </a:path>
              </a:pathLst>
            </a:custGeom>
            <a:solidFill>
              <a:srgbClr val="000F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1805D4A1-E3C0-4B1D-9737-FF59543331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38" y="2366723"/>
            <a:ext cx="5135830" cy="275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1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MAIN TITLE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59467" y="2075979"/>
            <a:ext cx="6854218" cy="554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동물들의 유토피아를 향하여 떠나는 오리와 강아지의 모험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인칭으로 진행되는 협동 달리기 게임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플레이 하는 유저로 하여금 동물에 대한 깊은 애정과 보호에 대한 책임감을 느끼게 하는 것이 목표인 게임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기존에 만연해 있는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PVP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경쟁 플레이가 아닌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협동 플레이로 플레이어 간의 깊은 유대감을 형성할 수 있는 게임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게임컨셉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57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MAIN TITLE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4116" y="2494626"/>
            <a:ext cx="6854218" cy="4318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플랫폼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PC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장르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액션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어드벤쳐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게임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진행 시전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3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인칭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숄더뷰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백뷰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플레이 인원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2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게임개요</a:t>
            </a:r>
          </a:p>
        </p:txBody>
      </p:sp>
    </p:spTree>
    <p:extLst>
      <p:ext uri="{BB962C8B-B14F-4D97-AF65-F5344CB8AC3E}">
        <p14:creationId xmlns:p14="http://schemas.microsoft.com/office/powerpoint/2010/main" val="236328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MAIN TITLE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4116" y="2494626"/>
            <a:ext cx="6854218" cy="3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lnSpc>
                <a:spcPct val="150000"/>
              </a:lnSpc>
            </a:pP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이곳은 최초의 동물들이 있는 신비한 땅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애니아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태초에 동물의 왕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오리의 신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‘Ducky GOD’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 있었다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빙하기가 다가오면서 동물들의 멸종을 예감한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 GOD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 자신을 얼음 속으로 봉인하여 긴 잠에 들어갔다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pPr lvl="0" latinLnBrk="0">
              <a:lnSpc>
                <a:spcPct val="15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그로부터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2000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년 후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 마을의 한 어린이 오리인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더기의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꿈에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갓이 나오고 가호를 받게 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이때 젖먹이 시절 생사를 오고 갔던 자신을 거둬 준 오리 부족에게 은혜를 갚고자 한 도기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와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는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함께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갓의 부활을 위해 함께 여정을 떠난다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세계관</a:t>
            </a:r>
          </a:p>
        </p:txBody>
      </p:sp>
    </p:spTree>
    <p:extLst>
      <p:ext uri="{BB962C8B-B14F-4D97-AF65-F5344CB8AC3E}">
        <p14:creationId xmlns:p14="http://schemas.microsoft.com/office/powerpoint/2010/main" val="271146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B519E4B7-592E-4B80-A134-AAA7F52723CA}"/>
              </a:ext>
            </a:extLst>
          </p:cNvPr>
          <p:cNvSpPr/>
          <p:nvPr/>
        </p:nvSpPr>
        <p:spPr>
          <a:xfrm rot="16200000" flipV="1">
            <a:off x="5456150" y="410701"/>
            <a:ext cx="2074005" cy="4979961"/>
          </a:xfrm>
          <a:prstGeom prst="wedgeRectCallout">
            <a:avLst>
              <a:gd name="adj1" fmla="val -20434"/>
              <a:gd name="adj2" fmla="val 60386"/>
            </a:avLst>
          </a:prstGeom>
          <a:ln w="31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ABF01419-35F7-43C6-A6EE-3AB6A129E5DC}"/>
              </a:ext>
            </a:extLst>
          </p:cNvPr>
          <p:cNvSpPr/>
          <p:nvPr/>
        </p:nvSpPr>
        <p:spPr>
          <a:xfrm rot="5400000" flipH="1" flipV="1">
            <a:off x="3033001" y="3240556"/>
            <a:ext cx="2240127" cy="4666284"/>
          </a:xfrm>
          <a:prstGeom prst="wedgeRectCallout">
            <a:avLst>
              <a:gd name="adj1" fmla="val -19578"/>
              <a:gd name="adj2" fmla="val 59740"/>
            </a:avLst>
          </a:prstGeom>
          <a:ln w="31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MAIN TITLE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캐릭터설정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20724D-7AFF-4B28-88A1-F3ABAC2F4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920" y="2129718"/>
            <a:ext cx="1945506" cy="19455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545AF9-F8BB-4499-A1A1-7AEF73E24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2" y="4582136"/>
            <a:ext cx="1925043" cy="19671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888D8A-8844-436E-AAF2-E1501A3D96EB}"/>
              </a:ext>
            </a:extLst>
          </p:cNvPr>
          <p:cNvSpPr txBox="1"/>
          <p:nvPr/>
        </p:nvSpPr>
        <p:spPr>
          <a:xfrm>
            <a:off x="4483223" y="2015231"/>
            <a:ext cx="44122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(Ducky)</a:t>
            </a:r>
          </a:p>
          <a:p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어린이 오리 모임의 우두머리 오리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자신이 오리로 태어난 것에 항상 감사하며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오리로서의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자긍심이 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어린 시절을 도기와 함께 보냈고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앞으로도 언제나 함께 할 것이라는 믿음을 가지고 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C51A83-A4C3-419A-B4D7-9E124A41F6F4}"/>
              </a:ext>
            </a:extLst>
          </p:cNvPr>
          <p:cNvSpPr txBox="1"/>
          <p:nvPr/>
        </p:nvSpPr>
        <p:spPr>
          <a:xfrm>
            <a:off x="2015230" y="4582136"/>
            <a:ext cx="4323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도기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(Doggy)</a:t>
            </a:r>
          </a:p>
          <a:p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어린이 오리 모임의 지킴이 강아지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‘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지킴이 개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’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라는 명분으로 오리들을 지키고 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어릴 적 트라우마로 인해 수영을 너무나도 무서워한다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 가지 단점이 있다면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귀여운 외모에 비해 분노 조절 장애가 있다는 것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분노가 끝까지 차면 아무도 말릴 수 없다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62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MAIN TITLE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캐릭터설정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FFA4BB1-CE8B-4E93-BAF5-F6CBBEDE7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321458"/>
              </p:ext>
            </p:extLst>
          </p:nvPr>
        </p:nvGraphicFramePr>
        <p:xfrm>
          <a:off x="1691361" y="2267012"/>
          <a:ext cx="6096000" cy="42468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469089">
                  <a:extLst>
                    <a:ext uri="{9D8B030D-6E8A-4147-A177-3AD203B41FA5}">
                      <a16:colId xmlns:a16="http://schemas.microsoft.com/office/drawing/2014/main" val="2104309546"/>
                    </a:ext>
                  </a:extLst>
                </a:gridCol>
                <a:gridCol w="2594911">
                  <a:extLst>
                    <a:ext uri="{9D8B030D-6E8A-4147-A177-3AD203B41FA5}">
                      <a16:colId xmlns:a16="http://schemas.microsoft.com/office/drawing/2014/main" val="17322783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01520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더기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도기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046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궁극기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팀원의 모든 방해 효과 제거 및 치유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체력의 </a:t>
                      </a:r>
                      <a:r>
                        <a:rPr lang="en-US" altLang="ko-KR" dirty="0"/>
                        <a:t>70%)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분노 효과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자동 업어 주기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무적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스피드 증가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5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깃털 세례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물기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613034"/>
                  </a:ext>
                </a:extLst>
              </a:tr>
              <a:tr h="3470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 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원거리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근거리 공격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81649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속도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Min : 3m/s, Max : 6m/s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114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Min -&gt; Max </a:t>
                      </a:r>
                      <a:r>
                        <a:rPr lang="ko-KR" altLang="en-US" dirty="0"/>
                        <a:t>까지 가는데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가속도 </a:t>
                      </a:r>
                      <a:r>
                        <a:rPr lang="en-US" altLang="ko-KR" dirty="0"/>
                        <a:t>: 2m/s^2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7680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도기 분노 시 </a:t>
                      </a:r>
                      <a:r>
                        <a:rPr lang="en-US" altLang="ko-KR" dirty="0"/>
                        <a:t>: 9m/s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495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단 점프 </a:t>
                      </a:r>
                      <a:r>
                        <a:rPr lang="en-US" altLang="ko-KR" dirty="0"/>
                        <a:t>(1m)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 점프 </a:t>
                      </a:r>
                      <a:r>
                        <a:rPr lang="en-US" altLang="ko-KR" dirty="0"/>
                        <a:t>(2m)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487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수상 주행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 (5m/s)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(</a:t>
                      </a:r>
                      <a:r>
                        <a:rPr lang="ko-KR" altLang="en-US" dirty="0"/>
                        <a:t>물 공포증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52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가호 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분노 게이지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59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89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547</Words>
  <Application>Microsoft Office PowerPoint</Application>
  <PresentationFormat>화면 슬라이드 쇼(4:3)</PresentationFormat>
  <Paragraphs>99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나눔스퀘어OTF</vt:lpstr>
      <vt:lpstr>나눔스퀘어OTF ExtraBold</vt:lpstr>
      <vt:lpstr>맑은 고딕</vt:lpstr>
      <vt:lpstr>Arial</vt:lpstr>
      <vt:lpstr>Calibri</vt:lpstr>
      <vt:lpstr>Calibri Light</vt:lpstr>
      <vt:lpstr>Office Theme</vt:lpstr>
      <vt:lpstr>DuckyDoggy</vt:lpstr>
      <vt:lpstr>PowerPoint 프레젠테이션</vt:lpstr>
      <vt:lpstr>MAIN TITLE</vt:lpstr>
      <vt:lpstr>MAIN TITLE</vt:lpstr>
      <vt:lpstr>MAIN TITLE</vt:lpstr>
      <vt:lpstr>MAIN TITLE</vt:lpstr>
      <vt:lpstr>MAIN TITLE</vt:lpstr>
      <vt:lpstr>MAIN TITLE</vt:lpstr>
      <vt:lpstr>MAIN TITLE</vt:lpstr>
      <vt:lpstr>MAIN TITLE</vt:lpstr>
      <vt:lpstr>MAIN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cy s</cp:lastModifiedBy>
  <cp:revision>17</cp:revision>
  <dcterms:created xsi:type="dcterms:W3CDTF">2016-01-11T04:43:00Z</dcterms:created>
  <dcterms:modified xsi:type="dcterms:W3CDTF">2018-12-06T09:31:03Z</dcterms:modified>
</cp:coreProperties>
</file>