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7" r:id="rId4"/>
    <p:sldId id="268" r:id="rId5"/>
    <p:sldId id="264" r:id="rId6"/>
    <p:sldId id="261" r:id="rId7"/>
    <p:sldId id="262" r:id="rId8"/>
    <p:sldId id="260" r:id="rId9"/>
    <p:sldId id="263" r:id="rId10"/>
    <p:sldId id="265" r:id="rId11"/>
    <p:sldId id="266" r:id="rId12"/>
    <p:sldId id="275" r:id="rId13"/>
    <p:sldId id="276" r:id="rId14"/>
    <p:sldId id="272" r:id="rId15"/>
    <p:sldId id="271" r:id="rId16"/>
    <p:sldId id="277" r:id="rId17"/>
    <p:sldId id="273" r:id="rId18"/>
    <p:sldId id="278" r:id="rId19"/>
    <p:sldId id="269" r:id="rId20"/>
    <p:sldId id="26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41" autoAdjust="0"/>
  </p:normalViewPr>
  <p:slideViewPr>
    <p:cSldViewPr snapToGrid="0">
      <p:cViewPr>
        <p:scale>
          <a:sx n="82" d="100"/>
          <a:sy n="82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팀 매칭</a:t>
          </a:r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8125CEA-6DA2-4FF4-8162-72DC6E6BC921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게임 플레이</a:t>
          </a:r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랭킹 등록</a:t>
          </a:r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2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1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ED11EB26-EB41-48FE-8BAA-7D1BBAC0B135}" type="presParOf" srcId="{1F0B1A10-3397-44CB-BFFE-B4A6ACC520AF}" destId="{43FFBDBF-64D7-48AF-BF11-64B93F8BF50D}" srcOrd="2" destOrd="0" presId="urn:microsoft.com/office/officeart/2005/8/layout/chevron1"/>
    <dgm:cxn modelId="{FF055084-3CE0-4748-BDDA-6CBF548C1B28}" type="presParOf" srcId="{1F0B1A10-3397-44CB-BFFE-B4A6ACC520AF}" destId="{C2A68D58-5601-45A8-A5F7-F8CCC2D6145B}" srcOrd="3" destOrd="0" presId="urn:microsoft.com/office/officeart/2005/8/layout/chevron1"/>
    <dgm:cxn modelId="{487B0FBA-9595-45AF-86EE-8E4597ECCE5F}" type="presParOf" srcId="{1F0B1A10-3397-44CB-BFFE-B4A6ACC520AF}" destId="{A2B5093A-26CE-4D77-A261-09E55375D2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2310" y="1612663"/>
          <a:ext cx="2815028" cy="11260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팀 매칭</a:t>
          </a:r>
        </a:p>
      </dsp:txBody>
      <dsp:txXfrm>
        <a:off x="565316" y="1612663"/>
        <a:ext cx="1689017" cy="1126011"/>
      </dsp:txXfrm>
    </dsp:sp>
    <dsp:sp modelId="{43FFBDBF-64D7-48AF-BF11-64B93F8BF50D}">
      <dsp:nvSpPr>
        <dsp:cNvPr id="0" name=""/>
        <dsp:cNvSpPr/>
      </dsp:nvSpPr>
      <dsp:spPr>
        <a:xfrm>
          <a:off x="2535835" y="1612663"/>
          <a:ext cx="2815028" cy="11260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게임 플레이</a:t>
          </a:r>
        </a:p>
      </dsp:txBody>
      <dsp:txXfrm>
        <a:off x="3098841" y="1612663"/>
        <a:ext cx="1689017" cy="1126011"/>
      </dsp:txXfrm>
    </dsp:sp>
    <dsp:sp modelId="{A2B5093A-26CE-4D77-A261-09E55375D294}">
      <dsp:nvSpPr>
        <dsp:cNvPr id="0" name=""/>
        <dsp:cNvSpPr/>
      </dsp:nvSpPr>
      <dsp:spPr>
        <a:xfrm>
          <a:off x="5069361" y="1612663"/>
          <a:ext cx="2815028" cy="11260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랭킹 등록</a:t>
          </a:r>
        </a:p>
      </dsp:txBody>
      <dsp:txXfrm>
        <a:off x="5632367" y="1612663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DCEB7F8-049F-4AB1-9E5A-106F68857578}"/>
              </a:ext>
            </a:extLst>
          </p:cNvPr>
          <p:cNvSpPr/>
          <p:nvPr/>
        </p:nvSpPr>
        <p:spPr>
          <a:xfrm>
            <a:off x="-905522" y="124299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5456150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3033001" y="3240556"/>
            <a:ext cx="2240127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20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2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4483223" y="2015231"/>
            <a:ext cx="44122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2015230" y="4582136"/>
            <a:ext cx="4323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42015"/>
              </p:ext>
            </p:extLst>
          </p:nvPr>
        </p:nvGraphicFramePr>
        <p:xfrm>
          <a:off x="1914263" y="2238695"/>
          <a:ext cx="6594225" cy="394717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92119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701053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701053">
                  <a:extLst>
                    <a:ext uri="{9D8B030D-6E8A-4147-A177-3AD203B41FA5}">
                      <a16:colId xmlns:a16="http://schemas.microsoft.com/office/drawing/2014/main" val="1001520656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더기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635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궁극기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팀원의 모든 방해 효과 제거 및 치유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체력의 </a:t>
                      </a:r>
                      <a:r>
                        <a:rPr lang="en-US" altLang="ko-KR" sz="1100" dirty="0"/>
                        <a:t>70%)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분노 효과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자동 업어 주기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무적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스피드 증가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기본 공격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깃털 세례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63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비고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684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 : 3m/s, Max : 6m/s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684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 -&gt; Max </a:t>
                      </a:r>
                      <a:r>
                        <a:rPr lang="ko-KR" altLang="en-US" sz="1400" dirty="0"/>
                        <a:t>까지 가는데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가속도 </a:t>
                      </a:r>
                      <a:r>
                        <a:rPr lang="en-US" altLang="ko-KR" sz="1400" dirty="0"/>
                        <a:t>: 2m/s^2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684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도기 분노 시 </a:t>
                      </a:r>
                      <a:r>
                        <a:rPr lang="en-US" altLang="ko-KR" sz="1400" dirty="0"/>
                        <a:t>: 9m/s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점프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 점프 </a:t>
                      </a:r>
                      <a:r>
                        <a:rPr lang="en-US" altLang="ko-KR" sz="1400" dirty="0"/>
                        <a:t>(1m)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 점프 </a:t>
                      </a:r>
                      <a:r>
                        <a:rPr lang="en-US" altLang="ko-KR" sz="1400" dirty="0"/>
                        <a:t>(2m)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수상 주행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 (5m/s)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 (</a:t>
                      </a:r>
                      <a:r>
                        <a:rPr lang="ko-KR" altLang="en-US" sz="1400" dirty="0"/>
                        <a:t>물 공포증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635521" y="2528252"/>
            <a:ext cx="8079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OTF ExtraBold"/>
              </a:rPr>
              <a:t>업어주기</a:t>
            </a:r>
            <a:r>
              <a:rPr lang="ko-KR" altLang="en-US" sz="2400" b="1" dirty="0">
                <a:latin typeface="나눔스퀘어OTF ExtraBold"/>
              </a:rPr>
              <a:t> 시스템</a:t>
            </a:r>
            <a:endParaRPr lang="en-US" altLang="ko-KR" sz="2400" b="1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 ExtraBold"/>
              </a:rPr>
              <a:t>서로의 힘이 필요한 </a:t>
            </a: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>
                <a:latin typeface="나눔스퀘어OTF ExtraBold"/>
              </a:rPr>
              <a:t>특정 구역</a:t>
            </a:r>
            <a:r>
              <a:rPr lang="en-US" altLang="ko-KR" sz="2000" dirty="0">
                <a:latin typeface="나눔스퀘어OTF ExtraBold"/>
              </a:rPr>
              <a:t>’</a:t>
            </a:r>
            <a:r>
              <a:rPr lang="ko-KR" altLang="en-US" sz="2000" dirty="0">
                <a:latin typeface="나눔스퀘어OTF ExtraBold"/>
              </a:rPr>
              <a:t>에서</a:t>
            </a:r>
            <a:r>
              <a:rPr lang="en-US" altLang="ko-KR" sz="2000" dirty="0">
                <a:latin typeface="나눔스퀘어OTF ExtraBold"/>
              </a:rPr>
              <a:t>, </a:t>
            </a:r>
            <a:r>
              <a:rPr lang="ko-KR" altLang="en-US" sz="2000" dirty="0">
                <a:latin typeface="나눔스퀘어OTF ExtraBold"/>
              </a:rPr>
              <a:t>한 플레이어가 다른 플레이어를 업고 혼자 조작하며 게임을 진행할 수 있다</a:t>
            </a:r>
            <a:r>
              <a:rPr lang="en-US" altLang="ko-KR" sz="2000" dirty="0">
                <a:latin typeface="나눔스퀘어OTF ExtraBold"/>
              </a:rPr>
              <a:t>.</a:t>
            </a:r>
          </a:p>
          <a:p>
            <a:endParaRPr lang="en-US" altLang="ko-KR" sz="2000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 err="1">
                <a:latin typeface="나눔스퀘어OTF ExtraBold"/>
              </a:rPr>
              <a:t>업어주기</a:t>
            </a:r>
            <a:r>
              <a:rPr lang="en-US" altLang="ko-KR" sz="2000" dirty="0">
                <a:latin typeface="나눔스퀘어OTF ExtraBold"/>
              </a:rPr>
              <a:t>‘ </a:t>
            </a:r>
            <a:r>
              <a:rPr lang="ko-KR" altLang="en-US" sz="2000" dirty="0">
                <a:latin typeface="나눔스퀘어OTF ExtraBold"/>
              </a:rPr>
              <a:t>중 특정 장애물에 부딪히면</a:t>
            </a:r>
            <a:r>
              <a:rPr lang="en-US" altLang="ko-KR" sz="2000" dirty="0">
                <a:latin typeface="나눔스퀘어OTF ExtraBold"/>
              </a:rPr>
              <a:t>, </a:t>
            </a:r>
            <a:r>
              <a:rPr lang="ko-KR" altLang="en-US" sz="2000" dirty="0">
                <a:latin typeface="나눔스퀘어OTF ExtraBold"/>
              </a:rPr>
              <a:t>속도가 떨어지거나 업혀 있던 플레이어가 떨어지면서 </a:t>
            </a: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 err="1">
                <a:latin typeface="나눔스퀘어OTF ExtraBold"/>
              </a:rPr>
              <a:t>업어주기</a:t>
            </a:r>
            <a:r>
              <a:rPr lang="en-US" altLang="ko-KR" sz="2000" dirty="0">
                <a:latin typeface="나눔스퀘어OTF ExtraBold"/>
              </a:rPr>
              <a:t>’ </a:t>
            </a:r>
            <a:r>
              <a:rPr lang="ko-KR" altLang="en-US" sz="2000" dirty="0">
                <a:latin typeface="나눔스퀘어OTF ExtraBold"/>
              </a:rPr>
              <a:t>상태가 풀린다</a:t>
            </a:r>
            <a:r>
              <a:rPr lang="en-US" altLang="ko-KR" sz="2000" dirty="0">
                <a:latin typeface="나눔스퀘어OTF ExtraBold"/>
              </a:rPr>
              <a:t>.</a:t>
            </a:r>
          </a:p>
          <a:p>
            <a:endParaRPr lang="ko-KR" altLang="en-US" sz="1600" dirty="0">
              <a:latin typeface="나눔스퀘어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914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3277954" y="1753658"/>
            <a:ext cx="8032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OTF ExtraBold"/>
              </a:rPr>
              <a:t>업어주기</a:t>
            </a:r>
            <a:r>
              <a:rPr lang="ko-KR" altLang="en-US" sz="2800" b="1" dirty="0">
                <a:latin typeface="나눔스퀘어OTF ExtraBold"/>
              </a:rPr>
              <a:t> 시스템</a:t>
            </a:r>
            <a:endParaRPr lang="en-US" altLang="ko-KR" sz="2800" b="1" dirty="0">
              <a:latin typeface="나눔스퀘어OTF ExtraBold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OTF ExtraBold"/>
            </a:endParaRPr>
          </a:p>
          <a:p>
            <a:endParaRPr lang="ko-KR" altLang="en-US" dirty="0">
              <a:latin typeface="나눔스퀘어OTF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8F7E1B-8B8C-4081-8768-CA20073D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26770"/>
              </p:ext>
            </p:extLst>
          </p:nvPr>
        </p:nvGraphicFramePr>
        <p:xfrm>
          <a:off x="1085428" y="2472207"/>
          <a:ext cx="7082704" cy="412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52">
                  <a:extLst>
                    <a:ext uri="{9D8B030D-6E8A-4147-A177-3AD203B41FA5}">
                      <a16:colId xmlns:a16="http://schemas.microsoft.com/office/drawing/2014/main" val="1788296866"/>
                    </a:ext>
                  </a:extLst>
                </a:gridCol>
                <a:gridCol w="3541352">
                  <a:extLst>
                    <a:ext uri="{9D8B030D-6E8A-4147-A177-3AD203B41FA5}">
                      <a16:colId xmlns:a16="http://schemas.microsoft.com/office/drawing/2014/main" val="3217146253"/>
                    </a:ext>
                  </a:extLst>
                </a:gridCol>
              </a:tblGrid>
              <a:tr h="73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점프구간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52202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762180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를 업고 수영을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몬스터나 장애물에 부딪히면 도기가 더기로부터 떨어지면서 일정 거리만큼 떠내려간다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를 업고 점프를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-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몬스터나 장애물에 부딪히면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밑으로 떨어질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663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798DB0A-73F9-4D85-BF80-F9EC201C6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68" y="2974078"/>
            <a:ext cx="3035132" cy="191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961DA7-CB4F-4657-A51C-2A993248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40" y="2974078"/>
            <a:ext cx="3035132" cy="18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F23ED3-10CD-4EB8-B7F7-BDA9C6929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r="-933"/>
          <a:stretch/>
        </p:blipFill>
        <p:spPr>
          <a:xfrm>
            <a:off x="8466" y="2121957"/>
            <a:ext cx="9229344" cy="38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2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B8CA5D-59CF-4D21-92FF-77866A81D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8" y="702734"/>
            <a:ext cx="5604933" cy="28606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F93EBA-80BD-4074-8253-18FA6340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8" y="3724249"/>
            <a:ext cx="5604935" cy="27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얼음동굴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60A96-8C8D-47CB-843D-DB6F18F5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8152"/>
          <a:stretch/>
        </p:blipFill>
        <p:spPr>
          <a:xfrm>
            <a:off x="-15918" y="2116673"/>
            <a:ext cx="9159918" cy="38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얼음동굴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8AA62-F907-405F-AD41-7057188F0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7" y="1115280"/>
            <a:ext cx="5923927" cy="26442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0251FE-B570-4618-881D-412FCBFA0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7" y="3972191"/>
            <a:ext cx="5923927" cy="26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2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8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장애물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몬스터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1AA08E-0F71-46B9-958E-A420725CE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30812"/>
              </p:ext>
            </p:extLst>
          </p:nvPr>
        </p:nvGraphicFramePr>
        <p:xfrm>
          <a:off x="237066" y="2267190"/>
          <a:ext cx="2513520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7">
                  <a:extLst>
                    <a:ext uri="{9D8B030D-6E8A-4147-A177-3AD203B41FA5}">
                      <a16:colId xmlns:a16="http://schemas.microsoft.com/office/drawing/2014/main" val="2769159218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3107749697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717359489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1690006197"/>
                    </a:ext>
                  </a:extLst>
                </a:gridCol>
              </a:tblGrid>
              <a:tr h="20948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길을막음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넘어뜨림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데미지 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309521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564799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9092072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7824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83E6F1-C905-4990-927E-1215CDB35AAE}"/>
              </a:ext>
            </a:extLst>
          </p:cNvPr>
          <p:cNvSpPr txBox="1"/>
          <p:nvPr/>
        </p:nvSpPr>
        <p:spPr>
          <a:xfrm>
            <a:off x="1113008" y="1900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EC24F7-945C-4693-A04D-2E615984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46528"/>
              </p:ext>
            </p:extLst>
          </p:nvPr>
        </p:nvGraphicFramePr>
        <p:xfrm>
          <a:off x="3676668" y="1900067"/>
          <a:ext cx="5182233" cy="15544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4744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674085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(1)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2169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(2)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벌집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나무와 부딪힐 때 랜덤 확률로 떨어짐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216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독버섯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보통 장애물 바로 뒤쪽에 숨겨져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71224"/>
                  </a:ext>
                </a:extLst>
              </a:tr>
              <a:tr h="216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보통 장애물 바로 뒤쪽에 숨겨져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(3)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구렁이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기어다님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147A0-E900-4332-ADE1-884D82920908}"/>
              </a:ext>
            </a:extLst>
          </p:cNvPr>
          <p:cNvSpPr txBox="1"/>
          <p:nvPr/>
        </p:nvSpPr>
        <p:spPr>
          <a:xfrm>
            <a:off x="3554963" y="1471718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</a:t>
            </a:r>
            <a:r>
              <a:rPr lang="en-US" altLang="ko-KR"/>
              <a:t>) </a:t>
            </a:r>
            <a:r>
              <a:rPr lang="ko-KR" altLang="en-US" dirty="0"/>
              <a:t>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83A030-E0CE-4C00-B785-B39B27D2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29327"/>
              </p:ext>
            </p:extLst>
          </p:nvPr>
        </p:nvGraphicFramePr>
        <p:xfrm>
          <a:off x="3635950" y="4256283"/>
          <a:ext cx="5182233" cy="2057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4744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937837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657698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674085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(1)</a:t>
                      </a:r>
                      <a:endParaRPr lang="ko-KR" altLang="en-US" sz="1100" b="1" dirty="0"/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종유석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길을 크게 </a:t>
                      </a:r>
                      <a:r>
                        <a:rPr lang="ko-KR" altLang="en-US" sz="1100" dirty="0" err="1"/>
                        <a:t>막고있음</a:t>
                      </a:r>
                      <a:endParaRPr lang="ko-KR" altLang="en-US" sz="1100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2169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(2)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은신하다가 나비처럼 날아서 벌처럼 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216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고드름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(3)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오리 유령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해골 가까이에 도달하면 유령 그래픽이 나옴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도기만 공격함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공격 즉시 </a:t>
                      </a:r>
                      <a:r>
                        <a:rPr lang="ko-KR" altLang="en-US" sz="1100" dirty="0" err="1"/>
                        <a:t>더기가</a:t>
                      </a:r>
                      <a:r>
                        <a:rPr lang="ko-KR" altLang="en-US" sz="1100" dirty="0"/>
                        <a:t> 몸으로 막으면 무효화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흑화 </a:t>
                      </a:r>
                      <a:r>
                        <a:rPr lang="ko-KR" altLang="en-US" sz="1100" dirty="0" err="1"/>
                        <a:t>더기갓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마지막 최종보스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826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9F4577-2A13-412B-821B-40187BBBD7CA}"/>
              </a:ext>
            </a:extLst>
          </p:cNvPr>
          <p:cNvSpPr txBox="1"/>
          <p:nvPr/>
        </p:nvSpPr>
        <p:spPr>
          <a:xfrm>
            <a:off x="3514245" y="3827934"/>
            <a:ext cx="15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얼음동굴</a:t>
            </a:r>
          </a:p>
        </p:txBody>
      </p:sp>
    </p:spTree>
    <p:extLst>
      <p:ext uri="{BB962C8B-B14F-4D97-AF65-F5344CB8AC3E}">
        <p14:creationId xmlns:p14="http://schemas.microsoft.com/office/powerpoint/2010/main" val="59260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UI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267D01-C2FD-4C05-8ECD-F5F4B21D88EB}"/>
              </a:ext>
            </a:extLst>
          </p:cNvPr>
          <p:cNvPicPr/>
          <p:nvPr/>
        </p:nvPicPr>
        <p:blipFill rotWithShape="1">
          <a:blip r:embed="rId2"/>
          <a:srcRect l="15703" t="20833" r="17734" b="12361"/>
          <a:stretch/>
        </p:blipFill>
        <p:spPr>
          <a:xfrm>
            <a:off x="1328703" y="2549677"/>
            <a:ext cx="6784909" cy="3808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4169673" y="2180345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75ACD-9265-4B67-B384-31D87196319E}"/>
              </a:ext>
            </a:extLst>
          </p:cNvPr>
          <p:cNvSpPr txBox="1"/>
          <p:nvPr/>
        </p:nvSpPr>
        <p:spPr>
          <a:xfrm>
            <a:off x="2245704" y="3286275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스킬 게이지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FAA68-3D24-4290-913F-F7862473EC81}"/>
              </a:ext>
            </a:extLst>
          </p:cNvPr>
          <p:cNvSpPr txBox="1"/>
          <p:nvPr/>
        </p:nvSpPr>
        <p:spPr>
          <a:xfrm>
            <a:off x="810444" y="3306518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HP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6DE240-B961-40F0-A676-6B2FEFE77D8C}"/>
              </a:ext>
            </a:extLst>
          </p:cNvPr>
          <p:cNvCxnSpPr/>
          <p:nvPr/>
        </p:nvCxnSpPr>
        <p:spPr>
          <a:xfrm flipH="1" flipV="1">
            <a:off x="2245704" y="3136739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248F47-5466-450E-9D20-0516A44C86E8}"/>
              </a:ext>
            </a:extLst>
          </p:cNvPr>
          <p:cNvCxnSpPr>
            <a:cxnSpLocks/>
          </p:cNvCxnSpPr>
          <p:nvPr/>
        </p:nvCxnSpPr>
        <p:spPr>
          <a:xfrm flipH="1">
            <a:off x="2245704" y="3563274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403C6-C6E3-4488-898D-867B9C1407DC}"/>
              </a:ext>
            </a:extLst>
          </p:cNvPr>
          <p:cNvCxnSpPr>
            <a:cxnSpLocks/>
          </p:cNvCxnSpPr>
          <p:nvPr/>
        </p:nvCxnSpPr>
        <p:spPr>
          <a:xfrm flipV="1">
            <a:off x="1122745" y="3113769"/>
            <a:ext cx="536722" cy="17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489B2-35F8-45DF-A340-AAB3C631FD7F}"/>
              </a:ext>
            </a:extLst>
          </p:cNvPr>
          <p:cNvCxnSpPr>
            <a:cxnSpLocks/>
          </p:cNvCxnSpPr>
          <p:nvPr/>
        </p:nvCxnSpPr>
        <p:spPr>
          <a:xfrm>
            <a:off x="1122745" y="3571727"/>
            <a:ext cx="485280" cy="14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3AF6A5-AE49-4B03-8C0A-FFCE3FD4C98C}"/>
              </a:ext>
            </a:extLst>
          </p:cNvPr>
          <p:cNvSpPr txBox="1"/>
          <p:nvPr/>
        </p:nvSpPr>
        <p:spPr>
          <a:xfrm>
            <a:off x="7097667" y="5758851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미니맵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0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080933"/>
            <a:ext cx="122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097867"/>
            <a:ext cx="12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DuckyDoggy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역할분담 및 개발일정</a:t>
            </a: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08182"/>
              </p:ext>
            </p:extLst>
          </p:nvPr>
        </p:nvGraphicFramePr>
        <p:xfrm>
          <a:off x="636608" y="1555534"/>
          <a:ext cx="7925877" cy="4932000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240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프레임워크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0757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게임 컨텐츠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25371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349879"/>
            <a:ext cx="6854218" cy="554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MsSQL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이용하여 사용자 데이터 관리 능력을 배양한다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IOCP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소켓 모델을 이용하여 서버를 구축한다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다양한 그래픽 제작 프로그램을 이용하여 캐릭터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배경 모델을 제작한다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691790-CF99-45C2-89E0-69B46043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DirectX 12 SDK</a:t>
            </a:r>
          </a:p>
          <a:p>
            <a:r>
              <a:rPr lang="en-US" altLang="ko-KR" dirty="0"/>
              <a:t>Visual Studio 2017 C++</a:t>
            </a:r>
          </a:p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 MAX</a:t>
            </a:r>
          </a:p>
          <a:p>
            <a:r>
              <a:rPr lang="en-US" altLang="ko-KR" dirty="0"/>
              <a:t>Z-brush</a:t>
            </a:r>
          </a:p>
          <a:p>
            <a:r>
              <a:rPr lang="en-US" altLang="ko-KR" dirty="0"/>
              <a:t>FBX SDK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A6D3BE-AC38-4C54-B0AE-AAE5BD0AA553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94E081C-E521-4871-A317-35DB0DD5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DC3EC-1DB2-4FB3-8168-0F0AFE306EE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5779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컨셉아트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2040490" y="2151589"/>
            <a:ext cx="5860636" cy="3772168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2366723"/>
            <a:ext cx="5135830" cy="27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075979"/>
            <a:ext cx="6854218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오리와 강아지의 모험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협동 달리기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책임감을 느끼게 하는 것이 목표인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유대감을 형성할 수 있는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740015"/>
            <a:ext cx="685421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게임개요</a:t>
            </a:r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F0939-0489-44E0-AE65-853BC658BD71}"/>
              </a:ext>
            </a:extLst>
          </p:cNvPr>
          <p:cNvSpPr/>
          <p:nvPr/>
        </p:nvSpPr>
        <p:spPr>
          <a:xfrm>
            <a:off x="792671" y="3411278"/>
            <a:ext cx="2346197" cy="2775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14823"/>
              </p:ext>
            </p:extLst>
          </p:nvPr>
        </p:nvGraphicFramePr>
        <p:xfrm>
          <a:off x="628650" y="50868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32C8BC-0E84-46C8-AA93-6E606DB28FA2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29855A1-C992-454B-9FE6-88C72E36359A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5E94C-4D49-418B-B7DF-A57407A174EA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CF66F-9C4E-4ED4-B0BF-B532A56C0A64}"/>
              </a:ext>
            </a:extLst>
          </p:cNvPr>
          <p:cNvSpPr txBox="1"/>
          <p:nvPr/>
        </p:nvSpPr>
        <p:spPr>
          <a:xfrm>
            <a:off x="914590" y="4156346"/>
            <a:ext cx="210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>
                <a:latin typeface="나눔스퀘어OTF ExtraBold"/>
              </a:rPr>
              <a:t>두명의 클라이언트가 접속하면 각자의 역할을 정한다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r>
              <a:rPr lang="en-US" altLang="ko-KR" sz="1400" dirty="0">
                <a:latin typeface="나눔스퀘어OTF ExtraBold"/>
              </a:rPr>
              <a:t>- Stage1 </a:t>
            </a:r>
            <a:r>
              <a:rPr lang="ko-KR" altLang="en-US" sz="1400" dirty="0">
                <a:latin typeface="나눔스퀘어OTF ExtraBold"/>
              </a:rPr>
              <a:t>부터 시작</a:t>
            </a:r>
            <a:r>
              <a:rPr lang="en-US" altLang="ko-KR" sz="1400" dirty="0">
                <a:latin typeface="나눔스퀘어OTF ExtraBold"/>
              </a:rPr>
              <a:t>.</a:t>
            </a:r>
            <a:endParaRPr lang="ko-KR" altLang="en-US" sz="1400" dirty="0">
              <a:latin typeface="나눔스퀘어OTF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87AD94-7511-4E83-9A24-2EE45AD2F110}"/>
              </a:ext>
            </a:extLst>
          </p:cNvPr>
          <p:cNvSpPr/>
          <p:nvPr/>
        </p:nvSpPr>
        <p:spPr>
          <a:xfrm>
            <a:off x="3411093" y="3411278"/>
            <a:ext cx="2346197" cy="2775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E3AF2-E1E2-427F-BD3F-4938094F2895}"/>
              </a:ext>
            </a:extLst>
          </p:cNvPr>
          <p:cNvSpPr txBox="1"/>
          <p:nvPr/>
        </p:nvSpPr>
        <p:spPr>
          <a:xfrm>
            <a:off x="3533012" y="3707395"/>
            <a:ext cx="2102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OTF ExtraBold"/>
              </a:rPr>
              <a:t>Game</a:t>
            </a:r>
            <a:r>
              <a:rPr lang="ko-KR" altLang="en-US" sz="1400" b="1" dirty="0">
                <a:latin typeface="나눔스퀘어OTF ExtraBold"/>
              </a:rPr>
              <a:t> </a:t>
            </a:r>
            <a:r>
              <a:rPr lang="en-US" altLang="ko-KR" sz="1400" b="1" dirty="0">
                <a:latin typeface="나눔스퀘어OTF ExtraBold"/>
              </a:rPr>
              <a:t>Over </a:t>
            </a:r>
            <a:r>
              <a:rPr lang="ko-KR" altLang="en-US" sz="1400" b="1" dirty="0">
                <a:latin typeface="나눔스퀘어OTF ExtraBold"/>
              </a:rPr>
              <a:t>조건</a:t>
            </a:r>
            <a:endParaRPr lang="en-US" altLang="ko-KR" sz="1400" b="1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 err="1">
                <a:latin typeface="나눔스퀘어OTF ExtraBold"/>
              </a:rPr>
              <a:t>둘중</a:t>
            </a:r>
            <a:r>
              <a:rPr lang="ko-KR" altLang="en-US" sz="1400" dirty="0">
                <a:latin typeface="나눔스퀘어OTF ExtraBold"/>
              </a:rPr>
              <a:t> </a:t>
            </a:r>
            <a:r>
              <a:rPr lang="ko-KR" altLang="en-US" sz="1400" dirty="0" err="1">
                <a:latin typeface="나눔스퀘어OTF ExtraBold"/>
              </a:rPr>
              <a:t>한명의</a:t>
            </a:r>
            <a:r>
              <a:rPr lang="ko-KR" altLang="en-US" sz="1400" dirty="0">
                <a:latin typeface="나눔스퀘어OTF ExtraBold"/>
              </a:rPr>
              <a:t> </a:t>
            </a:r>
            <a:r>
              <a:rPr lang="en-US" altLang="ko-KR" sz="1400" dirty="0">
                <a:latin typeface="나눔스퀘어OTF ExtraBold"/>
              </a:rPr>
              <a:t>hp</a:t>
            </a:r>
            <a:r>
              <a:rPr lang="ko-KR" altLang="en-US" sz="1400" dirty="0">
                <a:latin typeface="나눔스퀘어OTF ExtraBold"/>
              </a:rPr>
              <a:t>가 </a:t>
            </a:r>
            <a:r>
              <a:rPr lang="en-US" altLang="ko-KR" sz="1400" dirty="0">
                <a:latin typeface="나눔스퀘어OTF ExtraBold"/>
              </a:rPr>
              <a:t>0</a:t>
            </a:r>
            <a:r>
              <a:rPr lang="ko-KR" altLang="en-US" sz="1400" dirty="0">
                <a:latin typeface="나눔스퀘어OTF ExtraBold"/>
              </a:rPr>
              <a:t>이 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r>
              <a:rPr lang="en-US" altLang="ko-KR" sz="1400" dirty="0">
                <a:latin typeface="나눔스퀘어OTF ExtraBold"/>
              </a:rPr>
              <a:t>- 4</a:t>
            </a:r>
            <a:r>
              <a:rPr lang="ko-KR" altLang="en-US" sz="1400" dirty="0">
                <a:latin typeface="나눔스퀘어OTF ExtraBold"/>
              </a:rPr>
              <a:t>분 이내에 </a:t>
            </a:r>
            <a:r>
              <a:rPr lang="en-US" altLang="ko-KR" sz="1400" dirty="0">
                <a:latin typeface="나눔스퀘어OTF ExtraBold"/>
              </a:rPr>
              <a:t>Stage </a:t>
            </a:r>
            <a:r>
              <a:rPr lang="ko-KR" altLang="en-US" sz="1400" dirty="0">
                <a:latin typeface="나눔스퀘어OTF ExtraBold"/>
              </a:rPr>
              <a:t>하나를 완주하지 못한다</a:t>
            </a:r>
            <a:endParaRPr lang="en-US" altLang="ko-KR" sz="1400" dirty="0">
              <a:latin typeface="나눔스퀘어OTF ExtraBold"/>
            </a:endParaRPr>
          </a:p>
          <a:p>
            <a:endParaRPr lang="en-US" altLang="ko-KR" sz="1400" dirty="0">
              <a:latin typeface="나눔스퀘어OTF ExtraBold"/>
            </a:endParaRPr>
          </a:p>
          <a:p>
            <a:pPr algn="ctr"/>
            <a:r>
              <a:rPr lang="en-US" altLang="ko-KR" sz="1400" b="1" dirty="0">
                <a:latin typeface="나눔스퀘어OTF ExtraBold"/>
              </a:rPr>
              <a:t>Game Clear </a:t>
            </a:r>
            <a:r>
              <a:rPr lang="ko-KR" altLang="en-US" sz="1400" b="1" dirty="0">
                <a:latin typeface="나눔스퀘어OTF ExtraBold"/>
              </a:rPr>
              <a:t>조건</a:t>
            </a:r>
            <a:endParaRPr lang="en-US" altLang="ko-KR" sz="1400" b="1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Stage2</a:t>
            </a:r>
            <a:r>
              <a:rPr lang="ko-KR" altLang="en-US" sz="1400" dirty="0">
                <a:latin typeface="나눔스퀘어OTF ExtraBold"/>
              </a:rPr>
              <a:t>의 마지막 보스를 물리친다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endParaRPr lang="ko-KR" altLang="en-US" sz="1400" dirty="0">
              <a:latin typeface="나눔스퀘어OTF ExtraBold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ED81D3-05C2-4A03-B3A8-94ADD0FF44FF}"/>
              </a:ext>
            </a:extLst>
          </p:cNvPr>
          <p:cNvSpPr/>
          <p:nvPr/>
        </p:nvSpPr>
        <p:spPr>
          <a:xfrm>
            <a:off x="5978079" y="3387921"/>
            <a:ext cx="2346197" cy="2775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ECCB5-522D-423C-963E-BE946E64AC73}"/>
              </a:ext>
            </a:extLst>
          </p:cNvPr>
          <p:cNvSpPr txBox="1"/>
          <p:nvPr/>
        </p:nvSpPr>
        <p:spPr>
          <a:xfrm>
            <a:off x="6053623" y="3940901"/>
            <a:ext cx="2102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 ExtraBold"/>
              </a:rPr>
              <a:t>- Game Clear </a:t>
            </a:r>
            <a:r>
              <a:rPr lang="ko-KR" altLang="en-US" sz="1400" dirty="0">
                <a:latin typeface="나눔스퀘어OTF ExtraBold"/>
              </a:rPr>
              <a:t>여부</a:t>
            </a:r>
            <a:r>
              <a:rPr lang="en-US" altLang="ko-KR" sz="1400" dirty="0">
                <a:latin typeface="나눔스퀘어OTF ExtraBold"/>
              </a:rPr>
              <a:t>, </a:t>
            </a:r>
            <a:r>
              <a:rPr lang="ko-KR" altLang="en-US" sz="1400" dirty="0">
                <a:latin typeface="나눔스퀘어OTF ExtraBold"/>
              </a:rPr>
              <a:t>경과 시간</a:t>
            </a:r>
            <a:r>
              <a:rPr lang="en-US" altLang="ko-KR" sz="1400" dirty="0">
                <a:latin typeface="나눔스퀘어OTF ExtraBold"/>
              </a:rPr>
              <a:t>, </a:t>
            </a:r>
            <a:r>
              <a:rPr lang="ko-KR" altLang="en-US" sz="1400" dirty="0">
                <a:latin typeface="나눔스퀘어OTF ExtraBold"/>
              </a:rPr>
              <a:t>남은 </a:t>
            </a:r>
            <a:r>
              <a:rPr lang="en-US" altLang="ko-KR" sz="1400" dirty="0">
                <a:latin typeface="나눔스퀘어OTF ExtraBold"/>
              </a:rPr>
              <a:t>hp</a:t>
            </a:r>
            <a:r>
              <a:rPr lang="ko-KR" altLang="en-US" sz="1400" dirty="0">
                <a:latin typeface="나눔스퀘어OTF ExtraBold"/>
              </a:rPr>
              <a:t>를 합산하여 점수로 계산 후 랭킹에 등록한다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endParaRPr lang="en-US" altLang="ko-KR" sz="1400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>
                <a:latin typeface="나눔스퀘어OTF ExtraBold"/>
              </a:rPr>
              <a:t>랭킹 화면이 보여진다</a:t>
            </a:r>
            <a:r>
              <a:rPr lang="en-US" altLang="ko-KR" sz="1400" dirty="0">
                <a:latin typeface="나눔스퀘어OTF ExtraBold"/>
              </a:rPr>
              <a:t>.</a:t>
            </a:r>
            <a:endParaRPr lang="ko-KR" altLang="en-US" sz="1400" dirty="0">
              <a:latin typeface="나눔스퀘어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9003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494626"/>
            <a:ext cx="6854218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가호를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은혜를 갚고자 한 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세계관</a:t>
            </a:r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1050</Words>
  <Application>Microsoft Office PowerPoint</Application>
  <PresentationFormat>화면 슬라이드 쇼(4:3)</PresentationFormat>
  <Paragraphs>254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HCI Poppy</vt:lpstr>
      <vt:lpstr>나눔스퀘어OTF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Office Theme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서채원</cp:lastModifiedBy>
  <cp:revision>30</cp:revision>
  <dcterms:created xsi:type="dcterms:W3CDTF">2016-01-11T04:43:00Z</dcterms:created>
  <dcterms:modified xsi:type="dcterms:W3CDTF">2018-12-11T08:05:14Z</dcterms:modified>
</cp:coreProperties>
</file>