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FDA1-C09D-477B-9F9F-11A65D8FC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E0A11-9C7D-499C-8567-024D226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FEA5B-51C9-45B8-9A11-7B0D895B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481A4-8CA7-4AB7-AC57-E955554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69FE0-7905-4A81-9571-4EF085E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E8AAB-E9B2-4B4B-A186-FBA505D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F1048-A638-4731-83D5-DC050299A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0F209-5DA2-4B59-8B22-2CA15B0C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A3815-4A20-4C38-8350-AE039371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5F2AA-E29C-4566-9B90-F7E175F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59A85F-8EE5-419D-BE35-C13A470E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D6F9F-8586-49FD-98FB-B5D90598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A74E9-BD4B-47EC-B352-23A9E288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D6AED-63DB-4A6B-974C-89B36591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35696-8069-47B8-9EA5-8FA00B3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488A-85C4-4CD8-8451-3D65C1F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6E184-CEEC-4EEF-B9E4-4A0C94B3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FD752-D623-4DC6-B55A-6AEC92B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32047-9ED7-4B70-8716-B4918F8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F369D-3B60-45BC-9EE0-42C348A9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72A0-C973-4BF4-B7A3-4614605A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03DD7-1BAC-4B57-8E23-BD350194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5B076-9914-4823-BB3E-CD642215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032F-E677-49E2-9B0B-FB4B90E3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98A38-B4A8-4910-94DB-2E2696F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DE69-7604-4F44-AD57-08477C9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9E6D-D343-4B11-ADDA-73A9A04A2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C7BFE-A49B-48D4-A378-441AACC4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ED25B-56C9-4E32-A705-0E305DC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CA4A4-7AFA-4DA5-A392-AD5C19A7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A862-4ED7-45B4-BCE8-1326EB82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E983-B069-4B98-A245-E94B3246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2F39D-23BE-4BB5-AAAD-E3AF1FCC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29EAB-BFA6-4910-BFF4-01EB28EF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5C0EE-62D4-4510-82CF-EF3470842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923F0-F9F6-4653-8B91-B28123FD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EB2D1-00EB-4FC6-A0C0-427B8B12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D86AD-7D6F-498C-AC5E-9B906B4C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BD6DF-6600-454D-9F65-EB41FC3F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879B0-A5D2-496B-9108-52A011E9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8D566-1437-47C3-9804-3F299DC0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CCEB0-0E82-43D8-92FA-2065D42A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5F7B7-7644-4F09-897B-9C32B4CF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63DDF-E576-48A0-B9FB-249B8F13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E9266C-C225-4EAB-8BA6-4A25315C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827C1-FF07-4189-89CA-6672DDB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D48C-98F5-486C-8127-6A0F118A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C2AA0-B613-4DE6-9F5D-B5FAEFCD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3C5F7-6D9F-4EF9-AB62-C4D2FCCF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F59DE-FBBD-4ACA-8E08-7608DFC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03481-19DE-46C5-A0DF-05A6D0A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AE305-4957-4DEA-AC65-08A063A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0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A6FA0-90D5-48AF-9255-BF2722D5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9FCBF-F23A-4EBD-8236-190F871BD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A6F7D-1467-4FF7-8212-57706599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5FBB3-81C7-4EBC-965E-D5420C00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09252-1F27-46A0-8B2D-E169D371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F7E2C-C165-4DEA-AA9F-30B1BD67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1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F5F36F-794A-4B25-9B2E-A489BCA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CB215-C5BD-4840-B3D7-BE78B4C7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673A2-72FB-4BB6-B68F-A725E7CD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0E47-743B-4BB4-A442-9C56B250485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5A556-3821-4133-96ED-EDB0A2C5B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09A5C-3A0B-4189-91D6-6B34322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BA8C-CD11-492E-BA2B-F4A6BCF66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DAEDA5-B874-4671-8AB0-B7444D279C43}"/>
              </a:ext>
            </a:extLst>
          </p:cNvPr>
          <p:cNvSpPr txBox="1"/>
          <p:nvPr/>
        </p:nvSpPr>
        <p:spPr>
          <a:xfrm>
            <a:off x="1948926" y="1103420"/>
            <a:ext cx="847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플레이 시간 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2~3</a:t>
            </a:r>
            <a:r>
              <a:rPr lang="ko-KR" altLang="en-US" dirty="0"/>
              <a:t>분</a:t>
            </a:r>
            <a:r>
              <a:rPr lang="en-US" altLang="ko-KR" dirty="0"/>
              <a:t>			</a:t>
            </a:r>
            <a:r>
              <a:rPr lang="ko-KR" altLang="en-US" dirty="0"/>
              <a:t>플레이어 평균 속도 </a:t>
            </a:r>
            <a:r>
              <a:rPr lang="en-US" altLang="ko-KR" dirty="0"/>
              <a:t>: 3m/s</a:t>
            </a:r>
          </a:p>
          <a:p>
            <a:r>
              <a:rPr lang="ko-KR" altLang="en-US"/>
              <a:t>맵 길이 </a:t>
            </a:r>
            <a:r>
              <a:rPr lang="en-US" altLang="ko-KR" dirty="0"/>
              <a:t>: 3 * 150 = 450m - a</a:t>
            </a:r>
          </a:p>
          <a:p>
            <a:endParaRPr lang="ko-KR" altLang="en-US" dirty="0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F61C1872-5081-476A-A716-BE9E3658D805}"/>
              </a:ext>
            </a:extLst>
          </p:cNvPr>
          <p:cNvSpPr/>
          <p:nvPr/>
        </p:nvSpPr>
        <p:spPr>
          <a:xfrm>
            <a:off x="1322369" y="2729132"/>
            <a:ext cx="9031438" cy="213828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9C251-6B54-4501-B47E-5485E03B5F95}"/>
              </a:ext>
            </a:extLst>
          </p:cNvPr>
          <p:cNvSpPr txBox="1"/>
          <p:nvPr/>
        </p:nvSpPr>
        <p:spPr>
          <a:xfrm>
            <a:off x="5416062" y="226489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664B2-4F7F-420C-A101-A7656BF76F05}"/>
              </a:ext>
            </a:extLst>
          </p:cNvPr>
          <p:cNvSpPr txBox="1"/>
          <p:nvPr/>
        </p:nvSpPr>
        <p:spPr>
          <a:xfrm>
            <a:off x="10353807" y="379827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7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29BC7C8-1966-4C3E-A8C0-39FEAF960100}"/>
              </a:ext>
            </a:extLst>
          </p:cNvPr>
          <p:cNvSpPr/>
          <p:nvPr/>
        </p:nvSpPr>
        <p:spPr>
          <a:xfrm>
            <a:off x="1322369" y="2729132"/>
            <a:ext cx="9031438" cy="211015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ACE208-4173-434A-8940-577C4EA9E60A}"/>
              </a:ext>
            </a:extLst>
          </p:cNvPr>
          <p:cNvCxnSpPr/>
          <p:nvPr/>
        </p:nvCxnSpPr>
        <p:spPr>
          <a:xfrm>
            <a:off x="4642338" y="-172329"/>
            <a:ext cx="0" cy="72026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DA41AB-6225-4679-BC7C-C4C0FD10A62C}"/>
              </a:ext>
            </a:extLst>
          </p:cNvPr>
          <p:cNvCxnSpPr/>
          <p:nvPr/>
        </p:nvCxnSpPr>
        <p:spPr>
          <a:xfrm>
            <a:off x="7537937" y="35170"/>
            <a:ext cx="0" cy="72026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7E39C4-751E-4148-9254-1F7261591C99}"/>
              </a:ext>
            </a:extLst>
          </p:cNvPr>
          <p:cNvSpPr txBox="1"/>
          <p:nvPr/>
        </p:nvSpPr>
        <p:spPr>
          <a:xfrm>
            <a:off x="4389408" y="5800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B774-223B-4E26-BF66-EE9A662D4D1E}"/>
              </a:ext>
            </a:extLst>
          </p:cNvPr>
          <p:cNvSpPr txBox="1"/>
          <p:nvPr/>
        </p:nvSpPr>
        <p:spPr>
          <a:xfrm>
            <a:off x="7273282" y="5800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1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ㅋㅋ ㅋㅋ</dc:creator>
  <cp:lastModifiedBy>ㅋㅋ ㅋㅋ</cp:lastModifiedBy>
  <cp:revision>4</cp:revision>
  <dcterms:created xsi:type="dcterms:W3CDTF">2018-10-04T07:47:46Z</dcterms:created>
  <dcterms:modified xsi:type="dcterms:W3CDTF">2018-10-04T08:28:12Z</dcterms:modified>
</cp:coreProperties>
</file>