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7" r:id="rId4"/>
    <p:sldId id="279" r:id="rId5"/>
    <p:sldId id="268" r:id="rId6"/>
    <p:sldId id="264" r:id="rId7"/>
    <p:sldId id="261" r:id="rId8"/>
    <p:sldId id="262" r:id="rId9"/>
    <p:sldId id="260" r:id="rId10"/>
    <p:sldId id="263" r:id="rId11"/>
    <p:sldId id="265" r:id="rId12"/>
    <p:sldId id="266" r:id="rId13"/>
    <p:sldId id="275" r:id="rId14"/>
    <p:sldId id="276" r:id="rId15"/>
    <p:sldId id="272" r:id="rId16"/>
    <p:sldId id="277" r:id="rId17"/>
    <p:sldId id="278" r:id="rId18"/>
    <p:sldId id="269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66" d="100"/>
          <a:sy n="66" d="100"/>
        </p:scale>
        <p:origin x="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CEB7F8-049F-4AB1-9E5A-106F68857578}"/>
              </a:ext>
            </a:extLst>
          </p:cNvPr>
          <p:cNvSpPr/>
          <p:nvPr/>
        </p:nvSpPr>
        <p:spPr>
          <a:xfrm>
            <a:off x="-905522" y="124299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가호를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은혜를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3033001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2015230" y="4582136"/>
            <a:ext cx="4323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42015"/>
              </p:ext>
            </p:extLst>
          </p:nvPr>
        </p:nvGraphicFramePr>
        <p:xfrm>
          <a:off x="1914263" y="2238695"/>
          <a:ext cx="6594225" cy="39471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2119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더기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3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궁극기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팀원의 모든 방해 효과 제거 및 치유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체력의 </a:t>
                      </a:r>
                      <a:r>
                        <a:rPr lang="en-US" altLang="ko-KR" sz="1100" dirty="0"/>
                        <a:t>70%)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효과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업어 주기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무적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스피드 증가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6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684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: 3m/s, Max : 6m/s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-&gt; Max </a:t>
                      </a:r>
                      <a:r>
                        <a:rPr lang="ko-KR" altLang="en-US" sz="1400" dirty="0"/>
                        <a:t>까지 가는데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가속도 </a:t>
                      </a:r>
                      <a:r>
                        <a:rPr lang="en-US" altLang="ko-KR" sz="1400" dirty="0"/>
                        <a:t>: 2m/s^2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도기 분노 시 </a:t>
                      </a:r>
                      <a:r>
                        <a:rPr lang="en-US" altLang="ko-KR" sz="1400" dirty="0"/>
                        <a:t>: 9m/s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(1m)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(2m)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 (5m/s)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 (</a:t>
                      </a:r>
                      <a:r>
                        <a:rPr lang="ko-KR" altLang="en-US" sz="1400" dirty="0"/>
                        <a:t>물 공포증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 ExtraBold"/>
              </a:rPr>
              <a:t>업어주기</a:t>
            </a:r>
            <a:r>
              <a:rPr lang="ko-KR" altLang="en-US" sz="2400" b="1" dirty="0">
                <a:latin typeface="나눔스퀘어OTF ExtraBold"/>
              </a:rPr>
              <a:t> 시스템</a:t>
            </a:r>
            <a:endParaRPr lang="en-US" altLang="ko-KR" sz="2400" b="1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ExtraBold"/>
              </a:rPr>
              <a:t>서로의 힘이 필요한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>
                <a:latin typeface="나눔스퀘어OTF ExtraBold"/>
              </a:rPr>
              <a:t>특정 구역</a:t>
            </a:r>
            <a:r>
              <a:rPr lang="en-US" altLang="ko-KR" sz="2000" dirty="0">
                <a:latin typeface="나눔스퀘어OTF ExtraBold"/>
              </a:rPr>
              <a:t>’</a:t>
            </a:r>
            <a:r>
              <a:rPr lang="ko-KR" altLang="en-US" sz="2000" dirty="0">
                <a:latin typeface="나눔스퀘어OTF ExtraBold"/>
              </a:rPr>
              <a:t>에서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‘ </a:t>
            </a:r>
            <a:r>
              <a:rPr lang="ko-KR" altLang="en-US" sz="2000" dirty="0">
                <a:latin typeface="나눔스퀘어OTF ExtraBold"/>
              </a:rPr>
              <a:t>중 특정 장애물에 부딪히면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’ </a:t>
            </a:r>
            <a:r>
              <a:rPr lang="ko-KR" altLang="en-US" sz="2000" dirty="0">
                <a:latin typeface="나눔스퀘어OTF ExtraBold"/>
              </a:rPr>
              <a:t>상태가 풀린다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ko-KR" altLang="en-US" sz="16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/>
              </a:rPr>
              <a:t>업어주기</a:t>
            </a:r>
            <a:r>
              <a:rPr lang="ko-KR" altLang="en-US" sz="2800" b="1" dirty="0">
                <a:latin typeface="나눔스퀘어OTF ExtraBold"/>
              </a:rPr>
              <a:t> 시스템</a:t>
            </a:r>
            <a:endParaRPr lang="en-US" altLang="ko-KR" sz="2800" b="1" dirty="0">
              <a:latin typeface="나눔스퀘어OTF ExtraBol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/>
            </a:endParaRPr>
          </a:p>
          <a:p>
            <a:endParaRPr lang="ko-KR" altLang="en-US" dirty="0">
              <a:latin typeface="나눔스퀘어OTF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6770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8466" y="2121957"/>
            <a:ext cx="9229344" cy="38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-15918" y="2116673"/>
            <a:ext cx="9159918" cy="38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0812"/>
              </p:ext>
            </p:extLst>
          </p:nvPr>
        </p:nvGraphicFramePr>
        <p:xfrm>
          <a:off x="237066" y="2267190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길을막음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113008" y="1900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6528"/>
              </p:ext>
            </p:extLst>
          </p:nvPr>
        </p:nvGraphicFramePr>
        <p:xfrm>
          <a:off x="3676668" y="1900067"/>
          <a:ext cx="5182233" cy="1554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벌집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나무와 부딪힐 때 랜덤 확률로 떨어짐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독버섯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기어다님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554963" y="147171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29327"/>
              </p:ext>
            </p:extLst>
          </p:nvPr>
        </p:nvGraphicFramePr>
        <p:xfrm>
          <a:off x="3635950" y="4256283"/>
          <a:ext cx="5182233" cy="2057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37837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57698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종유석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길을 크게 </a:t>
                      </a:r>
                      <a:r>
                        <a:rPr lang="ko-KR" altLang="en-US" sz="1100" dirty="0" err="1"/>
                        <a:t>막고있음</a:t>
                      </a:r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은신하다가 나비처럼 날아서 벌처럼 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고드름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오리 유령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해골 가까이에 도달하면 유령 그래픽이 나옴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도기만 공격함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공격 즉시 </a:t>
                      </a:r>
                      <a:r>
                        <a:rPr lang="ko-KR" altLang="en-US" sz="1100" dirty="0" err="1"/>
                        <a:t>더기가</a:t>
                      </a:r>
                      <a:r>
                        <a:rPr lang="ko-KR" altLang="en-US" sz="1100" dirty="0"/>
                        <a:t> 몸으로 막으면 무효화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흑화 </a:t>
                      </a:r>
                      <a:r>
                        <a:rPr lang="ko-KR" altLang="en-US" sz="1100" dirty="0" err="1"/>
                        <a:t>더기갓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마지막 최종보스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514245" y="382793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10444" y="3306518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역할분담 및 개발일정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61550"/>
              </p:ext>
            </p:extLst>
          </p:nvPr>
        </p:nvGraphicFramePr>
        <p:xfrm>
          <a:off x="636608" y="1555534"/>
          <a:ext cx="7925877" cy="4752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&amp; UI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툰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쉐이딩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24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물의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158E4-AF50-4A2D-AD37-F7A296930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2" y="2746532"/>
            <a:ext cx="3419429" cy="192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4BFD-D6AF-4547-93B9-2F3BEE57F040}"/>
              </a:ext>
            </a:extLst>
          </p:cNvPr>
          <p:cNvSpPr txBox="1"/>
          <p:nvPr/>
        </p:nvSpPr>
        <p:spPr>
          <a:xfrm>
            <a:off x="465667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Stancil Buffer + Normal map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r>
              <a:rPr lang="ko-KR" altLang="en-US" sz="1600" dirty="0"/>
              <a:t>  빛의 반사와 굴절의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90DD5-D80A-4C8E-8B7E-78BB1D89FB60}"/>
              </a:ext>
            </a:extLst>
          </p:cNvPr>
          <p:cNvSpPr txBox="1"/>
          <p:nvPr/>
        </p:nvSpPr>
        <p:spPr>
          <a:xfrm>
            <a:off x="4572000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Terrain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EEDC8-BFD7-4EC9-B6BA-C5164E3B4965}"/>
              </a:ext>
            </a:extLst>
          </p:cNvPr>
          <p:cNvSpPr txBox="1"/>
          <p:nvPr/>
        </p:nvSpPr>
        <p:spPr>
          <a:xfrm>
            <a:off x="4612443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카메라의 위치에 따라 지형 표현의 세부도를 조절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09EF8-5D84-4748-83D8-F001556F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057" r="14683" b="4243"/>
          <a:stretch/>
        </p:blipFill>
        <p:spPr>
          <a:xfrm>
            <a:off x="5320169" y="2568144"/>
            <a:ext cx="2664335" cy="21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DirectX 12 SDK</a:t>
            </a:r>
          </a:p>
          <a:p>
            <a:r>
              <a:rPr lang="en-US" altLang="ko-KR" dirty="0"/>
              <a:t>Visual Studio 2017 C++</a:t>
            </a:r>
          </a:p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 MAX</a:t>
            </a:r>
          </a:p>
          <a:p>
            <a:r>
              <a:rPr lang="en-US" altLang="ko-KR" dirty="0"/>
              <a:t>Z-brush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MS_SQL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오리와 강아지의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협동 달리기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책임감을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유대감을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740015"/>
            <a:ext cx="685421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두명의 클라이언트가 접속하면 각자의 역할을 정한다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Stage1 </a:t>
            </a:r>
            <a:r>
              <a:rPr lang="ko-KR" altLang="en-US" sz="1400" dirty="0">
                <a:latin typeface="나눔스퀘어OTF ExtraBold"/>
              </a:rPr>
              <a:t>부터 시작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 ExtraBold"/>
              </a:rPr>
              <a:t>Game</a:t>
            </a:r>
            <a:r>
              <a:rPr lang="ko-KR" altLang="en-US" sz="1400" b="1" dirty="0">
                <a:latin typeface="나눔스퀘어OTF ExtraBold"/>
              </a:rPr>
              <a:t> </a:t>
            </a:r>
            <a:r>
              <a:rPr lang="en-US" altLang="ko-KR" sz="1400" b="1" dirty="0">
                <a:latin typeface="나눔스퀘어OTF ExtraBold"/>
              </a:rPr>
              <a:t>Over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 err="1">
                <a:latin typeface="나눔스퀘어OTF ExtraBold"/>
              </a:rPr>
              <a:t>둘중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ko-KR" altLang="en-US" sz="1400" dirty="0" err="1">
                <a:latin typeface="나눔스퀘어OTF ExtraBold"/>
              </a:rPr>
              <a:t>한명의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가 </a:t>
            </a:r>
            <a:r>
              <a:rPr lang="en-US" altLang="ko-KR" sz="1400" dirty="0">
                <a:latin typeface="나눔스퀘어OTF ExtraBold"/>
              </a:rPr>
              <a:t>0</a:t>
            </a:r>
            <a:r>
              <a:rPr lang="ko-KR" altLang="en-US" sz="1400" dirty="0">
                <a:latin typeface="나눔스퀘어OTF ExtraBold"/>
              </a:rPr>
              <a:t>이 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- 4</a:t>
            </a:r>
            <a:r>
              <a:rPr lang="ko-KR" altLang="en-US" sz="1400" dirty="0">
                <a:latin typeface="나눔스퀘어OTF ExtraBold"/>
              </a:rPr>
              <a:t>분 이내에 </a:t>
            </a:r>
            <a:r>
              <a:rPr lang="en-US" altLang="ko-KR" sz="1400" dirty="0">
                <a:latin typeface="나눔스퀘어OTF ExtraBold"/>
              </a:rPr>
              <a:t>Stage </a:t>
            </a:r>
            <a:r>
              <a:rPr lang="ko-KR" altLang="en-US" sz="1400" dirty="0">
                <a:latin typeface="나눔스퀘어OTF ExtraBold"/>
              </a:rPr>
              <a:t>하나를 완주하지 못한다</a:t>
            </a:r>
            <a:endParaRPr lang="en-US" altLang="ko-KR" sz="1400" dirty="0">
              <a:latin typeface="나눔스퀘어OTF ExtraBold"/>
            </a:endParaRPr>
          </a:p>
          <a:p>
            <a:endParaRPr lang="en-US" altLang="ko-KR" sz="1400" dirty="0">
              <a:latin typeface="나눔스퀘어OTF ExtraBold"/>
            </a:endParaRPr>
          </a:p>
          <a:p>
            <a:pPr algn="ctr"/>
            <a:r>
              <a:rPr lang="en-US" altLang="ko-KR" sz="1400" b="1" dirty="0">
                <a:latin typeface="나눔스퀘어OTF ExtraBold"/>
              </a:rPr>
              <a:t>Game Clear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Stage2</a:t>
            </a:r>
            <a:r>
              <a:rPr lang="ko-KR" altLang="en-US" sz="1400" dirty="0">
                <a:latin typeface="나눔스퀘어OTF ExtraBold"/>
              </a:rPr>
              <a:t>의 마지막 보스를 물리친다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ko-KR" altLang="en-US" sz="1400" dirty="0">
              <a:latin typeface="나눔스퀘어OTF Extra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Game Clear </a:t>
            </a:r>
            <a:r>
              <a:rPr lang="ko-KR" altLang="en-US" sz="1400" dirty="0">
                <a:latin typeface="나눔스퀘어OTF ExtraBold"/>
              </a:rPr>
              <a:t>여부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경과 시간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남은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를 합산하여 점수로 계산 후 랭킹에 등록한다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en-US" altLang="ko-KR" sz="1400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랭킹 화면이 보여진다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1075</Words>
  <Application>Microsoft Office PowerPoint</Application>
  <PresentationFormat>화면 슬라이드 쇼(4:3)</PresentationFormat>
  <Paragraphs>264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HCI Poppy</vt:lpstr>
      <vt:lpstr>나눔스퀘어OTF</vt:lpstr>
      <vt:lpstr>나눔스퀘어OTF ExtraBold</vt:lpstr>
      <vt:lpstr>한양신명조</vt:lpstr>
      <vt:lpstr>휴먼명조</vt:lpstr>
      <vt:lpstr>Arial</vt:lpstr>
      <vt:lpstr>Calibri</vt:lpstr>
      <vt:lpstr>Calibri Light</vt:lpstr>
      <vt:lpstr>맑은 고딕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서채원</cp:lastModifiedBy>
  <cp:revision>41</cp:revision>
  <dcterms:created xsi:type="dcterms:W3CDTF">2016-01-11T04:43:00Z</dcterms:created>
  <dcterms:modified xsi:type="dcterms:W3CDTF">2018-12-13T18:05:49Z</dcterms:modified>
</cp:coreProperties>
</file>