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2" r:id="rId4"/>
    <p:sldId id="263" r:id="rId5"/>
    <p:sldId id="257" r:id="rId6"/>
    <p:sldId id="264" r:id="rId7"/>
    <p:sldId id="272" r:id="rId8"/>
    <p:sldId id="273" r:id="rId9"/>
    <p:sldId id="266" r:id="rId10"/>
    <p:sldId id="268" r:id="rId11"/>
    <p:sldId id="274" r:id="rId12"/>
    <p:sldId id="269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9D18E"/>
    <a:srgbClr val="E6A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3882" autoAdjust="0"/>
  </p:normalViewPr>
  <p:slideViewPr>
    <p:cSldViewPr snapToGrid="0">
      <p:cViewPr varScale="1">
        <p:scale>
          <a:sx n="81" d="100"/>
          <a:sy n="81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2D8D-89EB-40AB-875E-012729E1223C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5FAC-508D-4FBA-A38D-EA76BAACEB3A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20A6-0DB3-4434-AFC7-E438E61513F1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C9EF-9CED-4EE9-9E9F-BA23C0BD25CE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0DBE-0E4C-4088-B655-9EB33DFF1949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3B6C-38CB-4502-A547-819C438CC46A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54A-E657-469B-AA47-54C4C046F9E0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2C05-F2DD-4A49-9EF2-3C461DBD60F0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4B4F-E309-442A-B8F0-38C611EAF872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4B-25D7-4CB0-AF86-1F5A22A52D9E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0B69-9DB8-4E21-AD34-B2F92F5BE7B3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71D4-BF02-4706-BD62-AB56B52EE122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98828" y="2503761"/>
            <a:ext cx="4351869" cy="1225091"/>
          </a:xfrm>
        </p:spPr>
        <p:txBody>
          <a:bodyPr>
            <a:no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br>
              <a:rPr lang="en-US" altLang="ko-KR" sz="4800" b="1" dirty="0">
                <a:latin typeface="+mj-ea"/>
              </a:rPr>
            </a:br>
            <a:endParaRPr lang="ko-KR" altLang="en-US" sz="1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2015184028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924550" y="865461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0" name="부제목 4">
            <a:extLst>
              <a:ext uri="{FF2B5EF4-FFF2-40B4-BE49-F238E27FC236}">
                <a16:creationId xmlns:a16="http://schemas.microsoft.com/office/drawing/2014/main" id="{EA274033-99B5-46B3-8A84-DFCB3D1F5976}"/>
              </a:ext>
            </a:extLst>
          </p:cNvPr>
          <p:cNvSpPr txBox="1">
            <a:spLocks/>
          </p:cNvSpPr>
          <p:nvPr/>
        </p:nvSpPr>
        <p:spPr>
          <a:xfrm>
            <a:off x="2923128" y="3519990"/>
            <a:ext cx="3703268" cy="92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졸업 작품 중간 발표</a:t>
            </a: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D3D78A8-ABE8-4813-80A5-D9F297FB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46121"/>
              </p:ext>
            </p:extLst>
          </p:nvPr>
        </p:nvGraphicFramePr>
        <p:xfrm>
          <a:off x="609061" y="2095500"/>
          <a:ext cx="7925877" cy="423521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8290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1432">
                <a:tc row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프레임워크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쉐이더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조명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그림자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오브젝트 배치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컨텐츠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이동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스킬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업어 주기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테셀레이션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 적용</a:t>
                      </a:r>
                    </a:p>
                  </a:txBody>
                  <a:tcPr marL="17907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DB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 및 연동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311432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공통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최적화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사운드 리소스 수집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352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3D222CF-09AC-4807-8712-9711B4E9F4EC}"/>
              </a:ext>
            </a:extLst>
          </p:cNvPr>
          <p:cNvSpPr/>
          <p:nvPr/>
        </p:nvSpPr>
        <p:spPr>
          <a:xfrm>
            <a:off x="2963334" y="1963111"/>
            <a:ext cx="3365748" cy="44999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1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0AC394-E910-4CEC-A7F0-58A05371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89586"/>
              </p:ext>
            </p:extLst>
          </p:nvPr>
        </p:nvGraphicFramePr>
        <p:xfrm>
          <a:off x="609061" y="2004391"/>
          <a:ext cx="7925877" cy="439429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9139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8336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맵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배경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장애물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애니메이션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UI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제작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261792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프레임 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통신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동기화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몬스터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AI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552907"/>
                  </a:ext>
                </a:extLst>
              </a:tr>
              <a:tr h="30672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/>
                        <a:t>UI </a:t>
                      </a:r>
                      <a:r>
                        <a:rPr lang="ko-KR" altLang="en-US" sz="1050" dirty="0"/>
                        <a:t>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71130"/>
                  </a:ext>
                </a:extLst>
              </a:tr>
              <a:tr h="236010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/>
                        <a:t>사운드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7251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0D0C63-8631-4C8E-B816-D56F92C75451}"/>
              </a:ext>
            </a:extLst>
          </p:cNvPr>
          <p:cNvSpPr/>
          <p:nvPr/>
        </p:nvSpPr>
        <p:spPr>
          <a:xfrm>
            <a:off x="2963334" y="1963111"/>
            <a:ext cx="3365748" cy="44999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0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향후 계획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81E0940-1E10-4CE5-B1DB-CA2D0126D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18738"/>
              </p:ext>
            </p:extLst>
          </p:nvPr>
        </p:nvGraphicFramePr>
        <p:xfrm>
          <a:off x="609061" y="2095497"/>
          <a:ext cx="7925877" cy="4220636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6907305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</a:tblGrid>
              <a:tr h="13501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그림자 적용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물의 흐름 표현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주변환경 반사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전투 컨텐츠 추가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15232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몬스터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AI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구현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동기화 구현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서버에서 물리 처리가 되게끔 구현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사운드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13472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04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3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98828" y="2503761"/>
            <a:ext cx="4351869" cy="1214437"/>
          </a:xfrm>
        </p:spPr>
        <p:txBody>
          <a:bodyPr>
            <a:noAutofit/>
          </a:bodyPr>
          <a:lstStyle/>
          <a:p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게임 시연</a:t>
            </a:r>
            <a:endParaRPr lang="ko-KR" altLang="en-US" sz="1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924550" y="865461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97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842179"/>
            <a:ext cx="200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01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1900" y="3153320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02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3800" y="4237212"/>
            <a:ext cx="181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일정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향후 계획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데모 시연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8809" y="4203340"/>
            <a:ext cx="1608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구성원 역할 분담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문제점 및 보완책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DuckyDoggy</a:t>
            </a:r>
            <a:endParaRPr lang="ko-KR" altLang="en-US" sz="6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762627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590656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0D70C-CB8E-49CD-9F4C-4D864E6BED75}"/>
              </a:ext>
            </a:extLst>
          </p:cNvPr>
          <p:cNvSpPr txBox="1"/>
          <p:nvPr/>
        </p:nvSpPr>
        <p:spPr>
          <a:xfrm>
            <a:off x="742278" y="4198163"/>
            <a:ext cx="182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게임개요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게임조작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중점연구 분야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C3AC64-E500-4925-BEB2-A7A8443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fld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D384C-5F5C-4305-AE9D-4AEC76A2959C}"/>
              </a:ext>
            </a:extLst>
          </p:cNvPr>
          <p:cNvSpPr txBox="1"/>
          <p:nvPr/>
        </p:nvSpPr>
        <p:spPr>
          <a:xfrm>
            <a:off x="4572000" y="3842179"/>
            <a:ext cx="200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7315" y="2012904"/>
            <a:ext cx="6854218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 협동 달리기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유사 게임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테일즈런너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84FEF2-C306-40C7-B608-CF90CD03DA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1" y="3671559"/>
            <a:ext cx="4464424" cy="244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조작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DAE41-019B-40D0-87E2-EFB592ED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7" y="2697366"/>
            <a:ext cx="4014651" cy="2924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C5864B-226F-4F8F-AA11-308A1658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33" y="2697366"/>
            <a:ext cx="4051483" cy="2924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7A70EA-815C-45EF-83AC-467F8C34057D}"/>
              </a:ext>
            </a:extLst>
          </p:cNvPr>
          <p:cNvSpPr txBox="1"/>
          <p:nvPr/>
        </p:nvSpPr>
        <p:spPr>
          <a:xfrm>
            <a:off x="332317" y="5621866"/>
            <a:ext cx="685421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점프 구간에선 강아지가 오리를 업고 점프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816A5A-F141-494E-8CFB-F44C953153D0}"/>
              </a:ext>
            </a:extLst>
          </p:cNvPr>
          <p:cNvSpPr txBox="1"/>
          <p:nvPr/>
        </p:nvSpPr>
        <p:spPr>
          <a:xfrm>
            <a:off x="4775555" y="5621866"/>
            <a:ext cx="685421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 구간에선 오리가 강아지를 업고 수영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D2437C-31A9-447B-AEB0-DA8450D4EDD9}"/>
              </a:ext>
            </a:extLst>
          </p:cNvPr>
          <p:cNvGrpSpPr/>
          <p:nvPr/>
        </p:nvGrpSpPr>
        <p:grpSpPr>
          <a:xfrm>
            <a:off x="5403028" y="871618"/>
            <a:ext cx="3385371" cy="1608051"/>
            <a:chOff x="969183" y="2255731"/>
            <a:chExt cx="7348730" cy="349064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9B59C4-1CA6-455F-9706-8874A935B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183" y="2255731"/>
              <a:ext cx="7348730" cy="3490640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A5A91C8-C53C-4360-AEA5-1E256991094E}"/>
                </a:ext>
              </a:extLst>
            </p:cNvPr>
            <p:cNvSpPr/>
            <p:nvPr/>
          </p:nvSpPr>
          <p:spPr>
            <a:xfrm>
              <a:off x="2137123" y="4563031"/>
              <a:ext cx="534358" cy="537884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98A62CC-174D-4EF7-AB90-159500365561}"/>
                </a:ext>
              </a:extLst>
            </p:cNvPr>
            <p:cNvSpPr/>
            <p:nvPr/>
          </p:nvSpPr>
          <p:spPr>
            <a:xfrm>
              <a:off x="3132208" y="5039762"/>
              <a:ext cx="2533489" cy="607999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34EECBC-A5E7-42CF-ABFC-14C7CFF29535}"/>
                </a:ext>
              </a:extLst>
            </p:cNvPr>
            <p:cNvSpPr/>
            <p:nvPr/>
          </p:nvSpPr>
          <p:spPr>
            <a:xfrm>
              <a:off x="6759391" y="5316065"/>
              <a:ext cx="1488142" cy="331694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7402AFC-803E-47FD-9B1A-6C33B9387C48}"/>
                </a:ext>
              </a:extLst>
            </p:cNvPr>
            <p:cNvSpPr/>
            <p:nvPr/>
          </p:nvSpPr>
          <p:spPr>
            <a:xfrm>
              <a:off x="7236283" y="5039759"/>
              <a:ext cx="534358" cy="276306"/>
            </a:xfrm>
            <a:prstGeom prst="roundRect">
              <a:avLst>
                <a:gd name="adj" fmla="val 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11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중점 연구 분야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7547" y="2079913"/>
            <a:ext cx="6854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Stencil Shadow, Skinning Animation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테셀레이션을 사용한 사실적인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Overlapped IO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소켓 모델을 이용하여 서버를 구축한다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플레이어 사이의 다양한 상호작용 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여러 종류의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NPC AI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Z-brush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부드러운 모델링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F10E1D-3D18-4517-B64B-16945C16D9C8}"/>
              </a:ext>
            </a:extLst>
          </p:cNvPr>
          <p:cNvSpPr/>
          <p:nvPr/>
        </p:nvSpPr>
        <p:spPr>
          <a:xfrm>
            <a:off x="332317" y="2592818"/>
            <a:ext cx="4716035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DirectX12 Framework</a:t>
            </a: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기본조작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 배치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조명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애니메이션 적용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노말매핑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11553-D9C5-4C26-9D52-A2598B574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08" y="1278466"/>
            <a:ext cx="3872825" cy="26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2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E48754-87DD-4029-8662-A3BB181F5042}"/>
              </a:ext>
            </a:extLst>
          </p:cNvPr>
          <p:cNvSpPr/>
          <p:nvPr/>
        </p:nvSpPr>
        <p:spPr>
          <a:xfrm>
            <a:off x="332317" y="2592818"/>
            <a:ext cx="4820807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 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구성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접속 동기화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 동기화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애니메이션 동기화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76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그래픽</a:t>
            </a:r>
          </a:p>
        </p:txBody>
      </p:sp>
    </p:spTree>
    <p:extLst>
      <p:ext uri="{BB962C8B-B14F-4D97-AF65-F5344CB8AC3E}">
        <p14:creationId xmlns:p14="http://schemas.microsoft.com/office/powerpoint/2010/main" val="53875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문제점 및 보완책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97C825D-938D-4772-90C8-48581CC48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29718"/>
              </p:ext>
            </p:extLst>
          </p:nvPr>
        </p:nvGraphicFramePr>
        <p:xfrm>
          <a:off x="609061" y="2095497"/>
          <a:ext cx="7925877" cy="3925956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3419496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3487809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</a:tblGrid>
              <a:tr h="3877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역할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문제점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보완책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11318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1.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물의 표현이 빈약함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어색한 충돌처리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12769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11293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04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2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449</Words>
  <Application>Microsoft Office PowerPoint</Application>
  <PresentationFormat>화면 슬라이드 쇼(4:3)</PresentationFormat>
  <Paragraphs>168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HCI Poppy</vt:lpstr>
      <vt:lpstr>나눔스퀘어OTF</vt:lpstr>
      <vt:lpstr>나눔스퀘어OTF Bold</vt:lpstr>
      <vt:lpstr>나눔스퀘어OTF ExtraBold</vt:lpstr>
      <vt:lpstr>맑은 고딕</vt:lpstr>
      <vt:lpstr>한양신명조</vt:lpstr>
      <vt:lpstr>휴먼명조</vt:lpstr>
      <vt:lpstr>Arial</vt:lpstr>
      <vt:lpstr>Calibri</vt:lpstr>
      <vt:lpstr>Calibri Light</vt:lpstr>
      <vt:lpstr>Office Theme</vt:lpstr>
      <vt:lpstr>DuckyDoggy 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게임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cy s</cp:lastModifiedBy>
  <cp:revision>89</cp:revision>
  <dcterms:created xsi:type="dcterms:W3CDTF">2016-01-11T04:43:00Z</dcterms:created>
  <dcterms:modified xsi:type="dcterms:W3CDTF">2019-05-08T15:03:32Z</dcterms:modified>
</cp:coreProperties>
</file>