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46D6E-1CCA-492C-89EE-411CF3506075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7B350-253B-4CD1-B12F-8A725F8F3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B350-253B-4CD1-B12F-8A725F8F3A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6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B369B6-D5A1-4B55-AE6D-269ACDA562E0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3601358" cy="2736304"/>
          </a:xfrm>
        </p:spPr>
        <p:txBody>
          <a:bodyPr>
            <a:noAutofit/>
          </a:bodyPr>
          <a:lstStyle/>
          <a:p>
            <a:pPr algn="dist"/>
            <a:r>
              <a:rPr lang="ko-KR" altLang="en-US" sz="6600" spc="-200" dirty="0" smtClean="0">
                <a:latin typeface="HY견고딕" pitchFamily="18" charset="-127"/>
                <a:ea typeface="HY견고딕" pitchFamily="18" charset="-127"/>
              </a:rPr>
              <a:t>핸드폰아</a:t>
            </a:r>
            <a:r>
              <a:rPr lang="en-US" altLang="ko-KR" sz="6600" spc="-2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6600" spc="-20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6600" spc="-200" dirty="0" err="1" smtClean="0">
                <a:latin typeface="HY견고딕" pitchFamily="18" charset="-127"/>
                <a:ea typeface="HY견고딕" pitchFamily="18" charset="-127"/>
              </a:rPr>
              <a:t>어디있</a:t>
            </a:r>
            <a:r>
              <a:rPr lang="ko-KR" altLang="en-US" sz="6600" spc="-200" dirty="0" err="1">
                <a:latin typeface="HY견고딕" pitchFamily="18" charset="-127"/>
                <a:ea typeface="HY견고딕" pitchFamily="18" charset="-127"/>
              </a:rPr>
              <a:t>니</a:t>
            </a:r>
            <a:endParaRPr lang="ko-KR" altLang="en-US" sz="6600" spc="-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941168"/>
            <a:ext cx="6400800" cy="1752600"/>
          </a:xfrm>
        </p:spPr>
        <p:txBody>
          <a:bodyPr/>
          <a:lstStyle/>
          <a:p>
            <a:pPr algn="r"/>
            <a:r>
              <a:rPr lang="ko-KR" altLang="en-US" dirty="0" smtClean="0"/>
              <a:t>스크립트 </a:t>
            </a:r>
            <a:r>
              <a:rPr lang="ko-KR" altLang="en-US" smtClean="0"/>
              <a:t>언어 텀프로젝트 중간발표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2015184013 </a:t>
            </a:r>
            <a:r>
              <a:rPr lang="ko-KR" altLang="en-US" dirty="0" smtClean="0"/>
              <a:t>서채원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99267"/>
            <a:ext cx="2480890" cy="2480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49" y="2295437"/>
            <a:ext cx="1129159" cy="11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주차별 계획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25251"/>
              </p:ext>
            </p:extLst>
          </p:nvPr>
        </p:nvGraphicFramePr>
        <p:xfrm>
          <a:off x="251520" y="980727"/>
          <a:ext cx="8712968" cy="497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4248472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1872208"/>
              </a:tblGrid>
              <a:tr h="248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 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 smtClean="0"/>
                        <a:t>4.30~5.9)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파이썬</a:t>
                      </a:r>
                      <a:r>
                        <a:rPr lang="ko-KR" altLang="en-US" sz="1200" dirty="0"/>
                        <a:t> 모듈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OpenAPI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Xml </a:t>
                      </a:r>
                      <a:r>
                        <a:rPr lang="ko-KR" altLang="en-US" sz="1200" dirty="0"/>
                        <a:t>모듈 조사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○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(5.5~5.11)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5/9</a:t>
                      </a:r>
                      <a:r>
                        <a:rPr lang="en-US" altLang="ko-KR" sz="1400" smtClean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(5.12~5.18)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연동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국가공공데이터포털 </a:t>
                      </a:r>
                      <a:r>
                        <a:rPr lang="en-US" altLang="ko-KR" sz="1200" dirty="0" err="1"/>
                        <a:t>OpenAPI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활용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○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(5.19~5.25)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다양한 검색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휴대폰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기종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습득지역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기간 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dirty="0"/>
                        <a:t>정보 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습득 장소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보관 경찰서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정보제공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○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(5.26~6.1)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(6.2~6.8)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다양한 통계</a:t>
                      </a:r>
                      <a:r>
                        <a:rPr lang="ko-KR" altLang="en-US" sz="1400" baseline="0" dirty="0"/>
                        <a:t> 기능 구현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기종별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지역별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통계 </a:t>
                      </a:r>
                      <a:r>
                        <a:rPr lang="ko-KR" altLang="en-US" sz="1200" baseline="0" dirty="0"/>
                        <a:t>작성 </a:t>
                      </a:r>
                      <a:r>
                        <a:rPr lang="ko-KR" altLang="en-US" sz="1200" dirty="0"/>
                        <a:t>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/>
                        <a:t>△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(6.9~6.15)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/>
                        <a:t>지메일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데이터베이스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사진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데이터베이스</a:t>
                      </a:r>
                      <a:r>
                        <a:rPr lang="en-US" altLang="ko-KR" sz="1200"/>
                        <a:t>, </a:t>
                      </a:r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사진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smtClean="0"/>
                        <a:t>기능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144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(6.16~6.22)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배포파일작성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최종구현 </a:t>
                      </a:r>
                      <a:r>
                        <a:rPr lang="ko-KR" altLang="en-US" sz="1400" b="1">
                          <a:solidFill>
                            <a:srgbClr val="FF0000"/>
                          </a:solidFill>
                        </a:rPr>
                        <a:t>발표 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6/4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smtClean="0"/>
                        <a:t>최종 </a:t>
                      </a:r>
                      <a:r>
                        <a:rPr lang="ko-KR" altLang="en-US" sz="1200" baseline="0" dirty="0"/>
                        <a:t>시연 발표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08" y="616530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역할분담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서채원 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경찰청 핸드폰 유실물 센터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" y="2492896"/>
            <a:ext cx="4830520" cy="2731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11" y="2822583"/>
            <a:ext cx="4101389" cy="20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구현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136904" cy="1656184"/>
          </a:xfrm>
        </p:spPr>
        <p:txBody>
          <a:bodyPr>
            <a:normAutofit/>
          </a:bodyPr>
          <a:lstStyle/>
          <a:p>
            <a:r>
              <a:rPr lang="en-US" altLang="ko-KR" sz="1800" smtClean="0">
                <a:solidFill>
                  <a:schemeClr val="tx1"/>
                </a:solidFill>
              </a:rPr>
              <a:t>Open API </a:t>
            </a:r>
            <a:r>
              <a:rPr lang="ko-KR" altLang="en-US" sz="1800" smtClean="0">
                <a:solidFill>
                  <a:schemeClr val="tx1"/>
                </a:solidFill>
              </a:rPr>
              <a:t>연동</a:t>
            </a:r>
            <a:endParaRPr lang="en-US" altLang="ko-KR" sz="1800" smtClean="0">
              <a:solidFill>
                <a:schemeClr val="tx1"/>
              </a:solidFill>
            </a:endParaRPr>
          </a:p>
          <a:p>
            <a:r>
              <a:rPr lang="ko-KR" altLang="en-US" sz="1800" smtClean="0">
                <a:solidFill>
                  <a:schemeClr val="tx1"/>
                </a:solidFill>
              </a:rPr>
              <a:t>브랜드</a:t>
            </a:r>
            <a:r>
              <a:rPr lang="en-US" altLang="ko-KR" sz="1800" smtClean="0">
                <a:solidFill>
                  <a:schemeClr val="tx1"/>
                </a:solidFill>
              </a:rPr>
              <a:t>, </a:t>
            </a:r>
            <a:r>
              <a:rPr lang="ko-KR" altLang="en-US" sz="1800" smtClean="0">
                <a:solidFill>
                  <a:schemeClr val="tx1"/>
                </a:solidFill>
              </a:rPr>
              <a:t>기간</a:t>
            </a:r>
            <a:r>
              <a:rPr lang="en-US" altLang="ko-KR" sz="1800" smtClean="0">
                <a:solidFill>
                  <a:schemeClr val="tx1"/>
                </a:solidFill>
              </a:rPr>
              <a:t>, </a:t>
            </a:r>
            <a:r>
              <a:rPr lang="ko-KR" altLang="en-US" sz="1800" smtClean="0">
                <a:solidFill>
                  <a:schemeClr val="tx1"/>
                </a:solidFill>
              </a:rPr>
              <a:t>색상 검색</a:t>
            </a:r>
            <a:endParaRPr lang="en-US" altLang="ko-KR" sz="1800" smtClean="0">
              <a:solidFill>
                <a:schemeClr val="tx1"/>
              </a:solidFill>
            </a:endParaRPr>
          </a:p>
          <a:p>
            <a:r>
              <a:rPr lang="ko-KR" altLang="en-US" sz="1800" smtClean="0">
                <a:solidFill>
                  <a:schemeClr val="tx1"/>
                </a:solidFill>
              </a:rPr>
              <a:t>지역 검색은 요청변수에 있는 지역코드를 알수 없어서 아직 </a:t>
            </a:r>
            <a:r>
              <a:rPr lang="en-US" altLang="ko-KR" sz="1800" smtClean="0">
                <a:solidFill>
                  <a:schemeClr val="tx1"/>
                </a:solidFill>
              </a:rPr>
              <a:t>X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194027" y="2841418"/>
            <a:ext cx="576064" cy="50405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70" y="3354326"/>
            <a:ext cx="72104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689" y="5316912"/>
            <a:ext cx="855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경찰청 </a:t>
            </a:r>
            <a:r>
              <a:rPr lang="en-US" altLang="ko-KR" smtClean="0"/>
              <a:t>Open API </a:t>
            </a:r>
            <a:r>
              <a:rPr lang="ko-KR" altLang="en-US" smtClean="0"/>
              <a:t>검색조건에 필요한 각종 코드값을 알수 있는 </a:t>
            </a:r>
            <a:r>
              <a:rPr lang="en-US" altLang="ko-KR" smtClean="0"/>
              <a:t>Open API</a:t>
            </a:r>
            <a:r>
              <a:rPr lang="ko-KR" altLang="en-US" smtClean="0"/>
              <a:t>가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활용 신청 대기중</a:t>
            </a:r>
            <a:r>
              <a:rPr lang="en-US" altLang="ko-KR" smtClean="0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367" y="-531440"/>
            <a:ext cx="8229600" cy="1600200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8787"/>
              </p:ext>
            </p:extLst>
          </p:nvPr>
        </p:nvGraphicFramePr>
        <p:xfrm>
          <a:off x="1104181" y="2387299"/>
          <a:ext cx="1171829" cy="2058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1829"/>
              </a:tblGrid>
              <a:tr h="2697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하위물품분류코드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색상코드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effectLst/>
                        </a:rPr>
                        <a:t>습득일자</a:t>
                      </a:r>
                      <a:r>
                        <a:rPr lang="en-US" altLang="ko-KR" sz="1000" kern="0" spc="0" smtClean="0">
                          <a:effectLst/>
                        </a:rPr>
                        <a:t>_start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effectLst/>
                        </a:rPr>
                        <a:t>습득일자</a:t>
                      </a:r>
                      <a:r>
                        <a:rPr lang="en-US" altLang="ko-KR" sz="1000" kern="0" spc="0" smtClean="0">
                          <a:effectLst/>
                        </a:rPr>
                        <a:t>_end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지역구분코드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페이지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목록 건수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45332" y="1415982"/>
            <a:ext cx="331236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/>
            <a:r>
              <a:rPr lang="ko-KR" altLang="en-US" sz="1400"/>
              <a:t>핸드폰 종류별</a:t>
            </a:r>
            <a:r>
              <a:rPr lang="en-US" altLang="ko-KR" sz="1400"/>
              <a:t>, </a:t>
            </a:r>
            <a:r>
              <a:rPr lang="ko-KR" altLang="en-US" sz="1400"/>
              <a:t>습득 지역별</a:t>
            </a:r>
            <a:r>
              <a:rPr lang="en-US" altLang="ko-KR" sz="1400"/>
              <a:t>, </a:t>
            </a:r>
            <a:r>
              <a:rPr lang="ko-KR" altLang="en-US" sz="1400"/>
              <a:t>기간별 정보 조회 오퍼레이션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181" y="201796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요청변수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49"/>
              </p:ext>
            </p:extLst>
          </p:nvPr>
        </p:nvGraphicFramePr>
        <p:xfrm>
          <a:off x="2832373" y="2387299"/>
          <a:ext cx="1351534" cy="30738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1534"/>
              </a:tblGrid>
              <a:tr h="12529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일련번호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20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관리</a:t>
                      </a:r>
                      <a:r>
                        <a:rPr lang="en-US" sz="1000" kern="0" spc="0">
                          <a:effectLst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7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습득순번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19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물품분류명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19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색상명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25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물품명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7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게시제목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7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핸드폰모델코드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89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핸드폰일련번호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352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습득물 사진 이미지명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352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effectLst/>
                        </a:rPr>
                        <a:t>보관장소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352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effectLst/>
                        </a:rPr>
                        <a:t>습득일자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2373" y="201796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응답메세지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470960" y="1271966"/>
            <a:ext cx="0" cy="460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32573" y="1523703"/>
            <a:ext cx="331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/>
            <a:r>
              <a:rPr lang="ko-KR" altLang="en-US" sz="1400"/>
              <a:t>핸드폰 상세 정보 조회 오퍼레이션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03135"/>
              </p:ext>
            </p:extLst>
          </p:nvPr>
        </p:nvGraphicFramePr>
        <p:xfrm>
          <a:off x="4671814" y="2378915"/>
          <a:ext cx="1171829" cy="541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1829"/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관리</a:t>
                      </a:r>
                      <a:r>
                        <a:rPr lang="en-US" sz="1000" kern="0" spc="0">
                          <a:effectLst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습득순번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04581" y="198570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요청변수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72200" y="198570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응답메세지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6530"/>
              </p:ext>
            </p:extLst>
          </p:nvPr>
        </p:nvGraphicFramePr>
        <p:xfrm>
          <a:off x="6372200" y="2387299"/>
          <a:ext cx="1440160" cy="33795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0160"/>
              </a:tblGrid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물품명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관리</a:t>
                      </a:r>
                      <a:r>
                        <a:rPr lang="en-US" sz="1000" kern="0" spc="0">
                          <a:effectLst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습득순번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핸드폰모델코드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핸드폰일련번호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습득물 사진 이미지명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습득장소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물품분류명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보관장소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보관상태명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2232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습득물보관기관구분명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기관아이디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196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전화번호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  <a:tr h="234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특이사항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8161" marB="28161" anchor="ctr"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V="1">
            <a:off x="4067944" y="2492896"/>
            <a:ext cx="56462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4" y="2780928"/>
            <a:ext cx="56462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332" y="45091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 검색입력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2976389" y="55727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리스트 표시</a:t>
            </a:r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470960" y="305649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리스트를 클릭하면</a:t>
            </a:r>
            <a:endParaRPr lang="en-US" altLang="ko-KR" sz="1400" smtClean="0"/>
          </a:p>
          <a:p>
            <a:r>
              <a:rPr lang="ko-KR" altLang="en-US" sz="1400" smtClean="0"/>
              <a:t>요청변수로 적용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449635" y="586982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상세내용 표시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3918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 </a:t>
            </a:r>
            <a:r>
              <a:rPr lang="ko-KR" altLang="en-US" smtClean="0"/>
              <a:t>계획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1844824"/>
            <a:ext cx="684076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87320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핸드폰아 어디있니</a:t>
            </a:r>
            <a:r>
              <a:rPr lang="en-US" altLang="ko-KR" smtClean="0"/>
              <a:t>~?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3848" y="2307348"/>
            <a:ext cx="949072" cy="155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20151011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3104" y="2289106"/>
            <a:ext cx="872712" cy="153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20151010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282" y="2221038"/>
            <a:ext cx="11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기간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2894677" y="2181252"/>
            <a:ext cx="3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1076" y="250392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브랜드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2339752" y="2546578"/>
            <a:ext cx="724388" cy="162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삼성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4140" y="2553047"/>
            <a:ext cx="207640" cy="155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3064140" y="2630984"/>
            <a:ext cx="20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2741" y="249468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색상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4080892" y="2555662"/>
            <a:ext cx="724388" cy="162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검</a:t>
            </a:r>
            <a:r>
              <a:rPr lang="ko-KR" altLang="en-US" sz="105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23711" y="2555662"/>
            <a:ext cx="207640" cy="155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21" idx="1"/>
            <a:endCxn id="21" idx="3"/>
          </p:cNvCxnSpPr>
          <p:nvPr/>
        </p:nvCxnSpPr>
        <p:spPr>
          <a:xfrm>
            <a:off x="4823711" y="2633599"/>
            <a:ext cx="20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773917" y="2852936"/>
            <a:ext cx="2655912" cy="2583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43104" y="5564378"/>
            <a:ext cx="36328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8678" y="5572762"/>
            <a:ext cx="36328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15816" y="5505972"/>
            <a:ext cx="13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1/2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11960" y="2852936"/>
            <a:ext cx="217080" cy="2559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12749" y="3168733"/>
            <a:ext cx="217080" cy="963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2852936"/>
            <a:ext cx="217080" cy="251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△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22821" y="5160095"/>
            <a:ext cx="217080" cy="251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81523" y="2592226"/>
            <a:ext cx="1140984" cy="153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갤럭시</a:t>
            </a:r>
            <a:r>
              <a:rPr lang="en-US" altLang="ko-KR" sz="1000" smtClean="0">
                <a:solidFill>
                  <a:schemeClr val="tx1"/>
                </a:solidFill>
              </a:rPr>
              <a:t>S8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2304" y="2554813"/>
            <a:ext cx="114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모델명</a:t>
            </a:r>
            <a:endParaRPr lang="ko-KR" altLang="en-US" sz="1100"/>
          </a:p>
        </p:txBody>
      </p:sp>
      <p:sp>
        <p:nvSpPr>
          <p:cNvPr id="41" name="직사각형 40"/>
          <p:cNvSpPr/>
          <p:nvPr/>
        </p:nvSpPr>
        <p:spPr>
          <a:xfrm>
            <a:off x="4837141" y="2337285"/>
            <a:ext cx="1140984" cy="153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서울특별시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50486" y="2284417"/>
            <a:ext cx="114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지</a:t>
            </a:r>
            <a:r>
              <a:rPr lang="ko-KR" altLang="en-US" sz="1100"/>
              <a:t>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308304" y="2337285"/>
            <a:ext cx="792088" cy="40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5280" y="2852937"/>
            <a:ext cx="3223104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05280" y="4437112"/>
            <a:ext cx="3191243" cy="999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/>
              <a:t>갤럭시</a:t>
            </a:r>
            <a:r>
              <a:rPr lang="en-US" altLang="ko-KR" sz="900"/>
              <a:t>S4(</a:t>
            </a:r>
            <a:r>
              <a:rPr lang="ko-KR" altLang="en-US" sz="900"/>
              <a:t>블랙</a:t>
            </a:r>
            <a:r>
              <a:rPr lang="en-US" altLang="ko-KR" sz="900"/>
              <a:t>(</a:t>
            </a:r>
            <a:r>
              <a:rPr lang="ko-KR" altLang="en-US" sz="900"/>
              <a:t>검정</a:t>
            </a:r>
            <a:r>
              <a:rPr lang="en-US" altLang="ko-KR" sz="900"/>
              <a:t>)</a:t>
            </a:r>
            <a:r>
              <a:rPr lang="ko-KR" altLang="en-US" sz="900"/>
              <a:t>색</a:t>
            </a:r>
            <a:r>
              <a:rPr lang="en-US" altLang="ko-KR" sz="900"/>
              <a:t>)</a:t>
            </a:r>
            <a:r>
              <a:rPr lang="ko-KR" altLang="en-US" sz="900"/>
              <a:t>을 습득하여 보관하고 있습니다</a:t>
            </a:r>
            <a:r>
              <a:rPr lang="en-US" altLang="ko-KR" sz="900"/>
              <a:t>.</a:t>
            </a:r>
          </a:p>
          <a:p>
            <a:r>
              <a:rPr lang="ko-KR" altLang="en-US" sz="900" smtClean="0"/>
              <a:t>관리 </a:t>
            </a:r>
            <a:r>
              <a:rPr lang="en-US" altLang="ko-KR" sz="900" smtClean="0"/>
              <a:t>ID :</a:t>
            </a:r>
          </a:p>
          <a:p>
            <a:r>
              <a:rPr lang="ko-KR" altLang="en-US" sz="900" smtClean="0"/>
              <a:t>물품명 </a:t>
            </a:r>
            <a:r>
              <a:rPr lang="en-US" altLang="ko-KR" sz="900" smtClean="0"/>
              <a:t>: </a:t>
            </a:r>
          </a:p>
          <a:p>
            <a:r>
              <a:rPr lang="ko-KR" altLang="en-US" sz="900" smtClean="0"/>
              <a:t>습득일자 </a:t>
            </a:r>
            <a:r>
              <a:rPr lang="en-US" altLang="ko-KR" sz="900" smtClean="0"/>
              <a:t>:</a:t>
            </a:r>
          </a:p>
          <a:p>
            <a:r>
              <a:rPr lang="ko-KR" altLang="en-US" sz="900" smtClean="0"/>
              <a:t>습득장소</a:t>
            </a:r>
            <a:r>
              <a:rPr lang="en-US" altLang="ko-KR" sz="900" smtClean="0"/>
              <a:t>:</a:t>
            </a:r>
          </a:p>
          <a:p>
            <a:r>
              <a:rPr lang="ko-KR" altLang="en-US" sz="900" smtClean="0"/>
              <a:t>보관장소 </a:t>
            </a:r>
            <a:r>
              <a:rPr lang="en-US" altLang="ko-KR" sz="900" smtClean="0"/>
              <a:t>: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05279" y="5532686"/>
            <a:ext cx="1366921" cy="34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보</a:t>
            </a:r>
            <a:r>
              <a:rPr lang="ko-KR" altLang="en-US" sz="1400">
                <a:solidFill>
                  <a:schemeClr val="tx1"/>
                </a:solidFill>
              </a:rPr>
              <a:t>관</a:t>
            </a:r>
            <a:r>
              <a:rPr lang="ko-KR" altLang="en-US" sz="1400" smtClean="0">
                <a:solidFill>
                  <a:schemeClr val="tx1"/>
                </a:solidFill>
              </a:rPr>
              <a:t>장소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지도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0232" y="5542628"/>
            <a:ext cx="1336291" cy="34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E-MAIL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83050" y="2855947"/>
            <a:ext cx="2424169" cy="248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습득내용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            </a:t>
            </a:r>
            <a:r>
              <a:rPr lang="ko-KR" altLang="en-US" sz="1400" smtClean="0">
                <a:solidFill>
                  <a:schemeClr val="tx1"/>
                </a:solidFill>
              </a:rPr>
              <a:t>보관장소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1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247</TotalTime>
  <Words>329</Words>
  <Application>Microsoft Office PowerPoint</Application>
  <PresentationFormat>화면 슬라이드 쇼(4:3)</PresentationFormat>
  <Paragraphs>133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실행</vt:lpstr>
      <vt:lpstr>핸드폰아 어디있니</vt:lpstr>
      <vt:lpstr>Project 주차별 계획</vt:lpstr>
      <vt:lpstr>참고</vt:lpstr>
      <vt:lpstr>구현 현황</vt:lpstr>
      <vt:lpstr>PowerPoint 프레젠테이션</vt:lpstr>
      <vt:lpstr>UI 계획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핸드폰아 어디있니</dc:title>
  <dc:creator>User</dc:creator>
  <cp:lastModifiedBy>User</cp:lastModifiedBy>
  <cp:revision>21</cp:revision>
  <dcterms:created xsi:type="dcterms:W3CDTF">2018-04-30T05:21:31Z</dcterms:created>
  <dcterms:modified xsi:type="dcterms:W3CDTF">2018-05-31T04:14:04Z</dcterms:modified>
</cp:coreProperties>
</file>