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8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76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46D6E-1CCA-492C-89EE-411CF3506075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7B350-253B-4CD1-B12F-8A725F8F3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B350-253B-4CD1-B12F-8A725F8F3A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8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B369B6-D5A1-4B55-AE6D-269ACDA562E0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9EAFEE9-9C68-46F1-9D73-1A80285A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196752"/>
            <a:ext cx="3601358" cy="2736304"/>
          </a:xfrm>
        </p:spPr>
        <p:txBody>
          <a:bodyPr>
            <a:noAutofit/>
          </a:bodyPr>
          <a:lstStyle/>
          <a:p>
            <a:pPr algn="dist"/>
            <a:r>
              <a:rPr lang="ko-KR" altLang="en-US" sz="6600" spc="-200" dirty="0" smtClean="0">
                <a:latin typeface="HY견고딕" pitchFamily="18" charset="-127"/>
                <a:ea typeface="HY견고딕" pitchFamily="18" charset="-127"/>
              </a:rPr>
              <a:t>핸드폰아</a:t>
            </a:r>
            <a:r>
              <a:rPr lang="en-US" altLang="ko-KR" sz="6600" spc="-2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6600" spc="-200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sz="6600" spc="-200" dirty="0" err="1" smtClean="0">
                <a:latin typeface="HY견고딕" pitchFamily="18" charset="-127"/>
                <a:ea typeface="HY견고딕" pitchFamily="18" charset="-127"/>
              </a:rPr>
              <a:t>어디있</a:t>
            </a:r>
            <a:r>
              <a:rPr lang="ko-KR" altLang="en-US" sz="6600" spc="-200" dirty="0" err="1">
                <a:latin typeface="HY견고딕" pitchFamily="18" charset="-127"/>
                <a:ea typeface="HY견고딕" pitchFamily="18" charset="-127"/>
              </a:rPr>
              <a:t>니</a:t>
            </a:r>
            <a:endParaRPr lang="ko-KR" altLang="en-US" sz="6600" spc="-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4941168"/>
            <a:ext cx="6400800" cy="1752600"/>
          </a:xfrm>
        </p:spPr>
        <p:txBody>
          <a:bodyPr/>
          <a:lstStyle/>
          <a:p>
            <a:pPr algn="r"/>
            <a:r>
              <a:rPr lang="ko-KR" altLang="en-US" dirty="0" smtClean="0"/>
              <a:t>스크립트 </a:t>
            </a:r>
            <a:r>
              <a:rPr lang="ko-KR" altLang="en-US" smtClean="0"/>
              <a:t>언어 텀프로젝트 </a:t>
            </a:r>
            <a:r>
              <a:rPr lang="ko-KR" altLang="en-US" smtClean="0"/>
              <a:t>최종</a:t>
            </a:r>
            <a:r>
              <a:rPr lang="ko-KR" altLang="en-US" smtClean="0"/>
              <a:t>발표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2015184013 </a:t>
            </a:r>
            <a:r>
              <a:rPr lang="ko-KR" altLang="en-US" dirty="0" smtClean="0"/>
              <a:t>서채원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99267"/>
            <a:ext cx="2480890" cy="24808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49" y="2295437"/>
            <a:ext cx="1129159" cy="11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/>
              <a:t>구현방</a:t>
            </a:r>
            <a:r>
              <a:rPr lang="ko-KR" altLang="en-US"/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2492896"/>
            <a:ext cx="8229600" cy="4525963"/>
          </a:xfrm>
        </p:spPr>
        <p:txBody>
          <a:bodyPr/>
          <a:lstStyle/>
          <a:p>
            <a:r>
              <a:rPr lang="en-US" altLang="ko-KR" smtClean="0"/>
              <a:t>OpenAPI </a:t>
            </a:r>
            <a:r>
              <a:rPr lang="ko-KR" altLang="en-US" smtClean="0"/>
              <a:t>실시간 연동 및 파싱</a:t>
            </a:r>
            <a:endParaRPr lang="en-US" altLang="ko-KR" smtClean="0"/>
          </a:p>
          <a:p>
            <a:r>
              <a:rPr lang="en-US" altLang="ko-KR" smtClean="0"/>
              <a:t>tkinter</a:t>
            </a:r>
            <a:r>
              <a:rPr lang="ko-KR" altLang="en-US" smtClean="0"/>
              <a:t>를 활용한 </a:t>
            </a:r>
            <a:r>
              <a:rPr lang="en-US" altLang="ko-KR" smtClean="0"/>
              <a:t>GUI </a:t>
            </a:r>
            <a:r>
              <a:rPr lang="ko-KR" altLang="en-US" smtClean="0"/>
              <a:t>구현</a:t>
            </a:r>
            <a:endParaRPr lang="en-US" altLang="ko-KR" smtClean="0"/>
          </a:p>
          <a:p>
            <a:r>
              <a:rPr lang="en-US" altLang="ko-KR" smtClean="0"/>
              <a:t>distutuls</a:t>
            </a:r>
            <a:r>
              <a:rPr lang="ko-KR" altLang="en-US" smtClean="0"/>
              <a:t>를 활용한 배포파일 작성</a:t>
            </a:r>
            <a:endParaRPr lang="en-US" altLang="ko-KR" smtClean="0"/>
          </a:p>
          <a:p>
            <a:r>
              <a:rPr lang="en-US" altLang="ko-KR" smtClean="0"/>
              <a:t>GitHub</a:t>
            </a:r>
            <a:r>
              <a:rPr lang="ko-KR" altLang="en-US" smtClean="0"/>
              <a:t>소스 및 자료 업로드</a:t>
            </a:r>
            <a:endParaRPr lang="en-US" altLang="ko-KR" smtClean="0"/>
          </a:p>
          <a:p>
            <a:r>
              <a:rPr lang="en-US" altLang="ko-KR" smtClean="0"/>
              <a:t>SMTP </a:t>
            </a:r>
            <a:r>
              <a:rPr lang="ko-KR" altLang="en-US" smtClean="0"/>
              <a:t>활용 </a:t>
            </a:r>
            <a:r>
              <a:rPr lang="en-US" altLang="ko-KR" smtClean="0"/>
              <a:t>E-mail </a:t>
            </a:r>
            <a:r>
              <a:rPr lang="ko-KR" altLang="en-US" smtClean="0"/>
              <a:t>전송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altLang="ko-KR" smtClean="0"/>
              <a:t>Project </a:t>
            </a:r>
            <a:r>
              <a:rPr lang="ko-KR" altLang="en-US" smtClean="0"/>
              <a:t>주차별 계획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8677"/>
              </p:ext>
            </p:extLst>
          </p:nvPr>
        </p:nvGraphicFramePr>
        <p:xfrm>
          <a:off x="251520" y="980727"/>
          <a:ext cx="8712968" cy="501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1872208"/>
              </a:tblGrid>
              <a:tr h="248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 </a:t>
                      </a:r>
                      <a:r>
                        <a:rPr lang="en-US" altLang="ko-KR" sz="1200"/>
                        <a:t>(</a:t>
                      </a:r>
                      <a:r>
                        <a:rPr lang="en-US" altLang="ko-KR" sz="1200" smtClean="0"/>
                        <a:t>4.30~5.9)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파이썬</a:t>
                      </a:r>
                      <a:r>
                        <a:rPr lang="ko-KR" altLang="en-US" sz="1200" dirty="0"/>
                        <a:t> 모듈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OpenAPI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조사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Xml </a:t>
                      </a:r>
                      <a:r>
                        <a:rPr lang="ko-KR" altLang="en-US" sz="1200" dirty="0"/>
                        <a:t>모듈 조사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/>
                        <a:t>○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(5.5~5.11)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smtClean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5/9</a:t>
                      </a:r>
                      <a:r>
                        <a:rPr lang="en-US" altLang="ko-KR" sz="1400" smtClean="0"/>
                        <a:t>,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169975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(5.12~5.18)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OpenAPI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연동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국가공공데이터포털 </a:t>
                      </a:r>
                      <a:r>
                        <a:rPr lang="en-US" altLang="ko-KR" sz="1200" dirty="0" err="1"/>
                        <a:t>OpenAPI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활용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○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(5.19~5.25)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다양한 검색 기능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휴대폰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기종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습득지역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기간 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dirty="0"/>
                        <a:t>정보 </a:t>
                      </a:r>
                      <a:r>
                        <a:rPr lang="ko-KR" altLang="en-US" sz="1200" dirty="0" smtClean="0"/>
                        <a:t>검색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습득 장소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보관 경찰서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정보제공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○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(5.26~6.1)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5/31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(6.2~6.8)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tkinter</a:t>
                      </a:r>
                      <a:r>
                        <a:rPr lang="en-US" altLang="ko-KR" sz="1400" dirty="0"/>
                        <a:t> GUI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다양한 통계</a:t>
                      </a:r>
                      <a:r>
                        <a:rPr lang="ko-KR" altLang="en-US" sz="1400" baseline="0" dirty="0"/>
                        <a:t> 기능 구현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기종별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지역별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통계 </a:t>
                      </a:r>
                      <a:r>
                        <a:rPr lang="ko-KR" altLang="en-US" sz="1200" baseline="0" dirty="0"/>
                        <a:t>작성 </a:t>
                      </a:r>
                      <a:r>
                        <a:rPr lang="ko-KR" altLang="en-US" sz="1200" dirty="0"/>
                        <a:t>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/>
                        <a:t>○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(6.9~6.15)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err="1"/>
                        <a:t>지메일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데이터베이스</a:t>
                      </a:r>
                      <a:r>
                        <a:rPr lang="en-US" altLang="ko-KR" sz="1400" baseline="0"/>
                        <a:t>, 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사진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데이터베이스</a:t>
                      </a:r>
                      <a:r>
                        <a:rPr lang="en-US" altLang="ko-KR" sz="1200"/>
                        <a:t>, </a:t>
                      </a:r>
                      <a:r>
                        <a:rPr lang="en-US" altLang="ko-KR" sz="1200" smtClean="0"/>
                        <a:t> </a:t>
                      </a:r>
                      <a:r>
                        <a:rPr lang="ko-KR" altLang="en-US" sz="1200" smtClean="0"/>
                        <a:t>사진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smtClean="0"/>
                        <a:t>기능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smtClean="0"/>
                        <a:t>(</a:t>
                      </a:r>
                      <a:r>
                        <a:rPr lang="ko-KR" altLang="en-US" sz="1200" baseline="0" smtClean="0"/>
                        <a:t>지도 구현 </a:t>
                      </a:r>
                      <a:r>
                        <a:rPr lang="en-US" altLang="ko-KR" sz="1200" baseline="0" smtClean="0"/>
                        <a:t>X)</a:t>
                      </a:r>
                    </a:p>
                    <a:p>
                      <a:pPr algn="ctr" latinLnBrk="1"/>
                      <a:r>
                        <a:rPr lang="ko-KR" altLang="en-US" sz="1800" baseline="0" smtClean="0"/>
                        <a:t>△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144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(6.16~6.22)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배포파일작성</a:t>
                      </a:r>
                      <a:r>
                        <a:rPr lang="en-US" altLang="ko-KR" sz="1400" smtClean="0"/>
                        <a:t>, C++</a:t>
                      </a:r>
                      <a:r>
                        <a:rPr lang="ko-KR" altLang="en-US" sz="1400" smtClean="0"/>
                        <a:t>연동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최종구현 </a:t>
                      </a:r>
                      <a:r>
                        <a:rPr lang="ko-KR" altLang="en-US" sz="1400" b="1">
                          <a:solidFill>
                            <a:srgbClr val="FF0000"/>
                          </a:solidFill>
                        </a:rPr>
                        <a:t>발표 </a:t>
                      </a:r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6/4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smtClean="0"/>
                        <a:t>최종 </a:t>
                      </a:r>
                      <a:r>
                        <a:rPr lang="ko-KR" altLang="en-US" sz="1200" baseline="0" dirty="0"/>
                        <a:t>시연 발표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(C++</a:t>
                      </a:r>
                      <a:r>
                        <a:rPr lang="ko-KR" altLang="en-US" sz="1200" smtClean="0"/>
                        <a:t>연동 </a:t>
                      </a:r>
                      <a:r>
                        <a:rPr lang="en-US" altLang="ko-KR" sz="1200" smtClean="0"/>
                        <a:t>X</a:t>
                      </a:r>
                      <a:r>
                        <a:rPr lang="en-US" altLang="ko-KR" sz="1200" baseline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2000" baseline="0" smtClean="0"/>
                        <a:t>△</a:t>
                      </a:r>
                      <a:endParaRPr lang="ko-KR" altLang="en-US" sz="2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4208" y="616530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역할분담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서채원 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GitHub</a:t>
            </a:r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60" y="1600200"/>
            <a:ext cx="6638079" cy="4525963"/>
          </a:xfrm>
        </p:spPr>
      </p:pic>
    </p:spTree>
    <p:extLst>
      <p:ext uri="{BB962C8B-B14F-4D97-AF65-F5344CB8AC3E}">
        <p14:creationId xmlns:p14="http://schemas.microsoft.com/office/powerpoint/2010/main" val="377789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구현 현황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83568" y="2332037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기간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지역 입력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브랜드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색상 선택</a:t>
            </a:r>
            <a:endParaRPr lang="en-US" altLang="ko-KR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검색버튼 클릭</a:t>
            </a:r>
            <a:endParaRPr lang="en-US" altLang="ko-KR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페이지로 구분되어 결과 리스트 창에 표시됨</a:t>
            </a:r>
            <a:endParaRPr lang="en-US" altLang="ko-KR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리스트 창을 클릭하면 해당 분실물의 정보를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Detail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창에 출력</a:t>
            </a:r>
            <a:endParaRPr lang="en-US" altLang="ko-KR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보기 버튼을 클릭하면 팝업창으로 이미지가 뜸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Detail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창에 출력된 내용을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E-mail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보낼 수 있음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2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3"/>
            <a:ext cx="641103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75878"/>
            <a:ext cx="4003455" cy="3004163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4" idx="0"/>
          </p:cNvCxnSpPr>
          <p:nvPr/>
        </p:nvCxnSpPr>
        <p:spPr>
          <a:xfrm>
            <a:off x="5508104" y="2960949"/>
            <a:ext cx="1353656" cy="5149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0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97654"/>
            <a:ext cx="29241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05972"/>
            <a:ext cx="5002178" cy="365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391719" y="3356992"/>
            <a:ext cx="60421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smtClean="0"/>
              <a:t>email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5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321</TotalTime>
  <Words>240</Words>
  <Application>Microsoft Office PowerPoint</Application>
  <PresentationFormat>화면 슬라이드 쇼(4:3)</PresentationFormat>
  <Paragraphs>66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실행</vt:lpstr>
      <vt:lpstr>핸드폰아 어디있니</vt:lpstr>
      <vt:lpstr>구현방법</vt:lpstr>
      <vt:lpstr>Project 주차별 계획</vt:lpstr>
      <vt:lpstr>GitHub</vt:lpstr>
      <vt:lpstr>구현 현황</vt:lpstr>
      <vt:lpstr>PowerPoint 프레젠테이션</vt:lpstr>
      <vt:lpstr>email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핸드폰아 어디있니</dc:title>
  <dc:creator>User</dc:creator>
  <cp:lastModifiedBy>User</cp:lastModifiedBy>
  <cp:revision>24</cp:revision>
  <dcterms:created xsi:type="dcterms:W3CDTF">2018-04-30T05:21:31Z</dcterms:created>
  <dcterms:modified xsi:type="dcterms:W3CDTF">2018-06-14T08:53:59Z</dcterms:modified>
</cp:coreProperties>
</file>