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4" autoAdjust="0"/>
    <p:restoredTop sz="94619" autoAdjust="0"/>
  </p:normalViewPr>
  <p:slideViewPr>
    <p:cSldViewPr snapToGrid="0">
      <p:cViewPr varScale="1">
        <p:scale>
          <a:sx n="87" d="100"/>
          <a:sy n="87" d="100"/>
        </p:scale>
        <p:origin x="38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6/7/2020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ass-lang.com/instal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 image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64" name="Rectangle 59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65" name="Rectangle 6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SASS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 CSS Preprocessor</a:t>
            </a:r>
          </a:p>
        </p:txBody>
      </p:sp>
    </p:spTree>
    <p:extLst>
      <p:ext uri="{BB962C8B-B14F-4D97-AF65-F5344CB8AC3E}">
        <p14:creationId xmlns:p14="http://schemas.microsoft.com/office/powerpoint/2010/main" val="173669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65ABA3-820C-4D75-9437-9EFA1ADF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6BF2FB-90D8-48DB-BD34-D040CDCFF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91" b="909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615" y="253548"/>
            <a:ext cx="5612193" cy="6361598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448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356DD59-7637-4F4C-8DA0-D2D65E8F6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43" y="727626"/>
            <a:ext cx="4602152" cy="17182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b="1">
                <a:solidFill>
                  <a:schemeClr val="tx1">
                    <a:lumMod val="85000"/>
                    <a:lumOff val="15000"/>
                  </a:schemeClr>
                </a:solidFill>
              </a:rPr>
              <a:t>Have you ever been wondering?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B4C9546-8742-4773-9D8A-25EB5E069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4043" y="2538920"/>
            <a:ext cx="4602152" cy="3480066"/>
          </a:xfrm>
        </p:spPr>
        <p:txBody>
          <a:bodyPr vert="horz" lIns="91440" tIns="45720" rIns="91440" bIns="45720" rtlCol="0">
            <a:normAutofit/>
          </a:bodyPr>
          <a:lstStyle/>
          <a:p>
            <a:pPr indent="-182880">
              <a:lnSpc>
                <a:spcPct val="100000"/>
              </a:lnSpc>
              <a:buFont typeface="Garamond" pitchFamily="18" charset="0"/>
              <a:buChar char="◦"/>
            </a:pPr>
            <a:r>
              <a:rPr lang="en-US" sz="2400" dirty="0"/>
              <a:t>CSS is a programming language right so..</a:t>
            </a:r>
          </a:p>
          <a:p>
            <a:pPr indent="-182880">
              <a:lnSpc>
                <a:spcPct val="100000"/>
              </a:lnSpc>
              <a:buFont typeface="Garamond" pitchFamily="18" charset="0"/>
              <a:buChar char="◦"/>
            </a:pPr>
            <a:r>
              <a:rPr lang="en-US" sz="2400" dirty="0"/>
              <a:t>Where are the following:</a:t>
            </a:r>
          </a:p>
          <a:p>
            <a:pPr indent="-182880">
              <a:lnSpc>
                <a:spcPct val="100000"/>
              </a:lnSpc>
              <a:buFont typeface="Garamond" pitchFamily="18" charset="0"/>
              <a:buChar char="◦"/>
            </a:pPr>
            <a:r>
              <a:rPr lang="en-US" sz="2400" dirty="0"/>
              <a:t>Loops? Variables? Nested statements? If else? etc.?</a:t>
            </a:r>
          </a:p>
          <a:p>
            <a:pPr indent="-182880">
              <a:lnSpc>
                <a:spcPct val="100000"/>
              </a:lnSpc>
              <a:buFont typeface="Garamond" pitchFamily="18" charset="0"/>
              <a:buChar char="◦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60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65ABA3-820C-4D75-9437-9EFA1ADF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36BF2FB-90D8-48DB-BD34-D040CDCFF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70BB34-1E11-4A38-961E-8BECD4EB20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2" r="9091" b="7619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E480DB9-98E5-480A-AF30-5D73B6127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0206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1F246CF-DB85-4B25-B3A3-F5BBDEE3E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7366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356DD59-7637-4F4C-8DA0-D2D65E8F6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830" y="642594"/>
            <a:ext cx="6718433" cy="17465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Because CSS is a DSL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B4C9546-8742-4773-9D8A-25EB5E069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1831" y="2389098"/>
            <a:ext cx="6718434" cy="3645942"/>
          </a:xfrm>
        </p:spPr>
        <p:txBody>
          <a:bodyPr vert="horz" lIns="91440" tIns="45720" rIns="91440" bIns="45720" rtlCol="0">
            <a:normAutofit/>
          </a:bodyPr>
          <a:lstStyle/>
          <a:p>
            <a:pPr indent="-182880">
              <a:lnSpc>
                <a:spcPct val="100000"/>
              </a:lnSpc>
              <a:buFont typeface="Garamond" pitchFamily="18" charset="0"/>
              <a:buChar char="◦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DSL or Domain Specific Language means it was made for a specific purpose – to add styling to your HTML pages</a:t>
            </a:r>
          </a:p>
          <a:p>
            <a:pPr indent="-182880">
              <a:lnSpc>
                <a:spcPct val="100000"/>
              </a:lnSpc>
              <a:buFont typeface="Garamond" pitchFamily="18" charset="0"/>
              <a:buChar char="◦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Syntax? So Simple? Because it’s a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Declarative language – this means that the logic behind the styling is not described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pPr indent="-182880">
              <a:lnSpc>
                <a:spcPct val="100000"/>
              </a:lnSpc>
              <a:buFont typeface="Garamond" pitchFamily="18" charset="0"/>
              <a:buChar char="◦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Ex.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CSS</a:t>
            </a:r>
          </a:p>
          <a:p>
            <a:pPr indent="-182880">
              <a:lnSpc>
                <a:spcPct val="100000"/>
              </a:lnSpc>
              <a:buFont typeface="Garamond" pitchFamily="18" charset="0"/>
              <a:buChar char="◦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.child { background: black; } //this styles every element with a class name child. </a:t>
            </a:r>
          </a:p>
          <a:p>
            <a:pPr indent="-182880">
              <a:lnSpc>
                <a:spcPct val="100000"/>
              </a:lnSpc>
              <a:buFont typeface="Garamond" pitchFamily="18" charset="0"/>
              <a:buChar char="◦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the background this uses a loop, but the burden of specifying it is removed from our responsibility.</a:t>
            </a:r>
          </a:p>
        </p:txBody>
      </p:sp>
    </p:spTree>
    <p:extLst>
      <p:ext uri="{BB962C8B-B14F-4D97-AF65-F5344CB8AC3E}">
        <p14:creationId xmlns:p14="http://schemas.microsoft.com/office/powerpoint/2010/main" val="4242171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65ABA3-820C-4D75-9437-9EFA1ADF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36BF2FB-90D8-48DB-BD34-D040CDCFF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70BB34-1E11-4A38-961E-8BECD4EB20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2" r="9091" b="7619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E480DB9-98E5-480A-AF30-5D73B6127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0206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1F246CF-DB85-4B25-B3A3-F5BBDEE3E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7366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356DD59-7637-4F4C-8DA0-D2D65E8F6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830" y="642594"/>
            <a:ext cx="6718433" cy="17465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Disadvantages of styling with plain CSS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B4C9546-8742-4773-9D8A-25EB5E069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1831" y="2389098"/>
            <a:ext cx="6718434" cy="3645942"/>
          </a:xfrm>
        </p:spPr>
        <p:txBody>
          <a:bodyPr vert="horz" lIns="91440" tIns="45720" rIns="91440" bIns="45720" rtlCol="0">
            <a:normAutofit/>
          </a:bodyPr>
          <a:lstStyle/>
          <a:p>
            <a:pPr indent="-182880">
              <a:lnSpc>
                <a:spcPct val="100000"/>
              </a:lnSpc>
              <a:buFont typeface="Garamond" pitchFamily="18" charset="0"/>
              <a:buChar char="◦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Hierarchical problem </a:t>
            </a:r>
          </a:p>
          <a:p>
            <a:pPr indent="-182880">
              <a:lnSpc>
                <a:spcPct val="100000"/>
              </a:lnSpc>
              <a:buFont typeface="Garamond" pitchFamily="18" charset="0"/>
              <a:buChar char="◦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Repeated stylings</a:t>
            </a:r>
          </a:p>
          <a:p>
            <a:pPr indent="-182880">
              <a:lnSpc>
                <a:spcPct val="100000"/>
              </a:lnSpc>
              <a:buFont typeface="Garamond" pitchFamily="18" charset="0"/>
              <a:buChar char="◦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54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65ABA3-820C-4D75-9437-9EFA1ADF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36BF2FB-90D8-48DB-BD34-D040CDCFF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70BB34-1E11-4A38-961E-8BECD4EB20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2" r="9091" b="7619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E480DB9-98E5-480A-AF30-5D73B6127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0206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1F246CF-DB85-4B25-B3A3-F5BBDEE3E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7366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356DD59-7637-4F4C-8DA0-D2D65E8F6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206" y="203682"/>
            <a:ext cx="6718433" cy="17465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Solution?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B4C9546-8742-4773-9D8A-25EB5E069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2205" y="1440653"/>
            <a:ext cx="6718434" cy="3645942"/>
          </a:xfrm>
        </p:spPr>
        <p:txBody>
          <a:bodyPr vert="horz" lIns="91440" tIns="45720" rIns="91440" bIns="45720" rtlCol="0">
            <a:normAutofit/>
          </a:bodyPr>
          <a:lstStyle/>
          <a:p>
            <a:pPr indent="-182880">
              <a:lnSpc>
                <a:spcPct val="100000"/>
              </a:lnSpc>
              <a:buFont typeface="Garamond" pitchFamily="18" charset="0"/>
              <a:buChar char="◦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use a preprocessor</a:t>
            </a:r>
          </a:p>
          <a:p>
            <a:pPr indent="-182880">
              <a:lnSpc>
                <a:spcPct val="100000"/>
              </a:lnSpc>
              <a:buFont typeface="Garamond" pitchFamily="18" charset="0"/>
              <a:buChar char="◦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B95872-707A-4706-AE2D-2076E2865447}"/>
              </a:ext>
            </a:extLst>
          </p:cNvPr>
          <p:cNvSpPr txBox="1"/>
          <p:nvPr/>
        </p:nvSpPr>
        <p:spPr>
          <a:xfrm>
            <a:off x="765048" y="1884392"/>
            <a:ext cx="207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SASS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3FDB7C-2098-4544-9ED8-3A9EE0C76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048" y="2287786"/>
            <a:ext cx="2390775" cy="39243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8E2216B-8349-47BD-A32E-42CBD74EB31D}"/>
              </a:ext>
            </a:extLst>
          </p:cNvPr>
          <p:cNvSpPr txBox="1"/>
          <p:nvPr/>
        </p:nvSpPr>
        <p:spPr>
          <a:xfrm>
            <a:off x="4512951" y="1884392"/>
            <a:ext cx="207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CSS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D9A2C9-1788-4C5F-9244-A9AE0D37AD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5917" y="2291732"/>
            <a:ext cx="2651747" cy="3957632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9897B5FB-D427-42EF-BFA1-78DAC4384D85}"/>
              </a:ext>
            </a:extLst>
          </p:cNvPr>
          <p:cNvSpPr/>
          <p:nvPr/>
        </p:nvSpPr>
        <p:spPr>
          <a:xfrm>
            <a:off x="3416795" y="3779520"/>
            <a:ext cx="914427" cy="6583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991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65ABA3-820C-4D75-9437-9EFA1ADF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36BF2FB-90D8-48DB-BD34-D040CDCFF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70BB34-1E11-4A38-961E-8BECD4EB20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2" r="9091" b="7619"/>
          <a:stretch/>
        </p:blipFill>
        <p:spPr>
          <a:xfrm>
            <a:off x="-1" y="0"/>
            <a:ext cx="12191979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E480DB9-98E5-480A-AF30-5D73B6127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0206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1F246CF-DB85-4B25-B3A3-F5BBDEE3E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7366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356DD59-7637-4F4C-8DA0-D2D65E8F6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830" y="642594"/>
            <a:ext cx="6718433" cy="17465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Software used in using SASS?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B4C9546-8742-4773-9D8A-25EB5E069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1831" y="2389098"/>
            <a:ext cx="6718434" cy="3645942"/>
          </a:xfrm>
        </p:spPr>
        <p:txBody>
          <a:bodyPr vert="horz" lIns="91440" tIns="45720" rIns="91440" bIns="45720" rtlCol="0">
            <a:normAutofit/>
          </a:bodyPr>
          <a:lstStyle/>
          <a:p>
            <a:pPr indent="-182880">
              <a:lnSpc>
                <a:spcPct val="100000"/>
              </a:lnSpc>
              <a:buFont typeface="Garamond" pitchFamily="18" charset="0"/>
              <a:buChar char="◦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Scout-App</a:t>
            </a:r>
          </a:p>
          <a:p>
            <a:pPr indent="-182880">
              <a:lnSpc>
                <a:spcPct val="100000"/>
              </a:lnSpc>
              <a:buFont typeface="Garamond" pitchFamily="18" charset="0"/>
              <a:buChar char="◦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See more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649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38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E462D"/>
      </a:accent1>
      <a:accent2>
        <a:srgbClr val="595A85"/>
      </a:accent2>
      <a:accent3>
        <a:srgbClr val="8D6F5B"/>
      </a:accent3>
      <a:accent4>
        <a:srgbClr val="FABD2F"/>
      </a:accent4>
      <a:accent5>
        <a:srgbClr val="AF8073"/>
      </a:accent5>
      <a:accent6>
        <a:srgbClr val="787880"/>
      </a:accent6>
      <a:hlink>
        <a:srgbClr val="CC8D00"/>
      </a:hlink>
      <a:folHlink>
        <a:srgbClr val="82829E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34A532A-EA0D-41F9-B458-AF9358EF2F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E92E9E5-79AF-4029-8FCA-9C327D54FD8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59927E4-E194-47BE-91C2-B87D50CF51D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Avenir Next LT Pro</vt:lpstr>
      <vt:lpstr>Avenir Next LT Pro Light</vt:lpstr>
      <vt:lpstr>Garamond</vt:lpstr>
      <vt:lpstr>SavonVTI</vt:lpstr>
      <vt:lpstr>SASS</vt:lpstr>
      <vt:lpstr>Have you ever been wondering?</vt:lpstr>
      <vt:lpstr>Because CSS is a DSL</vt:lpstr>
      <vt:lpstr>Disadvantages of styling with plain CSS</vt:lpstr>
      <vt:lpstr>Solution?</vt:lpstr>
      <vt:lpstr>Software used in using SASS?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2020-06-07T07:30:07Z</dcterms:created>
  <dcterms:modified xsi:type="dcterms:W3CDTF">2020-06-07T07:56:57Z</dcterms:modified>
</cp:coreProperties>
</file>