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54A1-AE95-4D81-82A7-3A811A5BD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95B81-ACF3-4A81-9B1A-E984B6474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1FBB-E3DB-4325-953A-40242186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BE8C-9745-495A-A949-31DCBB60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9AE5E-D106-4620-957B-F86DDF0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00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B86E-AC43-4B29-AF2E-593D74C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4B433-37F5-4054-B9A9-D88E5376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6CFA-3236-48D2-A7DA-88161F65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6F2F-6F0C-45B5-A03E-6CF87F3A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1C93-4B4A-4C8D-B7DF-FC5A982D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5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8C4DC-F8B4-40F0-9B5E-8C87B376B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14FE8-469E-47B8-96DD-E8DE2149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CB45-1315-4527-A190-6B16A6C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131B-178A-41ED-84E3-F5583E75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134C-6F99-416D-B4E9-FD6369F3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844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90FB-2D90-4045-986E-64C994F4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BE42-E8FE-4451-B786-348D6EE8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17B4-155C-4719-B254-8B73F7B2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5E1B-CA3D-4CD0-B757-5962F407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2E8C-B548-4F00-937B-4BA7A366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3745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D156-AAA0-4A4B-8AFE-A019D18A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7B0A3-05E9-4571-8E96-1DC998F58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1F48-3248-4E46-9445-D4AE5483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D344-661C-438C-A808-357CC34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C5CE-51CE-445E-B2D1-5F91704B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230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98A5-52A0-4047-A7B2-85F726B8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C487-977D-49E5-B20E-B959EC605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4854-F057-4CFC-8F74-74E2EBB46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C93ED-A66C-411B-B6A7-BF33C77D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D5A64-0051-4B29-B727-70922907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01D8-4408-4E72-87A6-F6302159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73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F4E6-CAB6-4B50-85D0-9A4E9AA2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444A8-0DF1-4AA4-A067-217D3352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CF909-B33D-4DFF-9760-F45F94DE4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6B17F-C13C-44F7-B0A1-772FE986B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556C6-02EE-4A2F-8267-A7EE276C5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34156-D77E-4CAF-888E-0884E0A6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E9138-C85D-4BCB-A11A-3298BA44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25024-F2A5-42EC-8637-B60B12E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867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CC59-A14B-4EAC-A464-95E95594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F3CE0-07CA-4094-A634-97AFEF75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6C8B-95ED-4B97-8A53-0E789A5C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56DE-3A3C-4E26-8099-20C4D9A7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652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335F6-783D-4307-B263-54B03275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38508-2B8B-412B-A3A6-A7ED60A9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20C3-7645-4875-B33A-4FE47938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48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AEDE-B874-4977-8F5F-2CEEC65D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8677-A6F6-4581-A239-88F544B8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7E6C5-3794-41E9-885A-E7CAD2650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145A-0308-4B9E-8AB4-E66E1FA1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5383C-B8C9-4E45-9CFB-50159FCA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AF45A-D5EB-4994-9157-FA007FCF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2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3E2-80D5-4110-B3F1-3265FD12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32224-919F-43C3-ACC2-6791B4EF1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9A854-4BBC-4572-A13B-F49097C5D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CC3BB-6B03-459A-A2C2-F58199D3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0F528-3556-476A-9C50-4AFA43D1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5F212-32AD-4DBD-9761-D0990A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FB9AD-5B2F-4963-A64B-C8EA1002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C8E1F-3213-4E35-80AF-42BC0A6A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D9F80-E5C2-49F1-B3D5-2DE47459B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139A-F9F1-4F6E-9D04-36B51E5556A0}" type="datetimeFigureOut">
              <a:rPr lang="ro-RO" smtClean="0"/>
              <a:t>12.12.2020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2229-CB50-456E-89D6-C85B17F71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D5DF-E110-4181-92DA-52834C776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B02D-52CB-45FC-8B04-3F38ABBAC3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919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804D66-75D8-4127-8EE9-1A8035830770}"/>
              </a:ext>
            </a:extLst>
          </p:cNvPr>
          <p:cNvSpPr/>
          <p:nvPr/>
        </p:nvSpPr>
        <p:spPr>
          <a:xfrm>
            <a:off x="525294" y="544749"/>
            <a:ext cx="4844374" cy="268483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3ACA5-0D57-4A34-97FC-8E465C6DD26C}"/>
              </a:ext>
            </a:extLst>
          </p:cNvPr>
          <p:cNvSpPr txBox="1"/>
          <p:nvPr/>
        </p:nvSpPr>
        <p:spPr>
          <a:xfrm>
            <a:off x="622570" y="587965"/>
            <a:ext cx="464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Universitatea</a:t>
            </a:r>
            <a:r>
              <a:rPr lang="en-US" dirty="0">
                <a:latin typeface="Bookman Old Style" panose="02050604050505020204" pitchFamily="18" charset="0"/>
              </a:rPr>
              <a:t> de </a:t>
            </a:r>
            <a:r>
              <a:rPr lang="en-US" dirty="0" err="1">
                <a:latin typeface="Bookman Old Style" panose="02050604050505020204" pitchFamily="18" charset="0"/>
              </a:rPr>
              <a:t>Stiinte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Agronomice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Medicina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Veterinara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Bucuresti</a:t>
            </a:r>
            <a:endParaRPr lang="ro-RO" dirty="0">
              <a:latin typeface="Bookman Old Style" panose="0205060405050502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C3194-2A9A-4B4B-88AE-32335FDB0970}"/>
              </a:ext>
            </a:extLst>
          </p:cNvPr>
          <p:cNvSpPr/>
          <p:nvPr/>
        </p:nvSpPr>
        <p:spPr>
          <a:xfrm>
            <a:off x="758757" y="1321845"/>
            <a:ext cx="1313234" cy="120623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BF3A4-4760-4AC2-9361-CD0709377DF6}"/>
              </a:ext>
            </a:extLst>
          </p:cNvPr>
          <p:cNvSpPr txBox="1"/>
          <p:nvPr/>
        </p:nvSpPr>
        <p:spPr>
          <a:xfrm>
            <a:off x="2431915" y="1701383"/>
            <a:ext cx="343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:</a:t>
            </a:r>
          </a:p>
          <a:p>
            <a:r>
              <a:rPr lang="en-US" dirty="0"/>
              <a:t> </a:t>
            </a:r>
            <a:r>
              <a:rPr lang="en-US" dirty="0" err="1"/>
              <a:t>Porumbel</a:t>
            </a:r>
            <a:r>
              <a:rPr lang="en-US" dirty="0"/>
              <a:t> Stefan - Rafael</a:t>
            </a:r>
            <a:endParaRPr 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691AC-48B0-4957-93EA-9ADEE1130DDE}"/>
              </a:ext>
            </a:extLst>
          </p:cNvPr>
          <p:cNvSpPr txBox="1"/>
          <p:nvPr/>
        </p:nvSpPr>
        <p:spPr>
          <a:xfrm>
            <a:off x="758757" y="2670561"/>
            <a:ext cx="47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:   “</a:t>
            </a:r>
            <a:r>
              <a:rPr lang="en-US" dirty="0" err="1"/>
              <a:t>Miere</a:t>
            </a:r>
            <a:r>
              <a:rPr lang="en-US" dirty="0"/>
              <a:t> de </a:t>
            </a:r>
            <a:r>
              <a:rPr lang="en-US" dirty="0" err="1"/>
              <a:t>Laza</a:t>
            </a:r>
            <a:r>
              <a:rPr lang="en-US" dirty="0"/>
              <a:t>”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29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3</cp:revision>
  <dcterms:created xsi:type="dcterms:W3CDTF">2020-12-12T11:19:13Z</dcterms:created>
  <dcterms:modified xsi:type="dcterms:W3CDTF">2020-12-12T11:53:23Z</dcterms:modified>
</cp:coreProperties>
</file>