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57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59" r:id="rId16"/>
    <p:sldId id="275" r:id="rId17"/>
    <p:sldId id="276" r:id="rId18"/>
    <p:sldId id="277" r:id="rId19"/>
    <p:sldId id="280" r:id="rId20"/>
    <p:sldId id="279" r:id="rId21"/>
    <p:sldId id="278" r:id="rId22"/>
    <p:sldId id="283" r:id="rId23"/>
    <p:sldId id="282" r:id="rId24"/>
    <p:sldId id="281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4"/>
    <a:srgbClr val="005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A20F-E915-45BC-B5C5-F72E6CF8BC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A88C-882A-4CDA-9FBD-669D08D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14350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+mj-lt"/>
              </a:rPr>
              <a:t>ESCAPE ROOM XR</a:t>
            </a:r>
          </a:p>
          <a:p>
            <a:pPr algn="ctr"/>
            <a:endParaRPr lang="en-US" sz="6600" dirty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ALEXANDRU – DANIEL</a:t>
            </a:r>
            <a:r>
              <a:rPr lang="ro-RO" sz="3200" dirty="0" smtClean="0">
                <a:latin typeface="+mj-lt"/>
              </a:rPr>
              <a:t> MARIAN</a:t>
            </a:r>
          </a:p>
          <a:p>
            <a:pPr algn="ctr"/>
            <a:endParaRPr lang="ro-RO" sz="3200" dirty="0" smtClean="0">
              <a:latin typeface="+mj-lt"/>
            </a:endParaRPr>
          </a:p>
          <a:p>
            <a:pPr algn="ctr"/>
            <a:endParaRPr lang="ro-RO" sz="3200" dirty="0">
              <a:latin typeface="+mj-lt"/>
            </a:endParaRPr>
          </a:p>
          <a:p>
            <a:pPr algn="ctr"/>
            <a:r>
              <a:rPr lang="ro-RO" sz="3200" dirty="0" smtClean="0">
                <a:latin typeface="+mj-lt"/>
              </a:rPr>
              <a:t>PROF. COLAB. FLORIN OLARIU</a:t>
            </a:r>
            <a:endParaRPr lang="ro-RO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7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0974" y="342900"/>
            <a:ext cx="1186815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INTRODUCERE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JOC DE TIPUL ESCAPE </a:t>
            </a:r>
            <a:r>
              <a:rPr lang="ro-RO" sz="2400" dirty="0" smtClean="0">
                <a:latin typeface="+mj-lt"/>
              </a:rPr>
              <a:t>ROOM</a:t>
            </a: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APLICA</a:t>
            </a:r>
            <a:r>
              <a:rPr lang="ro-RO" sz="2400" dirty="0" smtClean="0">
                <a:latin typeface="+mj-lt"/>
              </a:rPr>
              <a:t>ȚIE DE TIP CROSS REALITY (XR)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+mj-lt"/>
              </a:rPr>
              <a:t>REALITATE AUGMENTATĂ (AR)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ro-RO" sz="2400" dirty="0" smtClean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+mj-lt"/>
              </a:rPr>
              <a:t>REALITATE VIRTUALĂ (VR)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6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CONTRIBUȚII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CREAREA UNUI JOC DE TIP PUZZLE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0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CONTRIBUȚII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CREAREA UNUI JOC DE TIP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MOBILITATEA FOLOSIND REALITATEA AUGMENTATĂ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6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CONTRIBUȚII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CREAREA UNUI JOC DE TIP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MOBILITATEA FOLOSIND REALITATEA AUGMENTATĂ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GRAFICA JOCULUI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5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CONTRIBUȚII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CREAREA UNUI JOC DE TIP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MOBILITATEA FOLOSIND REALITATEA AUGMENTATĂ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GRAFICA JOCULUI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MODUL DE RANDARE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5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464608" y="2877571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554266" y="3128166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ARHITECTURA APLICAȚIEI</a:t>
            </a:r>
            <a:endParaRPr lang="en-US" sz="2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6961" y="2016347"/>
            <a:ext cx="973123" cy="389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80010" y="1881203"/>
            <a:ext cx="973123" cy="389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23" y="1315440"/>
            <a:ext cx="6703049" cy="4323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90883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>
                <a:latin typeface="+mj-lt"/>
              </a:rPr>
              <a:t>C4 MODEL, NIVELUL 1</a:t>
            </a:r>
            <a:endParaRPr lang="en-US" sz="16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16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464608" y="2877571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554266" y="3128166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ARHITECTURA APLICAȚIEI</a:t>
            </a:r>
            <a:endParaRPr lang="en-US" sz="2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644" y="1613496"/>
            <a:ext cx="973123" cy="389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81328" y="1725943"/>
            <a:ext cx="973123" cy="3892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597315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>
                <a:latin typeface="+mj-lt"/>
              </a:rPr>
              <a:t>C4 MODEL, NIVELUL 2</a:t>
            </a:r>
            <a:endParaRPr lang="en-US" sz="16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29" y="1279322"/>
            <a:ext cx="9241437" cy="4647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1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531732" y="4739928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554266" y="748222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60403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0" dirty="0" smtClean="0">
                <a:latin typeface="+mj-lt"/>
              </a:rPr>
              <a:t>DEMO</a:t>
            </a:r>
            <a:endParaRPr lang="en-US" sz="66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11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AM ÎNVĂȚAT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8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AM ÎNVĂȚAT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POSIBILITATEA DE A CREA MOBILITATE ÎN MEDIUL VIRTUAL FARĂ SENZORI ADIȚIONALI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3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smtClean="0">
                <a:latin typeface="+mj-lt"/>
              </a:rPr>
              <a:t>INTRODUCERE</a:t>
            </a:r>
            <a:endParaRPr lang="ro-RO" sz="24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8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AM ÎNVĂȚAT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POSIBILITATEA DE A CREA MOBILITATE ÎN MEDIUL VIRTUAL FARĂ SENZORI ADIȚIONALI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UNITY, AR FOUNDATION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1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POATE FI ÎMBUNĂTĂȚIT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9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POATE FI ÎMBUNĂTĂȚIT</a:t>
            </a:r>
            <a:endParaRPr lang="en-US" sz="2400" dirty="0">
              <a:latin typeface="+mj-lt"/>
            </a:endParaRPr>
          </a:p>
          <a:p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ADĂUGAREA DE SUNETE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04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POATE FI ÎMBUNĂTĂȚIT</a:t>
            </a:r>
            <a:endParaRPr lang="en-US" sz="2400" dirty="0">
              <a:latin typeface="+mj-lt"/>
            </a:endParaRPr>
          </a:p>
          <a:p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ADĂUGAREA DE SUNETE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INTEGRARE MULTIPLAYER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9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" y="342900"/>
            <a:ext cx="118681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CONCLUZIILE LUCRĂRII</a:t>
            </a:r>
            <a:endParaRPr lang="en-US" sz="2400" dirty="0" smtClean="0">
              <a:latin typeface="+mj-lt"/>
            </a:endParaRPr>
          </a:p>
          <a:p>
            <a:pPr algn="ctr"/>
            <a:endParaRPr lang="ro-RO" sz="2400" dirty="0" smtClean="0">
              <a:latin typeface="+mj-lt"/>
            </a:endParaRPr>
          </a:p>
          <a:p>
            <a:r>
              <a:rPr lang="ro-RO" sz="2400" dirty="0" smtClean="0">
                <a:latin typeface="+mj-lt"/>
              </a:rPr>
              <a:t>	CE POATE FI ÎMBUNĂTĂȚIT</a:t>
            </a:r>
            <a:endParaRPr lang="en-US" sz="2400" dirty="0">
              <a:latin typeface="+mj-lt"/>
            </a:endParaRPr>
          </a:p>
          <a:p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ADĂUGAREA DE SUNETE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INTEGRARE MULTIPLAYER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AFIȘAREA CONTROLERULUI ÎN MEDIUL VIRTUAL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8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477090">
            <a:off x="-531732" y="4739928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171193">
            <a:off x="-554266" y="748222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60403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0" dirty="0" smtClean="0">
                <a:latin typeface="+mj-lt"/>
              </a:rPr>
              <a:t>Î</a:t>
            </a:r>
            <a:r>
              <a:rPr lang="en-US" sz="8000" dirty="0" smtClean="0">
                <a:latin typeface="+mj-lt"/>
              </a:rPr>
              <a:t>NTREB</a:t>
            </a:r>
            <a:r>
              <a:rPr lang="ro-RO" sz="8000" dirty="0" smtClean="0">
                <a:latin typeface="+mj-lt"/>
              </a:rPr>
              <a:t>Ă</a:t>
            </a:r>
            <a:r>
              <a:rPr lang="en-US" sz="8000" dirty="0" smtClean="0">
                <a:latin typeface="+mj-lt"/>
              </a:rPr>
              <a:t>RI ?</a:t>
            </a:r>
            <a:endParaRPr lang="en-US" sz="66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7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477090">
            <a:off x="-531732" y="4739928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1171193">
            <a:off x="-554266" y="748222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60403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0" dirty="0" smtClean="0">
                <a:latin typeface="+mj-lt"/>
              </a:rPr>
              <a:t>MULȚUMESC</a:t>
            </a:r>
            <a:endParaRPr lang="en-US" sz="66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01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INTRODUCERE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CONTRIBUȚII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0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INTRODUCERE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CONTRIBUȚII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ARHITECTURA APLICAȚIEI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0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INTRODUCERE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CONTRIBUȚII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ARHITECTURA APLICAȚIEI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3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974" y="217065"/>
            <a:ext cx="1186815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atin typeface="+mj-lt"/>
              </a:rPr>
              <a:t>CUPRINS</a:t>
            </a:r>
            <a:endParaRPr lang="en-US" sz="2400" dirty="0" smtClean="0">
              <a:latin typeface="+mj-lt"/>
            </a:endParaRPr>
          </a:p>
          <a:p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INTRODUCERE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CONTRIBUȚII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ARHITECTURA APLICAȚIEI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CONCLUZIILE LUCRĂRII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41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0974" y="342900"/>
            <a:ext cx="118681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INTRODUCERE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smtClean="0">
                <a:latin typeface="+mj-lt"/>
              </a:rPr>
              <a:t>JOC DE TIPUL ESCAPE ROOM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1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0974" y="342900"/>
            <a:ext cx="118681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INTRODUCERE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JOC DE TIPUL ESCAPE </a:t>
            </a:r>
            <a:r>
              <a:rPr lang="ro-RO" sz="2400" dirty="0" smtClean="0">
                <a:latin typeface="+mj-lt"/>
              </a:rPr>
              <a:t>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APLICA</a:t>
            </a:r>
            <a:r>
              <a:rPr lang="ro-RO" sz="2400" dirty="0" smtClean="0">
                <a:latin typeface="+mj-lt"/>
              </a:rPr>
              <a:t>ȚIE DE TIP CROSS REALITY (XR)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75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05452">
            <a:off x="-154215" y="4681203"/>
            <a:ext cx="14267542" cy="1364343"/>
          </a:xfrm>
          <a:prstGeom prst="rect">
            <a:avLst/>
          </a:prstGeom>
          <a:solidFill>
            <a:srgbClr val="007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24650">
            <a:off x="-1012610" y="5074574"/>
            <a:ext cx="13338629" cy="965365"/>
          </a:xfrm>
          <a:prstGeom prst="rect">
            <a:avLst/>
          </a:prstGeom>
          <a:solidFill>
            <a:srgbClr val="005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0974" y="342900"/>
            <a:ext cx="11868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INTRODUCERE</a:t>
            </a:r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>
                <a:latin typeface="+mj-lt"/>
              </a:rPr>
              <a:t>JOC DE TIPUL ESCAPE </a:t>
            </a:r>
            <a:r>
              <a:rPr lang="ro-RO" sz="2400" dirty="0" smtClean="0">
                <a:latin typeface="+mj-lt"/>
              </a:rPr>
              <a:t>ROOM</a:t>
            </a:r>
            <a:endParaRPr lang="ro-RO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APLICA</a:t>
            </a:r>
            <a:r>
              <a:rPr lang="ro-RO" sz="2400" dirty="0" smtClean="0">
                <a:latin typeface="+mj-lt"/>
              </a:rPr>
              <a:t>ȚIE DE TIP CROSS REALITY (XR)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o-RO" sz="2400" dirty="0" smtClean="0"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+mj-lt"/>
              </a:rPr>
              <a:t>REALITATE AUGMENTATĂ (AR)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3040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4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210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</cp:revision>
  <dcterms:created xsi:type="dcterms:W3CDTF">2019-06-20T18:03:31Z</dcterms:created>
  <dcterms:modified xsi:type="dcterms:W3CDTF">2019-07-04T17:21:31Z</dcterms:modified>
</cp:coreProperties>
</file>