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57" r:id="rId8"/>
    <p:sldId id="269" r:id="rId9"/>
    <p:sldId id="270" r:id="rId10"/>
    <p:sldId id="271" r:id="rId11"/>
    <p:sldId id="272" r:id="rId12"/>
    <p:sldId id="273" r:id="rId13"/>
    <p:sldId id="274" r:id="rId14"/>
    <p:sldId id="258" r:id="rId15"/>
    <p:sldId id="259" r:id="rId16"/>
    <p:sldId id="275" r:id="rId17"/>
    <p:sldId id="276" r:id="rId18"/>
    <p:sldId id="277" r:id="rId19"/>
    <p:sldId id="280" r:id="rId20"/>
    <p:sldId id="279" r:id="rId21"/>
    <p:sldId id="278" r:id="rId22"/>
    <p:sldId id="283" r:id="rId23"/>
    <p:sldId id="282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4"/>
    <a:srgbClr val="005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0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6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6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3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2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5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1A20F-E915-45BC-B5C5-F72E6CF8BC0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14350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+mj-lt"/>
              </a:rPr>
              <a:t>ESCAPE ROOM XR</a:t>
            </a:r>
          </a:p>
          <a:p>
            <a:pPr algn="ctr"/>
            <a:endParaRPr lang="en-US" sz="6600" dirty="0">
              <a:latin typeface="+mj-lt"/>
            </a:endParaRPr>
          </a:p>
          <a:p>
            <a:pPr algn="ctr"/>
            <a:r>
              <a:rPr lang="en-US" sz="3200" dirty="0" smtClean="0">
                <a:latin typeface="+mj-lt"/>
              </a:rPr>
              <a:t>ALEXANDRU – DANIEL</a:t>
            </a:r>
            <a:r>
              <a:rPr lang="ro-RO" sz="3200" dirty="0" smtClean="0">
                <a:latin typeface="+mj-lt"/>
              </a:rPr>
              <a:t> MARIAN</a:t>
            </a:r>
          </a:p>
          <a:p>
            <a:pPr algn="ctr"/>
            <a:endParaRPr lang="ro-RO" sz="3200" dirty="0" smtClean="0">
              <a:latin typeface="+mj-lt"/>
            </a:endParaRPr>
          </a:p>
          <a:p>
            <a:pPr algn="ctr"/>
            <a:endParaRPr lang="ro-RO" sz="3200" dirty="0">
              <a:latin typeface="+mj-lt"/>
            </a:endParaRPr>
          </a:p>
          <a:p>
            <a:pPr algn="ctr"/>
            <a:r>
              <a:rPr lang="ro-RO" sz="3200" dirty="0" smtClean="0">
                <a:latin typeface="+mj-lt"/>
              </a:rPr>
              <a:t>PROF. COLAB. FLORIN OLARIU</a:t>
            </a:r>
            <a:endParaRPr lang="ro-RO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67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0974" y="342900"/>
            <a:ext cx="1186815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INTRODUCERE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+mj-lt"/>
              </a:rPr>
              <a:t>JOC DE TIPUL ESCAPE </a:t>
            </a:r>
            <a:r>
              <a:rPr lang="ro-RO" sz="2400" dirty="0" smtClean="0">
                <a:latin typeface="+mj-lt"/>
              </a:rPr>
              <a:t>ROOM</a:t>
            </a: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APLICA</a:t>
            </a:r>
            <a:r>
              <a:rPr lang="ro-RO" sz="2400" dirty="0" smtClean="0">
                <a:latin typeface="+mj-lt"/>
              </a:rPr>
              <a:t>ȚIE DE TIP CROSS REALITY (XR)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o-RO" sz="2400" dirty="0" smtClean="0">
                <a:latin typeface="+mj-lt"/>
              </a:rPr>
              <a:t>REALITATE AUGMENTATĂ (AR)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ro-RO" sz="2400" dirty="0" smtClean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o-RO" sz="2400" dirty="0" smtClean="0">
                <a:latin typeface="+mj-lt"/>
              </a:rPr>
              <a:t>REALITATE VIRTUALĂ (VR)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6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CONTRIBUȚII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CREAREA UNUI JOC DE TIP PUZZLE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80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CONTRIBUȚII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CREAREA UNUI JOC DE TIP PUZZLE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MOBILITATEA FOLOSIND REALITATEA AUGMENTATĂ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6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CONTRIBUȚII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CREAREA UNUI JOC DE TIP PUZZLE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MOBILITATEA FOLOSIND REALITATEA AUGMENTATĂ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GRAFICA JOCULUI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5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CONTRIBUȚII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CREAREA UNUI JOC DE TIP PUZZLE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MOBILITATEA FOLOSIND REALITATEA AUGMENTATĂ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GRAFICA JOCULUI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MODUL DE RANDARE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85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05452">
            <a:off x="-464608" y="2877571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424650">
            <a:off x="-554266" y="3128166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ARHITECTURA APLICAȚIEI</a:t>
            </a:r>
            <a:endParaRPr lang="en-US" sz="2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76961" y="2016347"/>
            <a:ext cx="973123" cy="3892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80010" y="1881203"/>
            <a:ext cx="973123" cy="3892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23" y="1315440"/>
            <a:ext cx="6703049" cy="4323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590883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>
                <a:latin typeface="+mj-lt"/>
              </a:rPr>
              <a:t>C4 MODEL, NIVELUL 1</a:t>
            </a:r>
            <a:endParaRPr lang="en-US" sz="16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16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05452">
            <a:off x="-464608" y="2877571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424650">
            <a:off x="-554266" y="3128166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ARHITECTURA APLICAȚIEI</a:t>
            </a:r>
            <a:endParaRPr lang="en-US" sz="2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5644" y="1613496"/>
            <a:ext cx="973123" cy="3892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81328" y="1725943"/>
            <a:ext cx="973123" cy="3892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597315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>
                <a:latin typeface="+mj-lt"/>
              </a:rPr>
              <a:t>C4 MODEL, NIVELUL 2</a:t>
            </a:r>
            <a:endParaRPr lang="en-US" sz="1600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29" y="1279322"/>
            <a:ext cx="9241437" cy="4647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31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05452">
            <a:off x="-531732" y="4739928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424650">
            <a:off x="-554266" y="748222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60403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8000" dirty="0" smtClean="0">
                <a:latin typeface="+mj-lt"/>
              </a:rPr>
              <a:t>DEMO</a:t>
            </a:r>
            <a:endParaRPr lang="en-US" sz="66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11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CONCLUZIILE LUCRĂRII</a:t>
            </a:r>
            <a:endParaRPr lang="en-US" sz="2400" dirty="0" smtClean="0">
              <a:latin typeface="+mj-lt"/>
            </a:endParaRPr>
          </a:p>
          <a:p>
            <a:pPr algn="ctr"/>
            <a:endParaRPr lang="ro-RO" sz="2400" dirty="0" smtClean="0">
              <a:latin typeface="+mj-lt"/>
            </a:endParaRPr>
          </a:p>
          <a:p>
            <a:r>
              <a:rPr lang="ro-RO" sz="2400" dirty="0" smtClean="0">
                <a:latin typeface="+mj-lt"/>
              </a:rPr>
              <a:t>	CE AM ÎNVĂȚAT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48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CONCLUZIILE LUCRĂRII</a:t>
            </a:r>
            <a:endParaRPr lang="en-US" sz="2400" dirty="0" smtClean="0">
              <a:latin typeface="+mj-lt"/>
            </a:endParaRPr>
          </a:p>
          <a:p>
            <a:pPr algn="ctr"/>
            <a:endParaRPr lang="ro-RO" sz="2400" dirty="0" smtClean="0">
              <a:latin typeface="+mj-lt"/>
            </a:endParaRPr>
          </a:p>
          <a:p>
            <a:r>
              <a:rPr lang="ro-RO" sz="2400" dirty="0" smtClean="0">
                <a:latin typeface="+mj-lt"/>
              </a:rPr>
              <a:t>	CE AM ÎNVĂȚAT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POSIBILITATEA DE A CREA MOBILITATE ÎN MEDIUL VIRTUAL FARĂ SENZORI ADIȚIONALI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3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974" y="217065"/>
            <a:ext cx="11868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CUPRINS</a:t>
            </a:r>
            <a:endParaRPr lang="en-US" sz="2400" dirty="0" smtClean="0">
              <a:latin typeface="+mj-lt"/>
            </a:endParaRPr>
          </a:p>
          <a:p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smtClean="0">
                <a:latin typeface="+mj-lt"/>
              </a:rPr>
              <a:t>INTRODUCERE</a:t>
            </a:r>
            <a:endParaRPr lang="ro-RO" sz="24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48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CONCLUZIILE LUCRĂRII</a:t>
            </a:r>
            <a:endParaRPr lang="en-US" sz="2400" dirty="0" smtClean="0">
              <a:latin typeface="+mj-lt"/>
            </a:endParaRPr>
          </a:p>
          <a:p>
            <a:pPr algn="ctr"/>
            <a:endParaRPr lang="ro-RO" sz="2400" dirty="0" smtClean="0">
              <a:latin typeface="+mj-lt"/>
            </a:endParaRPr>
          </a:p>
          <a:p>
            <a:r>
              <a:rPr lang="ro-RO" sz="2400" dirty="0" smtClean="0">
                <a:latin typeface="+mj-lt"/>
              </a:rPr>
              <a:t>	CE AM ÎNVĂȚAT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POSIBILITATEA DE A CREA MOBILITATE ÎN MEDIUL VIRTUAL FARĂ SENZORI ADIȚIONALI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UNITY, AR FOUNDATION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1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CONCLUZIILE LUCRĂRII</a:t>
            </a:r>
            <a:endParaRPr lang="en-US" sz="2400" dirty="0" smtClean="0">
              <a:latin typeface="+mj-lt"/>
            </a:endParaRPr>
          </a:p>
          <a:p>
            <a:pPr algn="ctr"/>
            <a:endParaRPr lang="ro-RO" sz="2400" dirty="0" smtClean="0">
              <a:latin typeface="+mj-lt"/>
            </a:endParaRPr>
          </a:p>
          <a:p>
            <a:r>
              <a:rPr lang="ro-RO" sz="2400" dirty="0" smtClean="0">
                <a:latin typeface="+mj-lt"/>
              </a:rPr>
              <a:t>	CE POATE FI ÎMBUNĂTĂȚIT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9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CONCLUZIILE LUCRĂRII</a:t>
            </a:r>
            <a:endParaRPr lang="en-US" sz="2400" dirty="0" smtClean="0">
              <a:latin typeface="+mj-lt"/>
            </a:endParaRPr>
          </a:p>
          <a:p>
            <a:pPr algn="ctr"/>
            <a:endParaRPr lang="ro-RO" sz="2400" dirty="0" smtClean="0">
              <a:latin typeface="+mj-lt"/>
            </a:endParaRPr>
          </a:p>
          <a:p>
            <a:r>
              <a:rPr lang="ro-RO" sz="2400" dirty="0" smtClean="0">
                <a:latin typeface="+mj-lt"/>
              </a:rPr>
              <a:t>	CE POATE FI ÎMBUNĂTĂȚIT</a:t>
            </a:r>
            <a:endParaRPr lang="en-US" sz="2400" dirty="0">
              <a:latin typeface="+mj-lt"/>
            </a:endParaRPr>
          </a:p>
          <a:p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ADĂUGAREA DE SUNETE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04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CONCLUZIILE LUCRĂRII</a:t>
            </a:r>
            <a:endParaRPr lang="en-US" sz="2400" dirty="0" smtClean="0">
              <a:latin typeface="+mj-lt"/>
            </a:endParaRPr>
          </a:p>
          <a:p>
            <a:pPr algn="ctr"/>
            <a:endParaRPr lang="ro-RO" sz="2400" dirty="0" smtClean="0">
              <a:latin typeface="+mj-lt"/>
            </a:endParaRPr>
          </a:p>
          <a:p>
            <a:r>
              <a:rPr lang="ro-RO" sz="2400" dirty="0" smtClean="0">
                <a:latin typeface="+mj-lt"/>
              </a:rPr>
              <a:t>	CE POATE FI ÎMBUNĂTĂȚIT</a:t>
            </a:r>
            <a:endParaRPr lang="en-US" sz="2400" dirty="0">
              <a:latin typeface="+mj-lt"/>
            </a:endParaRPr>
          </a:p>
          <a:p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ADĂUGAREA DE SUNETE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INTEGRARE MULTIPLAYER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9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CONCLUZIILE LUCRĂRII</a:t>
            </a:r>
            <a:endParaRPr lang="en-US" sz="2400" dirty="0" smtClean="0">
              <a:latin typeface="+mj-lt"/>
            </a:endParaRPr>
          </a:p>
          <a:p>
            <a:pPr algn="ctr"/>
            <a:endParaRPr lang="ro-RO" sz="2400" dirty="0" smtClean="0">
              <a:latin typeface="+mj-lt"/>
            </a:endParaRPr>
          </a:p>
          <a:p>
            <a:r>
              <a:rPr lang="ro-RO" sz="2400" dirty="0" smtClean="0">
                <a:latin typeface="+mj-lt"/>
              </a:rPr>
              <a:t>	CE POATE FI ÎMBUNĂTĂȚIT</a:t>
            </a:r>
            <a:endParaRPr lang="en-US" sz="2400" dirty="0">
              <a:latin typeface="+mj-lt"/>
            </a:endParaRPr>
          </a:p>
          <a:p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ADĂUGAREA DE SUNETE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INTEGRARE MULTIPLAYER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AFIȘAREA CONTROLERULUI ÎN MEDIUL VIRTUAL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08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974" y="217065"/>
            <a:ext cx="118681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CUPRINS</a:t>
            </a:r>
            <a:endParaRPr lang="en-US" sz="2400" dirty="0" smtClean="0">
              <a:latin typeface="+mj-lt"/>
            </a:endParaRPr>
          </a:p>
          <a:p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INTRODUCERE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CONTRIBUȚII</a:t>
            </a:r>
            <a:endParaRPr lang="ro-RO" sz="24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0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974" y="217065"/>
            <a:ext cx="118681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CUPRINS</a:t>
            </a:r>
            <a:endParaRPr lang="en-US" sz="2400" dirty="0" smtClean="0">
              <a:latin typeface="+mj-lt"/>
            </a:endParaRPr>
          </a:p>
          <a:p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INTRODUCERE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CONTRIBUȚII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ARHITECTURA APLICAȚIEI</a:t>
            </a:r>
            <a:endParaRPr lang="ro-RO" sz="24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0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974" y="217065"/>
            <a:ext cx="118681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CUPRINS</a:t>
            </a:r>
            <a:endParaRPr lang="en-US" sz="2400" dirty="0" smtClean="0">
              <a:latin typeface="+mj-lt"/>
            </a:endParaRPr>
          </a:p>
          <a:p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INTRODUCERE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CONTRIBUȚII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ARHITECTURA APLICAȚIEI</a:t>
            </a: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DEMO</a:t>
            </a:r>
            <a:endParaRPr lang="ro-RO" sz="24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3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974" y="217065"/>
            <a:ext cx="1186815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CUPRINS</a:t>
            </a:r>
            <a:endParaRPr lang="en-US" sz="2400" dirty="0" smtClean="0">
              <a:latin typeface="+mj-lt"/>
            </a:endParaRPr>
          </a:p>
          <a:p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INTRODUCERE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CONTRIBUȚII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ARHITECTURA APLICAȚIEI</a:t>
            </a: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CONCLUZIILE LUCRĂRII</a:t>
            </a:r>
            <a:endParaRPr lang="ro-RO" sz="24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41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0974" y="342900"/>
            <a:ext cx="118681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INTRODUCERE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JOC DE TIPUL ESCAPE ROOM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1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0974" y="342900"/>
            <a:ext cx="1186815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INTRODUCERE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+mj-lt"/>
              </a:rPr>
              <a:t>JOC DE TIPUL ESCAPE </a:t>
            </a:r>
            <a:r>
              <a:rPr lang="ro-RO" sz="2400" dirty="0" smtClean="0">
                <a:latin typeface="+mj-lt"/>
              </a:rPr>
              <a:t>ROOM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APLICA</a:t>
            </a:r>
            <a:r>
              <a:rPr lang="ro-RO" sz="2400" dirty="0" smtClean="0">
                <a:latin typeface="+mj-lt"/>
              </a:rPr>
              <a:t>ȚIE DE TIP CROSS REALITY (XR)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75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0974" y="342900"/>
            <a:ext cx="118681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INTRODUCERE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+mj-lt"/>
              </a:rPr>
              <a:t>JOC DE TIPUL ESCAPE </a:t>
            </a:r>
            <a:r>
              <a:rPr lang="ro-RO" sz="2400" dirty="0" smtClean="0">
                <a:latin typeface="+mj-lt"/>
              </a:rPr>
              <a:t>ROOM</a:t>
            </a: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APLICA</a:t>
            </a:r>
            <a:r>
              <a:rPr lang="ro-RO" sz="2400" dirty="0" smtClean="0">
                <a:latin typeface="+mj-lt"/>
              </a:rPr>
              <a:t>ȚIE DE TIP CROSS REALITY (XR)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o-RO" sz="2400" dirty="0" smtClean="0">
                <a:latin typeface="+mj-lt"/>
              </a:rPr>
              <a:t>REALITATE AUGMENTATĂ (AR)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14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202</Words>
  <Application>Microsoft Office PowerPoint</Application>
  <PresentationFormat>Widescreen</PresentationFormat>
  <Paragraphs>164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35</cp:revision>
  <dcterms:created xsi:type="dcterms:W3CDTF">2019-06-20T18:03:31Z</dcterms:created>
  <dcterms:modified xsi:type="dcterms:W3CDTF">2019-06-24T20:25:55Z</dcterms:modified>
</cp:coreProperties>
</file>