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67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2997-8308-498D-AE25-D59559FC5BE7}" type="datetimeFigureOut">
              <a:rPr lang="en-US" smtClean="0"/>
              <a:t>14-May-17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65AF54A-7AB8-40BC-9AE0-E9EF820390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88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2997-8308-498D-AE25-D59559FC5BE7}" type="datetimeFigureOut">
              <a:rPr lang="en-US" smtClean="0"/>
              <a:t>14-May-17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F54A-7AB8-40BC-9AE0-E9EF8203900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97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2997-8308-498D-AE25-D59559FC5BE7}" type="datetimeFigureOut">
              <a:rPr lang="en-US" smtClean="0"/>
              <a:t>14-May-17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F54A-7AB8-40BC-9AE0-E9EF820390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02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2997-8308-498D-AE25-D59559FC5BE7}" type="datetimeFigureOut">
              <a:rPr lang="en-US" smtClean="0"/>
              <a:t>14-May-17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F54A-7AB8-40BC-9AE0-E9EF8203900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5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2997-8308-498D-AE25-D59559FC5BE7}" type="datetimeFigureOut">
              <a:rPr lang="en-US" smtClean="0"/>
              <a:t>14-May-17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F54A-7AB8-40BC-9AE0-E9EF820390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70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2997-8308-498D-AE25-D59559FC5BE7}" type="datetimeFigureOut">
              <a:rPr lang="en-US" smtClean="0"/>
              <a:t>14-May-17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F54A-7AB8-40BC-9AE0-E9EF8203900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25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2997-8308-498D-AE25-D59559FC5BE7}" type="datetimeFigureOut">
              <a:rPr lang="en-US" smtClean="0"/>
              <a:t>14-May-17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F54A-7AB8-40BC-9AE0-E9EF8203900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0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2997-8308-498D-AE25-D59559FC5BE7}" type="datetimeFigureOut">
              <a:rPr lang="en-US" smtClean="0"/>
              <a:t>14-May-17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F54A-7AB8-40BC-9AE0-E9EF8203900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21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2997-8308-498D-AE25-D59559FC5BE7}" type="datetimeFigureOut">
              <a:rPr lang="en-US" smtClean="0"/>
              <a:t>14-May-17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F54A-7AB8-40BC-9AE0-E9EF82039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2997-8308-498D-AE25-D59559FC5BE7}" type="datetimeFigureOut">
              <a:rPr lang="en-US" smtClean="0"/>
              <a:t>14-May-17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F54A-7AB8-40BC-9AE0-E9EF8203900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5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92F2997-8308-498D-AE25-D59559FC5BE7}" type="datetimeFigureOut">
              <a:rPr lang="en-US" smtClean="0"/>
              <a:t>14-May-17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F54A-7AB8-40BC-9AE0-E9EF8203900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6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F2997-8308-498D-AE25-D59559FC5BE7}" type="datetimeFigureOut">
              <a:rPr lang="en-US" smtClean="0"/>
              <a:t>14-May-17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65AF54A-7AB8-40BC-9AE0-E9EF820390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43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M3-Microservice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/>
          <a:lstStyle/>
          <a:p>
            <a:r>
              <a:rPr lang="en-US" dirty="0"/>
              <a:t>THIRD iteration</a:t>
            </a:r>
          </a:p>
        </p:txBody>
      </p:sp>
    </p:spTree>
    <p:extLst>
      <p:ext uri="{BB962C8B-B14F-4D97-AF65-F5344CB8AC3E}">
        <p14:creationId xmlns:p14="http://schemas.microsoft.com/office/powerpoint/2010/main" val="323879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375" y="877641"/>
            <a:ext cx="9603275" cy="580946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10048401" cy="376924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/>
              <a:t>Finish CRUD on locations and users;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Create tests;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Add User Claims;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Add Security;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2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7" y="2015732"/>
            <a:ext cx="10150735" cy="3881729"/>
          </a:xfrm>
        </p:spPr>
        <p:txBody>
          <a:bodyPr>
            <a:normAutofit fontScale="55000" lnSpcReduction="20000"/>
          </a:bodyPr>
          <a:lstStyle/>
          <a:p>
            <a:r>
              <a:rPr lang="en-US" sz="4000" dirty="0"/>
              <a:t>Finish CRUD on locations and users</a:t>
            </a:r>
            <a:r>
              <a:rPr lang="en-US" sz="3800" dirty="0"/>
              <a:t> </a:t>
            </a:r>
            <a:r>
              <a:rPr lang="en-US" sz="3800" dirty="0">
                <a:sym typeface="Wingdings"/>
              </a:rPr>
              <a:t></a:t>
            </a:r>
            <a:endParaRPr lang="ro-RO" sz="3800" dirty="0">
              <a:sym typeface="Wingdings"/>
            </a:endParaRPr>
          </a:p>
          <a:p>
            <a:pPr lvl="1"/>
            <a:r>
              <a:rPr lang="en-GB" sz="3800" dirty="0"/>
              <a:t>Added server side data validation</a:t>
            </a:r>
            <a:endParaRPr lang="ro-RO" sz="3800" dirty="0">
              <a:sym typeface="Wingdings"/>
            </a:endParaRPr>
          </a:p>
          <a:p>
            <a:pPr lvl="1"/>
            <a:r>
              <a:rPr lang="en-US" sz="3800" dirty="0"/>
              <a:t>Fixed bugs</a:t>
            </a:r>
          </a:p>
          <a:p>
            <a:pPr lvl="1"/>
            <a:r>
              <a:rPr lang="en-US" sz="3800" dirty="0">
                <a:sym typeface="Wingdings"/>
              </a:rPr>
              <a:t>Added method for retrieving locations in a certain radius</a:t>
            </a:r>
            <a:endParaRPr lang="ro-RO" sz="3800" dirty="0">
              <a:sym typeface="Wingdings"/>
            </a:endParaRPr>
          </a:p>
          <a:p>
            <a:pPr lvl="1"/>
            <a:endParaRPr lang="ro-RO" sz="3800" dirty="0">
              <a:sym typeface="Wingdings"/>
            </a:endParaRPr>
          </a:p>
          <a:p>
            <a:r>
              <a:rPr lang="en-US" sz="3800" dirty="0"/>
              <a:t>Add security </a:t>
            </a:r>
            <a:r>
              <a:rPr lang="en-US" sz="3800" dirty="0">
                <a:sym typeface="Wingdings"/>
              </a:rPr>
              <a:t></a:t>
            </a:r>
            <a:endParaRPr lang="ro-RO" sz="3800" dirty="0">
              <a:sym typeface="Wingdings"/>
            </a:endParaRPr>
          </a:p>
          <a:p>
            <a:pPr lvl="1"/>
            <a:r>
              <a:rPr lang="en-US" sz="3800" dirty="0">
                <a:sym typeface="Wingdings"/>
              </a:rPr>
              <a:t>Added password hashing using </a:t>
            </a:r>
            <a:r>
              <a:rPr lang="en-US" sz="3800" dirty="0" err="1">
                <a:sym typeface="Wingdings"/>
              </a:rPr>
              <a:t>BCrypt</a:t>
            </a:r>
            <a:endParaRPr lang="ro-RO" sz="3800" dirty="0">
              <a:sym typeface="Wingdings"/>
            </a:endParaRPr>
          </a:p>
          <a:p>
            <a:pPr lvl="1"/>
            <a:r>
              <a:rPr lang="en-US" sz="3800" dirty="0">
                <a:sym typeface="Wingdings"/>
              </a:rPr>
              <a:t>Added authorization and authentication </a:t>
            </a:r>
          </a:p>
          <a:p>
            <a:r>
              <a:rPr lang="en-US" sz="4000" dirty="0">
                <a:sym typeface="Wingdings"/>
              </a:rPr>
              <a:t>Add Tests </a:t>
            </a:r>
          </a:p>
          <a:p>
            <a:pPr lvl="1"/>
            <a:endParaRPr lang="en-US" sz="3800" dirty="0">
              <a:sym typeface="Wingdings"/>
            </a:endParaRPr>
          </a:p>
          <a:p>
            <a:pPr lvl="1"/>
            <a:endParaRPr lang="ro-RO" sz="3800" dirty="0">
              <a:sym typeface="Wingdings"/>
            </a:endParaRPr>
          </a:p>
          <a:p>
            <a:pPr lvl="1"/>
            <a:endParaRPr lang="ro-RO" dirty="0">
              <a:sym typeface="Wingdings"/>
            </a:endParaRPr>
          </a:p>
          <a:p>
            <a:pPr lvl="1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51579" y="786905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27635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Work in progress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1451579" y="2867896"/>
            <a:ext cx="9603275" cy="1561491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800" dirty="0"/>
              <a:t>Collaboration with all modules for integration;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800" dirty="0"/>
              <a:t>Tests;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800" dirty="0"/>
              <a:t>Fix Bugs</a:t>
            </a:r>
          </a:p>
        </p:txBody>
      </p:sp>
    </p:spTree>
    <p:extLst>
      <p:ext uri="{BB962C8B-B14F-4D97-AF65-F5344CB8AC3E}">
        <p14:creationId xmlns:p14="http://schemas.microsoft.com/office/powerpoint/2010/main" val="9743782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518</TotalTime>
  <Words>75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Wingdings</vt:lpstr>
      <vt:lpstr>Gallery</vt:lpstr>
      <vt:lpstr>M3-Microservice</vt:lpstr>
      <vt:lpstr>To do</vt:lpstr>
      <vt:lpstr>PowerPoint Presentation</vt:lpstr>
      <vt:lpstr>Work in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M3-Microservice</dc:title>
  <dc:creator>Corneliu Soficu</dc:creator>
  <cp:lastModifiedBy>Corneliu Soficu</cp:lastModifiedBy>
  <cp:revision>22</cp:revision>
  <dcterms:created xsi:type="dcterms:W3CDTF">2017-05-04T12:58:41Z</dcterms:created>
  <dcterms:modified xsi:type="dcterms:W3CDTF">2017-05-14T08:07:21Z</dcterms:modified>
</cp:coreProperties>
</file>