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36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0860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9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8387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208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828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283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310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59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5168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270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C6AC135-AC0C-4496-91DD-5D003A533B92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04D500D2-AB86-45B4-A216-C629B125F5F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086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87AA5-B430-96E9-AE9C-8DAED2B86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48465" y="19187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Franklin Gothic Demi" panose="020B0703020102020204" pitchFamily="34" charset="0"/>
              </a:rPr>
              <a:t>Warehouse Management</a:t>
            </a:r>
            <a:br>
              <a:rPr lang="en-IN" dirty="0">
                <a:latin typeface="Franklin Gothic Demi" panose="020B0703020102020204" pitchFamily="34" charset="0"/>
              </a:rPr>
            </a:br>
            <a:r>
              <a:rPr lang="en-IN" dirty="0">
                <a:latin typeface="Franklin Gothic Demi" panose="020B0703020102020204" pitchFamily="34" charset="0"/>
              </a:rPr>
              <a:t>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66106-5DC3-D072-50D9-21D1EA170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20465" y="6414065"/>
            <a:ext cx="9144000" cy="1655762"/>
          </a:xfrm>
        </p:spPr>
        <p:txBody>
          <a:bodyPr/>
          <a:lstStyle/>
          <a:p>
            <a:r>
              <a:rPr lang="en-IN" dirty="0"/>
              <a:t>By zeel Prajapati</a:t>
            </a:r>
          </a:p>
        </p:txBody>
      </p:sp>
    </p:spTree>
    <p:extLst>
      <p:ext uri="{BB962C8B-B14F-4D97-AF65-F5344CB8AC3E}">
        <p14:creationId xmlns:p14="http://schemas.microsoft.com/office/powerpoint/2010/main" val="3074862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A608D-C39C-D0AA-6113-2204ABBA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F3686-9301-4297-CB82-FA4C15421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2593357"/>
            <a:ext cx="10058400" cy="4050792"/>
          </a:xfrm>
        </p:spPr>
        <p:txBody>
          <a:bodyPr>
            <a:normAutofit/>
          </a:bodyPr>
          <a:lstStyle/>
          <a:p>
            <a:r>
              <a:rPr lang="en-US" sz="3200" dirty="0"/>
              <a:t>The </a:t>
            </a:r>
            <a:r>
              <a:rPr lang="en-US" sz="3200" b="1" dirty="0"/>
              <a:t>Warehouse Management System </a:t>
            </a:r>
            <a:r>
              <a:rPr lang="en-US" sz="3200" dirty="0"/>
              <a:t>is a Python-based tool designed to help businesses efficiently manage inventory, process orders, visualize stock levels, and save data using JSON files, making it ideal for small to medium-sized warehouses and retail stores.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34725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982F8-94A1-6325-1DCD-0C5C71930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Key feature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B5E0-24BF-4722-FADA-898F864B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75494" y="2219731"/>
            <a:ext cx="10058400" cy="4050792"/>
          </a:xfrm>
        </p:spPr>
        <p:txBody>
          <a:bodyPr/>
          <a:lstStyle/>
          <a:p>
            <a:pPr lvl="8"/>
            <a:r>
              <a:rPr lang="en-US" sz="3200" b="1" i="0" dirty="0">
                <a:effectLst/>
                <a:latin typeface="Inter"/>
              </a:rPr>
              <a:t>Add, update, and remove products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Process customer orders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Search products by ID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View product details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Visualize inventory levels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Save inventory data to JSON</a:t>
            </a:r>
          </a:p>
          <a:p>
            <a:pPr lvl="8">
              <a:spcBef>
                <a:spcPts val="300"/>
              </a:spcBef>
            </a:pPr>
            <a:r>
              <a:rPr lang="en-US" sz="3200" b="1" i="0" dirty="0">
                <a:effectLst/>
                <a:latin typeface="Inter"/>
              </a:rPr>
              <a:t>Load inventory data from JSON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455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09D55-C241-FDD9-858E-AA8FFBAA6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	MERITS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D1A6-7CB8-3BA0-9144-BB051160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3913" y="2497098"/>
            <a:ext cx="10058400" cy="4050792"/>
          </a:xfrm>
        </p:spPr>
        <p:txBody>
          <a:bodyPr>
            <a:normAutofit/>
          </a:bodyPr>
          <a:lstStyle/>
          <a:p>
            <a:r>
              <a:rPr lang="en-IN" sz="3200" b="1" i="0" dirty="0">
                <a:effectLst/>
                <a:latin typeface="Inter"/>
              </a:rPr>
              <a:t>Efficient Warehouse Management</a:t>
            </a:r>
          </a:p>
          <a:p>
            <a:r>
              <a:rPr lang="en-IN" sz="3200" b="1" i="0" dirty="0">
                <a:effectLst/>
                <a:latin typeface="Inter"/>
              </a:rPr>
              <a:t>Real-Time Tracking</a:t>
            </a:r>
          </a:p>
          <a:p>
            <a:r>
              <a:rPr lang="en-IN" sz="3200" b="1" i="0" dirty="0">
                <a:effectLst/>
                <a:latin typeface="Inter"/>
              </a:rPr>
              <a:t>Data Visualization</a:t>
            </a:r>
            <a:endParaRPr lang="en-IN" sz="3200" b="1" dirty="0">
              <a:latin typeface="Inter"/>
            </a:endParaRPr>
          </a:p>
          <a:p>
            <a:r>
              <a:rPr lang="en-IN" sz="3200" b="1" i="0" dirty="0">
                <a:effectLst/>
                <a:latin typeface="Inter"/>
              </a:rPr>
              <a:t>Data Persistence</a:t>
            </a:r>
          </a:p>
          <a:p>
            <a:r>
              <a:rPr lang="en-IN" sz="3200" b="1" i="0" dirty="0">
                <a:effectLst/>
                <a:latin typeface="Inter"/>
              </a:rPr>
              <a:t>Cost-Effective</a:t>
            </a:r>
          </a:p>
          <a:p>
            <a:pPr marL="0" indent="0">
              <a:buNone/>
            </a:pPr>
            <a:endParaRPr lang="en-IN" sz="3200" b="1" i="0" dirty="0"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88301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64A84-3E15-3D6D-0E46-8325555B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			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2939-F1EC-6AD0-6106-F28AAEC24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780" y="2093976"/>
            <a:ext cx="10058400" cy="4050792"/>
          </a:xfrm>
        </p:spPr>
        <p:txBody>
          <a:bodyPr>
            <a:noAutofit/>
          </a:bodyPr>
          <a:lstStyle/>
          <a:p>
            <a:r>
              <a:rPr lang="en-US" sz="3200" b="1" i="0" dirty="0">
                <a:effectLst/>
                <a:latin typeface="Inter"/>
              </a:rPr>
              <a:t>Advanced analytics and sales reports</a:t>
            </a:r>
          </a:p>
          <a:p>
            <a:r>
              <a:rPr lang="en-IN" sz="3200" b="1" i="0" dirty="0">
                <a:effectLst/>
                <a:latin typeface="Inter"/>
              </a:rPr>
              <a:t>Multi-warehouse support</a:t>
            </a:r>
          </a:p>
          <a:p>
            <a:r>
              <a:rPr lang="en-IN" sz="3200" b="1" i="0" dirty="0">
                <a:effectLst/>
                <a:latin typeface="Inter"/>
              </a:rPr>
              <a:t>Barcode/QR code integration</a:t>
            </a:r>
          </a:p>
          <a:p>
            <a:r>
              <a:rPr lang="en-US" sz="3200" b="1" i="0" dirty="0">
                <a:effectLst/>
                <a:latin typeface="Inter"/>
              </a:rPr>
              <a:t>User authentication and role-based access</a:t>
            </a:r>
          </a:p>
          <a:p>
            <a:r>
              <a:rPr lang="en-US" sz="3200" b="1" i="0" dirty="0">
                <a:effectLst/>
                <a:latin typeface="Inter"/>
              </a:rPr>
              <a:t>Low stock alerts and notifications</a:t>
            </a:r>
          </a:p>
          <a:p>
            <a:r>
              <a:rPr lang="en-IN" sz="3200" b="1" i="0" dirty="0">
                <a:effectLst/>
                <a:latin typeface="Inter"/>
              </a:rPr>
              <a:t>E-commerce platform integration</a:t>
            </a:r>
          </a:p>
          <a:p>
            <a:r>
              <a:rPr lang="en-IN" sz="3200" b="1" i="0" dirty="0">
                <a:effectLst/>
                <a:latin typeface="Inter"/>
              </a:rPr>
              <a:t>Expense and cost tracking</a:t>
            </a:r>
          </a:p>
          <a:p>
            <a:endParaRPr lang="en-IN" sz="3200" b="1" dirty="0"/>
          </a:p>
        </p:txBody>
      </p:sp>
    </p:spTree>
    <p:extLst>
      <p:ext uri="{BB962C8B-B14F-4D97-AF65-F5344CB8AC3E}">
        <p14:creationId xmlns:p14="http://schemas.microsoft.com/office/powerpoint/2010/main" val="1541279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A9D2EA1-DE47-2C6A-70CF-D0D127AF9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2299" y="2786462"/>
            <a:ext cx="7891272" cy="1069848"/>
          </a:xfrm>
        </p:spPr>
        <p:txBody>
          <a:bodyPr>
            <a:noAutofit/>
          </a:bodyPr>
          <a:lstStyle/>
          <a:p>
            <a:r>
              <a:rPr lang="en-IN" sz="8000" dirty="0"/>
              <a:t>THANK YOU…..</a:t>
            </a:r>
          </a:p>
        </p:txBody>
      </p:sp>
    </p:spTree>
    <p:extLst>
      <p:ext uri="{BB962C8B-B14F-4D97-AF65-F5344CB8AC3E}">
        <p14:creationId xmlns:p14="http://schemas.microsoft.com/office/powerpoint/2010/main" val="24721327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65</TotalTime>
  <Words>138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Franklin Gothic Demi</vt:lpstr>
      <vt:lpstr>Inter</vt:lpstr>
      <vt:lpstr>Rockwell</vt:lpstr>
      <vt:lpstr>Rockwell Condensed</vt:lpstr>
      <vt:lpstr>Wingdings</vt:lpstr>
      <vt:lpstr>Wood Type</vt:lpstr>
      <vt:lpstr>Warehouse Management System</vt:lpstr>
      <vt:lpstr>   Introduction</vt:lpstr>
      <vt:lpstr>             Key feature</vt:lpstr>
      <vt:lpstr>    MERITS</vt:lpstr>
      <vt:lpstr>   future scope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zeel prajapati</dc:creator>
  <cp:lastModifiedBy>zeel prajapati</cp:lastModifiedBy>
  <cp:revision>2</cp:revision>
  <dcterms:created xsi:type="dcterms:W3CDTF">2025-02-26T19:23:18Z</dcterms:created>
  <dcterms:modified xsi:type="dcterms:W3CDTF">2025-02-27T03:14:37Z</dcterms:modified>
</cp:coreProperties>
</file>