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d1WwnJU2n0" TargetMode="External"/><Relationship Id="rId1" Type="http://schemas.openxmlformats.org/officeDocument/2006/relationships/hyperlink" Target="https://youtu.be/0m3kBEFjWR4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d1WwnJU2n0" TargetMode="External"/><Relationship Id="rId1" Type="http://schemas.openxmlformats.org/officeDocument/2006/relationships/hyperlink" Target="https://youtu.be/0m3kBEFjWR4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8A050F-3A3B-43D4-8326-87338039AC32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AC941DE-5258-464A-A038-2D990948C97E}">
      <dgm:prSet/>
      <dgm:spPr/>
      <dgm:t>
        <a:bodyPr/>
        <a:lstStyle/>
        <a:p>
          <a:r>
            <a:rPr lang="en-US"/>
            <a:t>Laundry – Non Real Time: </a:t>
          </a:r>
          <a:r>
            <a:rPr lang="en-US">
              <a:hlinkClick xmlns:r="http://schemas.openxmlformats.org/officeDocument/2006/relationships" r:id="rId1"/>
            </a:rPr>
            <a:t>https://youtu.be/0m3kBEFjWR4</a:t>
          </a:r>
          <a:endParaRPr lang="en-US"/>
        </a:p>
      </dgm:t>
    </dgm:pt>
    <dgm:pt modelId="{8E596D36-D2DE-4173-9EA3-BBBBFC6AB8E4}" type="parTrans" cxnId="{AB42E8DF-CF0E-4EF7-A84C-6FF37112C1F8}">
      <dgm:prSet/>
      <dgm:spPr/>
      <dgm:t>
        <a:bodyPr/>
        <a:lstStyle/>
        <a:p>
          <a:endParaRPr lang="en-US"/>
        </a:p>
      </dgm:t>
    </dgm:pt>
    <dgm:pt modelId="{BCC3CC39-25EF-44CE-9FD6-A0231A6F7AE6}" type="sibTrans" cxnId="{AB42E8DF-CF0E-4EF7-A84C-6FF37112C1F8}">
      <dgm:prSet/>
      <dgm:spPr/>
      <dgm:t>
        <a:bodyPr/>
        <a:lstStyle/>
        <a:p>
          <a:endParaRPr lang="en-US"/>
        </a:p>
      </dgm:t>
    </dgm:pt>
    <dgm:pt modelId="{DD9075E8-5230-4754-B60C-AFBDCF9889D1}">
      <dgm:prSet/>
      <dgm:spPr/>
      <dgm:t>
        <a:bodyPr/>
        <a:lstStyle/>
        <a:p>
          <a:r>
            <a:rPr lang="en-US"/>
            <a:t>Laundry – Real Time : </a:t>
          </a:r>
          <a:r>
            <a:rPr lang="en-US">
              <a:hlinkClick xmlns:r="http://schemas.openxmlformats.org/officeDocument/2006/relationships" r:id="rId2"/>
            </a:rPr>
            <a:t>https://youtu.be/Ud1WwnJU2n0</a:t>
          </a:r>
          <a:endParaRPr lang="en-US"/>
        </a:p>
      </dgm:t>
    </dgm:pt>
    <dgm:pt modelId="{A6A7C32A-0A47-4A9E-B1AC-952E3F3B46FA}" type="parTrans" cxnId="{083047F0-8A7C-40D2-81F0-272DC1007F0F}">
      <dgm:prSet/>
      <dgm:spPr/>
      <dgm:t>
        <a:bodyPr/>
        <a:lstStyle/>
        <a:p>
          <a:endParaRPr lang="en-US"/>
        </a:p>
      </dgm:t>
    </dgm:pt>
    <dgm:pt modelId="{7ABC682F-A036-4C39-B6DD-FCCEBF5BB8B4}" type="sibTrans" cxnId="{083047F0-8A7C-40D2-81F0-272DC1007F0F}">
      <dgm:prSet/>
      <dgm:spPr/>
      <dgm:t>
        <a:bodyPr/>
        <a:lstStyle/>
        <a:p>
          <a:endParaRPr lang="en-US"/>
        </a:p>
      </dgm:t>
    </dgm:pt>
    <dgm:pt modelId="{F658CD79-9755-42C7-8B9E-4BD7985A21A6}">
      <dgm:prSet/>
      <dgm:spPr/>
      <dgm:t>
        <a:bodyPr/>
        <a:lstStyle/>
        <a:p>
          <a:r>
            <a:rPr lang="en-US"/>
            <a:t>Vacuum- Non Real Time: </a:t>
          </a:r>
        </a:p>
      </dgm:t>
    </dgm:pt>
    <dgm:pt modelId="{0689E546-4B1B-47F0-8E62-5C4ECDED7CB1}" type="parTrans" cxnId="{2BADEECC-B385-442A-BEE7-82A96FADEBA7}">
      <dgm:prSet/>
      <dgm:spPr/>
      <dgm:t>
        <a:bodyPr/>
        <a:lstStyle/>
        <a:p>
          <a:endParaRPr lang="en-US"/>
        </a:p>
      </dgm:t>
    </dgm:pt>
    <dgm:pt modelId="{0DB44932-714C-4287-9C4F-92D0AD963D3C}" type="sibTrans" cxnId="{2BADEECC-B385-442A-BEE7-82A96FADEBA7}">
      <dgm:prSet/>
      <dgm:spPr/>
      <dgm:t>
        <a:bodyPr/>
        <a:lstStyle/>
        <a:p>
          <a:endParaRPr lang="en-US"/>
        </a:p>
      </dgm:t>
    </dgm:pt>
    <dgm:pt modelId="{53D1C4D0-0028-4E23-BD39-5DE58EED49F9}">
      <dgm:prSet/>
      <dgm:spPr/>
      <dgm:t>
        <a:bodyPr/>
        <a:lstStyle/>
        <a:p>
          <a:r>
            <a:rPr lang="en-US"/>
            <a:t>Vacuum- Real Time: </a:t>
          </a:r>
        </a:p>
      </dgm:t>
    </dgm:pt>
    <dgm:pt modelId="{B8B20CB2-5E5F-431F-9720-EB58AE6C2322}" type="parTrans" cxnId="{FA34B1E7-E94C-447A-B150-23B98F9862B3}">
      <dgm:prSet/>
      <dgm:spPr/>
      <dgm:t>
        <a:bodyPr/>
        <a:lstStyle/>
        <a:p>
          <a:endParaRPr lang="en-US"/>
        </a:p>
      </dgm:t>
    </dgm:pt>
    <dgm:pt modelId="{102E2374-4040-4767-9B19-B98F81D4B60C}" type="sibTrans" cxnId="{FA34B1E7-E94C-447A-B150-23B98F9862B3}">
      <dgm:prSet/>
      <dgm:spPr/>
      <dgm:t>
        <a:bodyPr/>
        <a:lstStyle/>
        <a:p>
          <a:endParaRPr lang="en-US"/>
        </a:p>
      </dgm:t>
    </dgm:pt>
    <dgm:pt modelId="{2BB010BF-A384-4C7B-879D-5C7636C32FA9}" type="pres">
      <dgm:prSet presAssocID="{538A050F-3A3B-43D4-8326-87338039AC32}" presName="vert0" presStyleCnt="0">
        <dgm:presLayoutVars>
          <dgm:dir/>
          <dgm:animOne val="branch"/>
          <dgm:animLvl val="lvl"/>
        </dgm:presLayoutVars>
      </dgm:prSet>
      <dgm:spPr/>
    </dgm:pt>
    <dgm:pt modelId="{3CDBC76B-FFB2-4579-AD0D-CE14BA38277E}" type="pres">
      <dgm:prSet presAssocID="{2AC941DE-5258-464A-A038-2D990948C97E}" presName="thickLine" presStyleLbl="alignNode1" presStyleIdx="0" presStyleCnt="4"/>
      <dgm:spPr/>
    </dgm:pt>
    <dgm:pt modelId="{86D49885-5B42-408C-B16B-20323DBE15D6}" type="pres">
      <dgm:prSet presAssocID="{2AC941DE-5258-464A-A038-2D990948C97E}" presName="horz1" presStyleCnt="0"/>
      <dgm:spPr/>
    </dgm:pt>
    <dgm:pt modelId="{D7A75BE1-1BED-430C-A9F7-4E3C46464891}" type="pres">
      <dgm:prSet presAssocID="{2AC941DE-5258-464A-A038-2D990948C97E}" presName="tx1" presStyleLbl="revTx" presStyleIdx="0" presStyleCnt="4"/>
      <dgm:spPr/>
    </dgm:pt>
    <dgm:pt modelId="{7F877F64-A9A5-4F00-8A09-587D0D01EF4A}" type="pres">
      <dgm:prSet presAssocID="{2AC941DE-5258-464A-A038-2D990948C97E}" presName="vert1" presStyleCnt="0"/>
      <dgm:spPr/>
    </dgm:pt>
    <dgm:pt modelId="{CFF96400-D454-4FB3-936D-EB6336CDA78C}" type="pres">
      <dgm:prSet presAssocID="{DD9075E8-5230-4754-B60C-AFBDCF9889D1}" presName="thickLine" presStyleLbl="alignNode1" presStyleIdx="1" presStyleCnt="4"/>
      <dgm:spPr/>
    </dgm:pt>
    <dgm:pt modelId="{F4F00025-0559-4533-99D0-1F2A5FCEA249}" type="pres">
      <dgm:prSet presAssocID="{DD9075E8-5230-4754-B60C-AFBDCF9889D1}" presName="horz1" presStyleCnt="0"/>
      <dgm:spPr/>
    </dgm:pt>
    <dgm:pt modelId="{12ED4225-424F-4F55-980D-A283FD22FD5C}" type="pres">
      <dgm:prSet presAssocID="{DD9075E8-5230-4754-B60C-AFBDCF9889D1}" presName="tx1" presStyleLbl="revTx" presStyleIdx="1" presStyleCnt="4"/>
      <dgm:spPr/>
    </dgm:pt>
    <dgm:pt modelId="{791D3CB6-65E0-48BF-82EE-B1F39A511539}" type="pres">
      <dgm:prSet presAssocID="{DD9075E8-5230-4754-B60C-AFBDCF9889D1}" presName="vert1" presStyleCnt="0"/>
      <dgm:spPr/>
    </dgm:pt>
    <dgm:pt modelId="{F3B95316-9ECA-4404-9CCF-2AD87C53FCDC}" type="pres">
      <dgm:prSet presAssocID="{F658CD79-9755-42C7-8B9E-4BD7985A21A6}" presName="thickLine" presStyleLbl="alignNode1" presStyleIdx="2" presStyleCnt="4"/>
      <dgm:spPr/>
    </dgm:pt>
    <dgm:pt modelId="{82DABB00-29BE-4037-AE20-F6E248358FC3}" type="pres">
      <dgm:prSet presAssocID="{F658CD79-9755-42C7-8B9E-4BD7985A21A6}" presName="horz1" presStyleCnt="0"/>
      <dgm:spPr/>
    </dgm:pt>
    <dgm:pt modelId="{37070BD3-D265-48F7-9CD1-FCA08A8FC2FE}" type="pres">
      <dgm:prSet presAssocID="{F658CD79-9755-42C7-8B9E-4BD7985A21A6}" presName="tx1" presStyleLbl="revTx" presStyleIdx="2" presStyleCnt="4"/>
      <dgm:spPr/>
    </dgm:pt>
    <dgm:pt modelId="{913C9E95-A3C7-4E6F-86A2-7C13B1CDC7E0}" type="pres">
      <dgm:prSet presAssocID="{F658CD79-9755-42C7-8B9E-4BD7985A21A6}" presName="vert1" presStyleCnt="0"/>
      <dgm:spPr/>
    </dgm:pt>
    <dgm:pt modelId="{D1064DE8-2C03-4CEA-B54B-FB698CB45AF6}" type="pres">
      <dgm:prSet presAssocID="{53D1C4D0-0028-4E23-BD39-5DE58EED49F9}" presName="thickLine" presStyleLbl="alignNode1" presStyleIdx="3" presStyleCnt="4"/>
      <dgm:spPr/>
    </dgm:pt>
    <dgm:pt modelId="{20A3A585-0F9C-4A17-84F5-8D01E338D5C9}" type="pres">
      <dgm:prSet presAssocID="{53D1C4D0-0028-4E23-BD39-5DE58EED49F9}" presName="horz1" presStyleCnt="0"/>
      <dgm:spPr/>
    </dgm:pt>
    <dgm:pt modelId="{BC2E2F4A-8614-428B-AC25-581DDC49E1A1}" type="pres">
      <dgm:prSet presAssocID="{53D1C4D0-0028-4E23-BD39-5DE58EED49F9}" presName="tx1" presStyleLbl="revTx" presStyleIdx="3" presStyleCnt="4"/>
      <dgm:spPr/>
    </dgm:pt>
    <dgm:pt modelId="{E689C832-24A3-42FF-AFEE-B8F3D36BFCEF}" type="pres">
      <dgm:prSet presAssocID="{53D1C4D0-0028-4E23-BD39-5DE58EED49F9}" presName="vert1" presStyleCnt="0"/>
      <dgm:spPr/>
    </dgm:pt>
  </dgm:ptLst>
  <dgm:cxnLst>
    <dgm:cxn modelId="{EDF34015-F786-4E7E-8C14-4E515F21876C}" type="presOf" srcId="{2AC941DE-5258-464A-A038-2D990948C97E}" destId="{D7A75BE1-1BED-430C-A9F7-4E3C46464891}" srcOrd="0" destOrd="0" presId="urn:microsoft.com/office/officeart/2008/layout/LinedList"/>
    <dgm:cxn modelId="{43F2855B-B0D0-47E6-9D11-FA9E1A17288A}" type="presOf" srcId="{DD9075E8-5230-4754-B60C-AFBDCF9889D1}" destId="{12ED4225-424F-4F55-980D-A283FD22FD5C}" srcOrd="0" destOrd="0" presId="urn:microsoft.com/office/officeart/2008/layout/LinedList"/>
    <dgm:cxn modelId="{78981B9A-FAF2-49A5-B935-18BEA093E211}" type="presOf" srcId="{F658CD79-9755-42C7-8B9E-4BD7985A21A6}" destId="{37070BD3-D265-48F7-9CD1-FCA08A8FC2FE}" srcOrd="0" destOrd="0" presId="urn:microsoft.com/office/officeart/2008/layout/LinedList"/>
    <dgm:cxn modelId="{F9715EB2-FC8C-42F3-94B5-663DB6B88E9E}" type="presOf" srcId="{538A050F-3A3B-43D4-8326-87338039AC32}" destId="{2BB010BF-A384-4C7B-879D-5C7636C32FA9}" srcOrd="0" destOrd="0" presId="urn:microsoft.com/office/officeart/2008/layout/LinedList"/>
    <dgm:cxn modelId="{2BADEECC-B385-442A-BEE7-82A96FADEBA7}" srcId="{538A050F-3A3B-43D4-8326-87338039AC32}" destId="{F658CD79-9755-42C7-8B9E-4BD7985A21A6}" srcOrd="2" destOrd="0" parTransId="{0689E546-4B1B-47F0-8E62-5C4ECDED7CB1}" sibTransId="{0DB44932-714C-4287-9C4F-92D0AD963D3C}"/>
    <dgm:cxn modelId="{38DE57D2-61A2-4B16-9FA4-69E4849B855B}" type="presOf" srcId="{53D1C4D0-0028-4E23-BD39-5DE58EED49F9}" destId="{BC2E2F4A-8614-428B-AC25-581DDC49E1A1}" srcOrd="0" destOrd="0" presId="urn:microsoft.com/office/officeart/2008/layout/LinedList"/>
    <dgm:cxn modelId="{AB42E8DF-CF0E-4EF7-A84C-6FF37112C1F8}" srcId="{538A050F-3A3B-43D4-8326-87338039AC32}" destId="{2AC941DE-5258-464A-A038-2D990948C97E}" srcOrd="0" destOrd="0" parTransId="{8E596D36-D2DE-4173-9EA3-BBBBFC6AB8E4}" sibTransId="{BCC3CC39-25EF-44CE-9FD6-A0231A6F7AE6}"/>
    <dgm:cxn modelId="{FA34B1E7-E94C-447A-B150-23B98F9862B3}" srcId="{538A050F-3A3B-43D4-8326-87338039AC32}" destId="{53D1C4D0-0028-4E23-BD39-5DE58EED49F9}" srcOrd="3" destOrd="0" parTransId="{B8B20CB2-5E5F-431F-9720-EB58AE6C2322}" sibTransId="{102E2374-4040-4767-9B19-B98F81D4B60C}"/>
    <dgm:cxn modelId="{083047F0-8A7C-40D2-81F0-272DC1007F0F}" srcId="{538A050F-3A3B-43D4-8326-87338039AC32}" destId="{DD9075E8-5230-4754-B60C-AFBDCF9889D1}" srcOrd="1" destOrd="0" parTransId="{A6A7C32A-0A47-4A9E-B1AC-952E3F3B46FA}" sibTransId="{7ABC682F-A036-4C39-B6DD-FCCEBF5BB8B4}"/>
    <dgm:cxn modelId="{24574D22-7D85-4342-A288-CE64B512F950}" type="presParOf" srcId="{2BB010BF-A384-4C7B-879D-5C7636C32FA9}" destId="{3CDBC76B-FFB2-4579-AD0D-CE14BA38277E}" srcOrd="0" destOrd="0" presId="urn:microsoft.com/office/officeart/2008/layout/LinedList"/>
    <dgm:cxn modelId="{2D2C7D04-A002-4CC8-9E8D-BC33771A58AB}" type="presParOf" srcId="{2BB010BF-A384-4C7B-879D-5C7636C32FA9}" destId="{86D49885-5B42-408C-B16B-20323DBE15D6}" srcOrd="1" destOrd="0" presId="urn:microsoft.com/office/officeart/2008/layout/LinedList"/>
    <dgm:cxn modelId="{649F64BF-F082-4E4F-AA4E-0FE1124DD048}" type="presParOf" srcId="{86D49885-5B42-408C-B16B-20323DBE15D6}" destId="{D7A75BE1-1BED-430C-A9F7-4E3C46464891}" srcOrd="0" destOrd="0" presId="urn:microsoft.com/office/officeart/2008/layout/LinedList"/>
    <dgm:cxn modelId="{0259D4E2-EA19-4B9E-8910-1726D44EEA72}" type="presParOf" srcId="{86D49885-5B42-408C-B16B-20323DBE15D6}" destId="{7F877F64-A9A5-4F00-8A09-587D0D01EF4A}" srcOrd="1" destOrd="0" presId="urn:microsoft.com/office/officeart/2008/layout/LinedList"/>
    <dgm:cxn modelId="{DC50E150-EE7D-416C-8AF2-7DB6FB90F1D7}" type="presParOf" srcId="{2BB010BF-A384-4C7B-879D-5C7636C32FA9}" destId="{CFF96400-D454-4FB3-936D-EB6336CDA78C}" srcOrd="2" destOrd="0" presId="urn:microsoft.com/office/officeart/2008/layout/LinedList"/>
    <dgm:cxn modelId="{2F581702-B70F-400B-8CB7-BECD2C534255}" type="presParOf" srcId="{2BB010BF-A384-4C7B-879D-5C7636C32FA9}" destId="{F4F00025-0559-4533-99D0-1F2A5FCEA249}" srcOrd="3" destOrd="0" presId="urn:microsoft.com/office/officeart/2008/layout/LinedList"/>
    <dgm:cxn modelId="{BA23EFB0-16DC-4ED6-B488-1E1D232B4BE1}" type="presParOf" srcId="{F4F00025-0559-4533-99D0-1F2A5FCEA249}" destId="{12ED4225-424F-4F55-980D-A283FD22FD5C}" srcOrd="0" destOrd="0" presId="urn:microsoft.com/office/officeart/2008/layout/LinedList"/>
    <dgm:cxn modelId="{EDEEEC6D-1B86-42EE-8716-282630174491}" type="presParOf" srcId="{F4F00025-0559-4533-99D0-1F2A5FCEA249}" destId="{791D3CB6-65E0-48BF-82EE-B1F39A511539}" srcOrd="1" destOrd="0" presId="urn:microsoft.com/office/officeart/2008/layout/LinedList"/>
    <dgm:cxn modelId="{44353509-FA49-4EC8-A66D-22031CB4DC87}" type="presParOf" srcId="{2BB010BF-A384-4C7B-879D-5C7636C32FA9}" destId="{F3B95316-9ECA-4404-9CCF-2AD87C53FCDC}" srcOrd="4" destOrd="0" presId="urn:microsoft.com/office/officeart/2008/layout/LinedList"/>
    <dgm:cxn modelId="{1D7D61A5-2522-4E6B-B2A9-186FF240620D}" type="presParOf" srcId="{2BB010BF-A384-4C7B-879D-5C7636C32FA9}" destId="{82DABB00-29BE-4037-AE20-F6E248358FC3}" srcOrd="5" destOrd="0" presId="urn:microsoft.com/office/officeart/2008/layout/LinedList"/>
    <dgm:cxn modelId="{8B497AF6-7D54-479A-9B62-1D655162F841}" type="presParOf" srcId="{82DABB00-29BE-4037-AE20-F6E248358FC3}" destId="{37070BD3-D265-48F7-9CD1-FCA08A8FC2FE}" srcOrd="0" destOrd="0" presId="urn:microsoft.com/office/officeart/2008/layout/LinedList"/>
    <dgm:cxn modelId="{D9D42493-124A-4D18-A185-D98235017CA1}" type="presParOf" srcId="{82DABB00-29BE-4037-AE20-F6E248358FC3}" destId="{913C9E95-A3C7-4E6F-86A2-7C13B1CDC7E0}" srcOrd="1" destOrd="0" presId="urn:microsoft.com/office/officeart/2008/layout/LinedList"/>
    <dgm:cxn modelId="{EDC78799-3815-4F02-9ADA-388702084CE9}" type="presParOf" srcId="{2BB010BF-A384-4C7B-879D-5C7636C32FA9}" destId="{D1064DE8-2C03-4CEA-B54B-FB698CB45AF6}" srcOrd="6" destOrd="0" presId="urn:microsoft.com/office/officeart/2008/layout/LinedList"/>
    <dgm:cxn modelId="{4A4AB298-1AE9-4A7C-A547-3F9B4951AC3F}" type="presParOf" srcId="{2BB010BF-A384-4C7B-879D-5C7636C32FA9}" destId="{20A3A585-0F9C-4A17-84F5-8D01E338D5C9}" srcOrd="7" destOrd="0" presId="urn:microsoft.com/office/officeart/2008/layout/LinedList"/>
    <dgm:cxn modelId="{8438115C-4955-45E1-873B-10D4DB9A0F9F}" type="presParOf" srcId="{20A3A585-0F9C-4A17-84F5-8D01E338D5C9}" destId="{BC2E2F4A-8614-428B-AC25-581DDC49E1A1}" srcOrd="0" destOrd="0" presId="urn:microsoft.com/office/officeart/2008/layout/LinedList"/>
    <dgm:cxn modelId="{DF01BF23-BB26-4895-9C91-6872FA093E97}" type="presParOf" srcId="{20A3A585-0F9C-4A17-84F5-8D01E338D5C9}" destId="{E689C832-24A3-42FF-AFEE-B8F3D36BFCE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BC76B-FFB2-4579-AD0D-CE14BA38277E}">
      <dsp:nvSpPr>
        <dsp:cNvPr id="0" name=""/>
        <dsp:cNvSpPr/>
      </dsp:nvSpPr>
      <dsp:spPr>
        <a:xfrm>
          <a:off x="0" y="0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A75BE1-1BED-430C-A9F7-4E3C46464891}">
      <dsp:nvSpPr>
        <dsp:cNvPr id="0" name=""/>
        <dsp:cNvSpPr/>
      </dsp:nvSpPr>
      <dsp:spPr>
        <a:xfrm>
          <a:off x="0" y="0"/>
          <a:ext cx="7315200" cy="113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Laundry – Non Real Time: </a:t>
          </a:r>
          <a:r>
            <a:rPr lang="en-US" sz="3100" kern="1200">
              <a:hlinkClick xmlns:r="http://schemas.openxmlformats.org/officeDocument/2006/relationships" r:id="rId1"/>
            </a:rPr>
            <a:t>https://youtu.be/0m3kBEFjWR4</a:t>
          </a:r>
          <a:endParaRPr lang="en-US" sz="3100" kern="1200"/>
        </a:p>
      </dsp:txBody>
      <dsp:txXfrm>
        <a:off x="0" y="0"/>
        <a:ext cx="7315200" cy="1131176"/>
      </dsp:txXfrm>
    </dsp:sp>
    <dsp:sp modelId="{CFF96400-D454-4FB3-936D-EB6336CDA78C}">
      <dsp:nvSpPr>
        <dsp:cNvPr id="0" name=""/>
        <dsp:cNvSpPr/>
      </dsp:nvSpPr>
      <dsp:spPr>
        <a:xfrm>
          <a:off x="0" y="1131176"/>
          <a:ext cx="73152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ED4225-424F-4F55-980D-A283FD22FD5C}">
      <dsp:nvSpPr>
        <dsp:cNvPr id="0" name=""/>
        <dsp:cNvSpPr/>
      </dsp:nvSpPr>
      <dsp:spPr>
        <a:xfrm>
          <a:off x="0" y="1131176"/>
          <a:ext cx="7315200" cy="113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Laundry – Real Time : </a:t>
          </a:r>
          <a:r>
            <a:rPr lang="en-US" sz="3100" kern="1200">
              <a:hlinkClick xmlns:r="http://schemas.openxmlformats.org/officeDocument/2006/relationships" r:id="rId2"/>
            </a:rPr>
            <a:t>https://youtu.be/Ud1WwnJU2n0</a:t>
          </a:r>
          <a:endParaRPr lang="en-US" sz="3100" kern="1200"/>
        </a:p>
      </dsp:txBody>
      <dsp:txXfrm>
        <a:off x="0" y="1131176"/>
        <a:ext cx="7315200" cy="1131176"/>
      </dsp:txXfrm>
    </dsp:sp>
    <dsp:sp modelId="{F3B95316-9ECA-4404-9CCF-2AD87C53FCDC}">
      <dsp:nvSpPr>
        <dsp:cNvPr id="0" name=""/>
        <dsp:cNvSpPr/>
      </dsp:nvSpPr>
      <dsp:spPr>
        <a:xfrm>
          <a:off x="0" y="2262353"/>
          <a:ext cx="73152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7070BD3-D265-48F7-9CD1-FCA08A8FC2FE}">
      <dsp:nvSpPr>
        <dsp:cNvPr id="0" name=""/>
        <dsp:cNvSpPr/>
      </dsp:nvSpPr>
      <dsp:spPr>
        <a:xfrm>
          <a:off x="0" y="2262353"/>
          <a:ext cx="7315200" cy="113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Vacuum- Non Real Time: </a:t>
          </a:r>
        </a:p>
      </dsp:txBody>
      <dsp:txXfrm>
        <a:off x="0" y="2262353"/>
        <a:ext cx="7315200" cy="1131176"/>
      </dsp:txXfrm>
    </dsp:sp>
    <dsp:sp modelId="{D1064DE8-2C03-4CEA-B54B-FB698CB45AF6}">
      <dsp:nvSpPr>
        <dsp:cNvPr id="0" name=""/>
        <dsp:cNvSpPr/>
      </dsp:nvSpPr>
      <dsp:spPr>
        <a:xfrm>
          <a:off x="0" y="3393529"/>
          <a:ext cx="73152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2E2F4A-8614-428B-AC25-581DDC49E1A1}">
      <dsp:nvSpPr>
        <dsp:cNvPr id="0" name=""/>
        <dsp:cNvSpPr/>
      </dsp:nvSpPr>
      <dsp:spPr>
        <a:xfrm>
          <a:off x="0" y="3393529"/>
          <a:ext cx="7315200" cy="113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Vacuum- Real Time: </a:t>
          </a:r>
        </a:p>
      </dsp:txBody>
      <dsp:txXfrm>
        <a:off x="0" y="3393529"/>
        <a:ext cx="7315200" cy="1131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1CE5-0FD4-491B-9F73-30BF0AFB1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5DFCC-B676-4452-9DCE-6B75F5E11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28201-1A2E-4DE3-99A7-E68624BC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9F501-3C79-49D2-8BE5-E3CBF5F3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B61F7-4C20-4657-A4F2-4C493C62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1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5FE7-8DE2-4A5F-8186-9389F8CD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8433C-5D50-4407-98C7-8558DAD52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E5430-68FC-4B5B-8207-0A1527DD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DDBFD-D386-40CE-868F-E83D2DCF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08E84-B0D1-4EE1-9C49-76E836F4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6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9C203-47B1-43D7-8078-4CB81A423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36CDE-A962-4609-B91C-8D6372C97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FBF97-F0A6-408C-AF9D-6F83A664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4FA3E-496C-4450-99E0-2857594C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E6F2D-DBDE-4594-8302-6FAC5924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2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6BF9-4FB8-4911-A5F7-8F822A7C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F09C1-1565-486C-8097-67AB14133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B14E3-2D1D-4BC3-8D6E-F83FE9F1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012D4-D94B-448B-BE62-01BBC3C1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A92A4-1DA8-4399-87E0-3A1BC33A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8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57E8-9265-49C8-A5C1-C5F7BC68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246EB-5C73-4D52-9B63-97D426C3C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D66DF-7B6D-4232-8664-ED3C912E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3B1FD-8627-4E70-A85B-AF6296ED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145F2-0AF4-4646-8FA7-313F8BEB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4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CD7B-5829-44B6-AE6F-3F416546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A04E1-C9CD-4696-896C-8E9DF3D29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FF699-B111-44B7-AB6C-BD4490307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DC54B-3067-4B6C-A541-C71EAF99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FDA28-43F4-491A-B4DE-EE613253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A3FB7-54D8-4AE2-9E29-B4CE0547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4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76AF-1FCB-4E31-83EB-2C3F6EED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F81A7-9F56-43FE-9AF5-034754C49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52B41-BABE-403A-A7E1-8E3AA6894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85BFB-FED3-45D9-8D76-9E5162032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A8CDA0-5D49-4B46-8998-8A7061720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93849-F194-4726-9293-EAFE6F52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62F40-645A-4A1A-A4CF-DD4AFA55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54594-D008-4078-9C45-FE554883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2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5A1D-7549-4912-87E0-C9CDF9AD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493A9-74AE-413D-8CE9-7AF5F562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F053E-4986-467E-A3D3-15BBCB57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B12FA-EF3C-4019-9201-4BEFA181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2A774B-554D-454F-BD75-6D38E7CB5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C2FD6-96D7-45A9-B773-0522CBFD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EF2A1-0289-4962-A382-A413F6B3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8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24EB-A9E6-4AA9-B707-C2D4FAEA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9DE3-A92A-4425-8CD9-89C33D6C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B7BF1-8947-4247-984A-174483240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2ADC6-A2F2-4F05-89D7-50A916CB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29E1-F8E1-4464-90BF-D7D62A00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4596B-210B-4B1F-8E4E-6D279920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4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E1F6-9109-470C-AAEB-05954A2A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9BF9B-22AF-4000-9A75-FAA48F1E2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DA99E-689C-44A8-AF51-306DF7E91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310FD-3719-4959-A463-058C3FC5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FBD85-29D8-4A95-9438-2ED0E04A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D4376-1F43-49B0-B861-1B31AF3F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9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00D02-7EDB-480F-883F-C43D32CC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910D3-0796-4B26-9670-F5F13E10C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643C4-76F5-4B7B-A375-819B349DF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04ADA-F128-401B-AB3D-33BBB5CCB50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6EE6A-98CB-46BB-B3AB-A709C4228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1FC6D-C359-4374-ACA7-D2587110D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8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23E07-EAD2-45DB-AA4B-270FBCC79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Audio based Activity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A96C0-CAFA-413E-ADA2-8ABAD6B8E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Chandhini Grandhi, A53272378</a:t>
            </a:r>
          </a:p>
          <a:p>
            <a:pPr algn="l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Sivasankar Palaniappan, A53275703</a:t>
            </a:r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3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14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7AC40-1E2C-4B4E-A01C-4DE504E5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idea and 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EB80-D574-4104-86CB-AAF9CD2DA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/>
              <a:t>Key idea: Detect sound based activities using a simple and cheap microphone based setup. </a:t>
            </a:r>
          </a:p>
          <a:p>
            <a:r>
              <a:rPr lang="en-US" sz="2000"/>
              <a:t>System Design: 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A0B18A-5BF5-45C5-8747-A63FA42C6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536081"/>
            <a:ext cx="6894236" cy="23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4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608F-72F9-46BD-9243-1CCB4A7F4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HW and SW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A3BC-B513-4396-B63F-23040D3E8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Hardware:</a:t>
            </a:r>
          </a:p>
          <a:p>
            <a:pPr lvl="1"/>
            <a:r>
              <a:rPr lang="en-US" sz="2000"/>
              <a:t>Raspberry pi 3 – Model B</a:t>
            </a:r>
          </a:p>
          <a:p>
            <a:pPr lvl="1"/>
            <a:r>
              <a:rPr lang="en-US" sz="2000"/>
              <a:t>Computer USB Microphone</a:t>
            </a:r>
          </a:p>
          <a:p>
            <a:pPr marL="457200" lvl="1" indent="0">
              <a:buNone/>
            </a:pPr>
            <a:endParaRPr lang="en-US" sz="2000"/>
          </a:p>
          <a:p>
            <a:r>
              <a:rPr lang="en-US" sz="2000"/>
              <a:t>Software: </a:t>
            </a:r>
          </a:p>
          <a:p>
            <a:pPr lvl="1"/>
            <a:r>
              <a:rPr lang="en-US" sz="2000"/>
              <a:t>Python </a:t>
            </a:r>
          </a:p>
          <a:p>
            <a:pPr lvl="1"/>
            <a:r>
              <a:rPr lang="en-US" sz="2000"/>
              <a:t>Frameworks:</a:t>
            </a:r>
          </a:p>
          <a:p>
            <a:pPr lvl="2"/>
            <a:r>
              <a:rPr lang="en-US" dirty="0"/>
              <a:t>Mic : </a:t>
            </a:r>
            <a:r>
              <a:rPr lang="en-US"/>
              <a:t>Alsa</a:t>
            </a:r>
            <a:r>
              <a:rPr lang="en-US" dirty="0"/>
              <a:t> Audio, </a:t>
            </a:r>
            <a:r>
              <a:rPr lang="en-US"/>
              <a:t>Pyaudio</a:t>
            </a:r>
            <a:endParaRPr lang="en-US" dirty="0"/>
          </a:p>
          <a:p>
            <a:pPr lvl="2"/>
            <a:r>
              <a:rPr lang="en-US" dirty="0"/>
              <a:t>ML algorithms -  </a:t>
            </a:r>
            <a:r>
              <a:rPr lang="en-US"/>
              <a:t>Scikit</a:t>
            </a:r>
            <a:r>
              <a:rPr lang="en-US" dirty="0"/>
              <a:t>-Learn, </a:t>
            </a:r>
            <a:r>
              <a:rPr lang="en-US"/>
              <a:t>Numpy</a:t>
            </a:r>
            <a:endParaRPr lang="en-US" dirty="0"/>
          </a:p>
          <a:p>
            <a:pPr lvl="2"/>
            <a:r>
              <a:rPr lang="en-US" dirty="0"/>
              <a:t>GUI - </a:t>
            </a:r>
            <a:r>
              <a:rPr lang="en-US"/>
              <a:t>Tkinter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83B4D-5F5B-4ED6-B958-9DD6D4E71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5"/>
          <a:stretch/>
        </p:blipFill>
        <p:spPr>
          <a:xfrm rot="5400000">
            <a:off x="-1111204" y="1111204"/>
            <a:ext cx="6858000" cy="463559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2061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45DCC-253C-4303-9C86-CBCDD668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FE844-5751-4C41-B8BB-E882DE144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Non-Real Time Processing: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Detected 5 activities with 10sec audio samples – 50 audio files for each activity.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Compared different ML classification algorithms based on accuracy and time for Raspberry Pi. </a:t>
            </a:r>
          </a:p>
          <a:p>
            <a:pPr marL="914400" lvl="2" indent="0">
              <a:buNone/>
            </a:pPr>
            <a:endParaRPr lang="en-US">
              <a:solidFill>
                <a:schemeClr val="bg1"/>
              </a:solidFill>
            </a:endParaRPr>
          </a:p>
          <a:p>
            <a:pPr lvl="1"/>
            <a:endParaRPr lang="en-US" sz="200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5618D1-48A7-4A67-9A09-DC66A8F23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25995"/>
              </p:ext>
            </p:extLst>
          </p:nvPr>
        </p:nvGraphicFramePr>
        <p:xfrm>
          <a:off x="5705946" y="643467"/>
          <a:ext cx="5434404" cy="54102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00066">
                  <a:extLst>
                    <a:ext uri="{9D8B030D-6E8A-4147-A177-3AD203B41FA5}">
                      <a16:colId xmlns:a16="http://schemas.microsoft.com/office/drawing/2014/main" val="2620928612"/>
                    </a:ext>
                  </a:extLst>
                </a:gridCol>
                <a:gridCol w="1554285">
                  <a:extLst>
                    <a:ext uri="{9D8B030D-6E8A-4147-A177-3AD203B41FA5}">
                      <a16:colId xmlns:a16="http://schemas.microsoft.com/office/drawing/2014/main" val="4073426578"/>
                    </a:ext>
                  </a:extLst>
                </a:gridCol>
                <a:gridCol w="1780053">
                  <a:extLst>
                    <a:ext uri="{9D8B030D-6E8A-4147-A177-3AD203B41FA5}">
                      <a16:colId xmlns:a16="http://schemas.microsoft.com/office/drawing/2014/main" val="1612540359"/>
                    </a:ext>
                  </a:extLst>
                </a:gridCol>
              </a:tblGrid>
              <a:tr h="974433">
                <a:tc>
                  <a:txBody>
                    <a:bodyPr/>
                    <a:lstStyle/>
                    <a:p>
                      <a:r>
                        <a:rPr lang="en-US" sz="1800"/>
                        <a:t>ML algorithm 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Accuracy Percentage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Time taken to execute (in seconds)</a:t>
                      </a:r>
                    </a:p>
                  </a:txBody>
                  <a:tcPr marL="97179" marR="97179" marT="48589" marB="48589"/>
                </a:tc>
                <a:extLst>
                  <a:ext uri="{0D108BD9-81ED-4DB2-BD59-A6C34878D82A}">
                    <a16:rowId xmlns:a16="http://schemas.microsoft.com/office/drawing/2014/main" val="2213830571"/>
                  </a:ext>
                </a:extLst>
              </a:tr>
              <a:tr h="694459">
                <a:tc>
                  <a:txBody>
                    <a:bodyPr/>
                    <a:lstStyle/>
                    <a:p>
                      <a:r>
                        <a:rPr lang="en-US" sz="1800"/>
                        <a:t>Logistic Regression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73.01%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95.17</a:t>
                      </a:r>
                    </a:p>
                  </a:txBody>
                  <a:tcPr marL="97179" marR="97179" marT="48589" marB="48589"/>
                </a:tc>
                <a:extLst>
                  <a:ext uri="{0D108BD9-81ED-4DB2-BD59-A6C34878D82A}">
                    <a16:rowId xmlns:a16="http://schemas.microsoft.com/office/drawing/2014/main" val="1303510376"/>
                  </a:ext>
                </a:extLst>
              </a:tr>
              <a:tr h="694459">
                <a:tc>
                  <a:txBody>
                    <a:bodyPr/>
                    <a:lstStyle/>
                    <a:p>
                      <a:r>
                        <a:rPr lang="en-US" sz="1800"/>
                        <a:t>SVM- Linear Kernel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66.67%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7.58</a:t>
                      </a:r>
                    </a:p>
                  </a:txBody>
                  <a:tcPr marL="97179" marR="97179" marT="48589" marB="48589"/>
                </a:tc>
                <a:extLst>
                  <a:ext uri="{0D108BD9-81ED-4DB2-BD59-A6C34878D82A}">
                    <a16:rowId xmlns:a16="http://schemas.microsoft.com/office/drawing/2014/main" val="1124394857"/>
                  </a:ext>
                </a:extLst>
              </a:tr>
              <a:tr h="694459">
                <a:tc>
                  <a:txBody>
                    <a:bodyPr/>
                    <a:lstStyle/>
                    <a:p>
                      <a:r>
                        <a:rPr lang="en-US" sz="1800"/>
                        <a:t>SVM – RBF Kernel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66.67%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110</a:t>
                      </a:r>
                    </a:p>
                  </a:txBody>
                  <a:tcPr marL="97179" marR="97179" marT="48589" marB="48589"/>
                </a:tc>
                <a:extLst>
                  <a:ext uri="{0D108BD9-81ED-4DB2-BD59-A6C34878D82A}">
                    <a16:rowId xmlns:a16="http://schemas.microsoft.com/office/drawing/2014/main" val="1201002116"/>
                  </a:ext>
                </a:extLst>
              </a:tr>
              <a:tr h="414484">
                <a:tc>
                  <a:txBody>
                    <a:bodyPr/>
                    <a:lstStyle/>
                    <a:p>
                      <a:r>
                        <a:rPr lang="en-US" sz="1800"/>
                        <a:t>KNN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79.36%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3.192</a:t>
                      </a:r>
                    </a:p>
                  </a:txBody>
                  <a:tcPr marL="97179" marR="97179" marT="48589" marB="48589"/>
                </a:tc>
                <a:extLst>
                  <a:ext uri="{0D108BD9-81ED-4DB2-BD59-A6C34878D82A}">
                    <a16:rowId xmlns:a16="http://schemas.microsoft.com/office/drawing/2014/main" val="268098806"/>
                  </a:ext>
                </a:extLst>
              </a:tr>
              <a:tr h="414484">
                <a:tc>
                  <a:txBody>
                    <a:bodyPr/>
                    <a:lstStyle/>
                    <a:p>
                      <a:r>
                        <a:rPr lang="en-US" sz="1800"/>
                        <a:t>Decision Tree 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100%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7.6s</a:t>
                      </a:r>
                    </a:p>
                  </a:txBody>
                  <a:tcPr marL="97179" marR="97179" marT="48589" marB="48589"/>
                </a:tc>
                <a:extLst>
                  <a:ext uri="{0D108BD9-81ED-4DB2-BD59-A6C34878D82A}">
                    <a16:rowId xmlns:a16="http://schemas.microsoft.com/office/drawing/2014/main" val="3540868210"/>
                  </a:ext>
                </a:extLst>
              </a:tr>
              <a:tr h="414484">
                <a:tc>
                  <a:txBody>
                    <a:bodyPr/>
                    <a:lstStyle/>
                    <a:p>
                      <a:r>
                        <a:rPr lang="en-US" sz="1800"/>
                        <a:t>MLPC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47%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23.28</a:t>
                      </a:r>
                    </a:p>
                  </a:txBody>
                  <a:tcPr marL="97179" marR="97179" marT="48589" marB="48589"/>
                </a:tc>
                <a:extLst>
                  <a:ext uri="{0D108BD9-81ED-4DB2-BD59-A6C34878D82A}">
                    <a16:rowId xmlns:a16="http://schemas.microsoft.com/office/drawing/2014/main" val="3113731955"/>
                  </a:ext>
                </a:extLst>
              </a:tr>
              <a:tr h="414484">
                <a:tc>
                  <a:txBody>
                    <a:bodyPr/>
                    <a:lstStyle/>
                    <a:p>
                      <a:r>
                        <a:rPr lang="en-US" sz="1800"/>
                        <a:t>Random Forest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100%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0.6</a:t>
                      </a:r>
                    </a:p>
                  </a:txBody>
                  <a:tcPr marL="97179" marR="97179" marT="48589" marB="48589"/>
                </a:tc>
                <a:extLst>
                  <a:ext uri="{0D108BD9-81ED-4DB2-BD59-A6C34878D82A}">
                    <a16:rowId xmlns:a16="http://schemas.microsoft.com/office/drawing/2014/main" val="4049899693"/>
                  </a:ext>
                </a:extLst>
              </a:tr>
              <a:tr h="694459">
                <a:tc>
                  <a:txBody>
                    <a:bodyPr/>
                    <a:lstStyle/>
                    <a:p>
                      <a:r>
                        <a:rPr lang="en-US" sz="1800"/>
                        <a:t>Boosting – Ada Boost 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99.92%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185</a:t>
                      </a:r>
                    </a:p>
                  </a:txBody>
                  <a:tcPr marL="97179" marR="97179" marT="48589" marB="48589"/>
                </a:tc>
                <a:extLst>
                  <a:ext uri="{0D108BD9-81ED-4DB2-BD59-A6C34878D82A}">
                    <a16:rowId xmlns:a16="http://schemas.microsoft.com/office/drawing/2014/main" val="209517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90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6D5D-A4CD-4BC4-862C-473F1DC7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GUI - Non-Real Time Processing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C488CCA6-B6B2-4273-A39A-828E7A867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10274"/>
            <a:ext cx="7188199" cy="48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4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AC5B-1EA7-46BD-A157-F25480DCC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GUI – Real Time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A64B9-9F1C-4D12-8ED4-E5CB69871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884873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/>
              <a:t>Built feature vector comprising of 3 features – MFCC, Delta, DDelta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/>
              <a:t>Predicted the model using Random Forest as it gave a better accuracy with better execution time in non-real time processing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9B09F-2D5C-41B2-90BC-BFC154F56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3299"/>
            <a:ext cx="4945833" cy="30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8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82922-5538-4015-B957-EC8B0E52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Video Demo</a:t>
            </a:r>
          </a:p>
        </p:txBody>
      </p:sp>
      <p:graphicFrame>
        <p:nvGraphicFramePr>
          <p:cNvPr id="58" name="Content Placeholder 2">
            <a:extLst>
              <a:ext uri="{FF2B5EF4-FFF2-40B4-BE49-F238E27FC236}">
                <a16:creationId xmlns:a16="http://schemas.microsoft.com/office/drawing/2014/main" id="{6AC13D57-09D0-4184-B4C6-ACA9533E6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608637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838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Audio based Activity Recognition</vt:lpstr>
      <vt:lpstr>Key idea and System Design</vt:lpstr>
      <vt:lpstr>HW and SW components</vt:lpstr>
      <vt:lpstr>Results:</vt:lpstr>
      <vt:lpstr>GUI - Non-Real Time Processing</vt:lpstr>
      <vt:lpstr>GUI – Real Time Processing</vt:lpstr>
      <vt:lpstr>Video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based Activity Recognition</dc:title>
  <dc:creator>chandhini krishna</dc:creator>
  <cp:lastModifiedBy>chandhini krishna</cp:lastModifiedBy>
  <cp:revision>1</cp:revision>
  <dcterms:created xsi:type="dcterms:W3CDTF">2019-03-04T03:40:51Z</dcterms:created>
  <dcterms:modified xsi:type="dcterms:W3CDTF">2019-03-04T03:41:00Z</dcterms:modified>
</cp:coreProperties>
</file>