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4C86-C053-41D7-B8B7-63BEFCD06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700-4D80-4A3B-AA7A-F46D02D7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A875-10D9-4C17-B7CF-91C4C0E3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6DF3-B277-4460-AA59-EB03E763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88C2-2831-47A6-8327-87726E6A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898A-A256-45FB-822F-192F668A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8E77-460A-4ADF-B178-F7A5AA7C3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1B75-5695-46DD-A6CC-E276D534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83F4-2A74-44B4-AAD8-60EBC275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230D-46EA-46A9-83B9-9CF7455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C5F67-5A74-4558-861F-97AC9E2C5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C4C9E-EBAB-498C-8D76-C89CB1015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48BB-7A72-482B-85BA-81F8D5DF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FCE4-00D2-4C81-9852-63499402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106E-D0EA-4741-893B-80E697C9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951B-573F-4F76-A749-65B17F1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BA95-86A2-4CF9-9878-724D9F66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8EF2-2487-449C-A4D4-6EF8EB41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216A-A478-4808-AA6B-DFD6056E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6EC3-3337-4FB4-B2F4-11763CC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40E-8C22-4404-B79E-31C618F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9E843-E585-4E1D-B791-57FD6869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3A67-AFC8-42D1-8759-1C095DB7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0AA7-2C54-46EF-9A62-741493F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B0A3-FF0D-4AB2-8112-07414C27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5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B5AF-271C-4725-89B1-0D0D88D1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BFF0-5F65-4DC4-9757-C5D7DCAB3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0F0EA-CC5A-4AD9-A23F-790E2C4A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89B5-5861-4191-8279-E90593CB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FA4F-EB0D-43AF-9D6A-5D6F39D6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5A3D7-DF95-41A9-A743-5621F98F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1947-6632-4413-9488-E948ED54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B4C5D-E9A2-4EBA-AC42-0BB3C94A7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E191B-3F70-43A5-8093-7015DE9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9C42-EE06-4955-8542-AD04A8AA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30A0C-1B42-465B-9350-D7FCFF374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A375A-8890-4BBF-A293-C75B01D6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C2A04-8E94-491F-AD8B-4C4DB807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2A81F-7CD4-43DC-A317-D7D4015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CC05-1CD7-4092-B646-FE243276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3EE4F-06AF-4411-87E8-637B7CC5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BFF2B-8512-453D-AA4A-0F987701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E4F61-9A84-4FDC-889F-E2B013A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1C3F3-5A7C-42C6-A352-7E3F888F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A631-AB19-4FD2-9093-E005F674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D730-C48A-4987-806B-4624E7D0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60A0-DFCC-44DD-8D92-1C461764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8ED3-025A-429F-B0F7-D7AD995B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A0DC0-68CF-4882-ACEA-2C900709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374C7-8C59-4A45-884B-3EAF6596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CC42-15B3-48B6-9224-B0D23C8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C4FD-94C8-47AA-A883-2CD5C77F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9999-FF33-400C-9F9C-D356F1C6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BCAB5-E96C-44FF-9630-8A2FD9EAD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D5D1-54D7-497A-B428-C3EDC8A2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13556-B0BF-49AA-A3B4-081F4896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E836A-7E6F-465F-9645-797595F5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914B-2F19-4C6D-9069-6C472F4D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F349F-4334-4E05-A777-9CF6DEE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13A3-E6D5-4B01-8057-009427CF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6216-FB56-49D0-B776-1297728D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4ADA-F128-401B-AB3D-33BBB5CCB50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0FF4-6266-4222-9697-E97E70F87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9847-87C0-49DF-8316-1A21E6C1A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23E07-EAD2-45DB-AA4B-270FBCC79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Audio based 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96C0-CAFA-413E-ADA2-8ABAD6B8E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Chandhini Grandhi, A53272378</a:t>
            </a: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Sivasankar Palaniappan, A53275703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1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7AC40-1E2C-4B4E-A01C-4DE504E5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idea and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EB80-D574-4104-86CB-AAF9CD2D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Key idea: Detect sound based activities using a simple and cheap microphone based setup. </a:t>
            </a:r>
          </a:p>
          <a:p>
            <a:r>
              <a:rPr lang="en-US" sz="2000"/>
              <a:t>System Design: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0B18A-5BF5-45C5-8747-A63FA42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36081"/>
            <a:ext cx="6894236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608F-72F9-46BD-9243-1CCB4A7F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HW and SW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3BC-B513-4396-B63F-23040D3E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Hardware:</a:t>
            </a:r>
          </a:p>
          <a:p>
            <a:pPr lvl="1"/>
            <a:r>
              <a:rPr lang="en-US" sz="2000"/>
              <a:t>Raspberry pi 3 – Model B</a:t>
            </a:r>
          </a:p>
          <a:p>
            <a:pPr lvl="1"/>
            <a:r>
              <a:rPr lang="en-US" sz="2000"/>
              <a:t>Computer USB Microphone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Software: </a:t>
            </a:r>
          </a:p>
          <a:p>
            <a:pPr lvl="1"/>
            <a:r>
              <a:rPr lang="en-US" sz="2000"/>
              <a:t>Python </a:t>
            </a:r>
          </a:p>
          <a:p>
            <a:pPr lvl="1"/>
            <a:r>
              <a:rPr lang="en-US" sz="2000"/>
              <a:t>Frameworks:</a:t>
            </a:r>
          </a:p>
          <a:p>
            <a:pPr lvl="2"/>
            <a:r>
              <a:rPr lang="en-US" dirty="0"/>
              <a:t>Mic : </a:t>
            </a:r>
            <a:r>
              <a:rPr lang="en-US"/>
              <a:t>Alsa</a:t>
            </a:r>
            <a:r>
              <a:rPr lang="en-US" dirty="0"/>
              <a:t> Audio, </a:t>
            </a:r>
            <a:r>
              <a:rPr lang="en-US"/>
              <a:t>Pyaudio</a:t>
            </a:r>
            <a:endParaRPr lang="en-US" dirty="0"/>
          </a:p>
          <a:p>
            <a:pPr lvl="2"/>
            <a:r>
              <a:rPr lang="en-US" dirty="0"/>
              <a:t>ML algorithms -  </a:t>
            </a:r>
            <a:r>
              <a:rPr lang="en-US"/>
              <a:t>Scikit</a:t>
            </a:r>
            <a:r>
              <a:rPr lang="en-US" dirty="0"/>
              <a:t>-Learn, </a:t>
            </a:r>
            <a:r>
              <a:rPr lang="en-US"/>
              <a:t>Numpy</a:t>
            </a:r>
            <a:endParaRPr lang="en-US" dirty="0"/>
          </a:p>
          <a:p>
            <a:pPr lvl="2"/>
            <a:r>
              <a:rPr lang="en-US" dirty="0"/>
              <a:t>GUI - </a:t>
            </a:r>
            <a:r>
              <a:rPr lang="en-US"/>
              <a:t>Tkinter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83B4D-5F5B-4ED6-B958-9DD6D4E7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06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5DCC-253C-4303-9C86-CBCDD668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E844-5751-4C41-B8BB-E882DE14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Non-Real Time Processing: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Detected 5 activities with 10sec audio samples – 50 audio files for each activity.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Compared different ML classification algorithms based on accuracy and time for Raspberry Pi. 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618D1-48A7-4A67-9A09-DC66A8F23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1648"/>
              </p:ext>
            </p:extLst>
          </p:nvPr>
        </p:nvGraphicFramePr>
        <p:xfrm>
          <a:off x="5820009" y="643467"/>
          <a:ext cx="5206278" cy="54102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285">
                  <a:extLst>
                    <a:ext uri="{9D8B030D-6E8A-4147-A177-3AD203B41FA5}">
                      <a16:colId xmlns:a16="http://schemas.microsoft.com/office/drawing/2014/main" val="2620928612"/>
                    </a:ext>
                  </a:extLst>
                </a:gridCol>
                <a:gridCol w="1522892">
                  <a:extLst>
                    <a:ext uri="{9D8B030D-6E8A-4147-A177-3AD203B41FA5}">
                      <a16:colId xmlns:a16="http://schemas.microsoft.com/office/drawing/2014/main" val="4073426578"/>
                    </a:ext>
                  </a:extLst>
                </a:gridCol>
                <a:gridCol w="1744101">
                  <a:extLst>
                    <a:ext uri="{9D8B030D-6E8A-4147-A177-3AD203B41FA5}">
                      <a16:colId xmlns:a16="http://schemas.microsoft.com/office/drawing/2014/main" val="1612540359"/>
                    </a:ext>
                  </a:extLst>
                </a:gridCol>
              </a:tblGrid>
              <a:tr h="975888">
                <a:tc>
                  <a:txBody>
                    <a:bodyPr/>
                    <a:lstStyle/>
                    <a:p>
                      <a:r>
                        <a:rPr lang="en-US" sz="1800"/>
                        <a:t>ML algorithm 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Accuracy Percentage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 taken to execute (in seconds)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2213830571"/>
                  </a:ext>
                </a:extLst>
              </a:tr>
              <a:tr h="694822">
                <a:tc>
                  <a:txBody>
                    <a:bodyPr/>
                    <a:lstStyle/>
                    <a:p>
                      <a:r>
                        <a:rPr lang="en-US" sz="1800"/>
                        <a:t>Logistic Regression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73.01%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95.17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1303510376"/>
                  </a:ext>
                </a:extLst>
              </a:tr>
              <a:tr h="694822">
                <a:tc>
                  <a:txBody>
                    <a:bodyPr/>
                    <a:lstStyle/>
                    <a:p>
                      <a:r>
                        <a:rPr lang="en-US" sz="1800"/>
                        <a:t>SVM- Linear Kernel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66.67%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7.58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1124394857"/>
                  </a:ext>
                </a:extLst>
              </a:tr>
              <a:tr h="694822">
                <a:tc>
                  <a:txBody>
                    <a:bodyPr/>
                    <a:lstStyle/>
                    <a:p>
                      <a:r>
                        <a:rPr lang="en-US" sz="1800"/>
                        <a:t>SVM – RBF Kernel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66.67%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110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1201002116"/>
                  </a:ext>
                </a:extLst>
              </a:tr>
              <a:tr h="413757">
                <a:tc>
                  <a:txBody>
                    <a:bodyPr/>
                    <a:lstStyle/>
                    <a:p>
                      <a:r>
                        <a:rPr lang="en-US" sz="1800"/>
                        <a:t>KNN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79.36%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3.192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268098806"/>
                  </a:ext>
                </a:extLst>
              </a:tr>
              <a:tr h="413757">
                <a:tc>
                  <a:txBody>
                    <a:bodyPr/>
                    <a:lstStyle/>
                    <a:p>
                      <a:r>
                        <a:rPr lang="en-US" sz="1800"/>
                        <a:t>Decision Tree 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100%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7.6s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3540868210"/>
                  </a:ext>
                </a:extLst>
              </a:tr>
              <a:tr h="413757">
                <a:tc>
                  <a:txBody>
                    <a:bodyPr/>
                    <a:lstStyle/>
                    <a:p>
                      <a:r>
                        <a:rPr lang="en-US" sz="1800"/>
                        <a:t>MLPC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23.28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3113731955"/>
                  </a:ext>
                </a:extLst>
              </a:tr>
              <a:tr h="413757">
                <a:tc>
                  <a:txBody>
                    <a:bodyPr/>
                    <a:lstStyle/>
                    <a:p>
                      <a:r>
                        <a:rPr lang="en-US" sz="1800"/>
                        <a:t>Random Forest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100%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4049899693"/>
                  </a:ext>
                </a:extLst>
              </a:tr>
              <a:tr h="694822">
                <a:tc>
                  <a:txBody>
                    <a:bodyPr/>
                    <a:lstStyle/>
                    <a:p>
                      <a:r>
                        <a:rPr lang="en-US" sz="1800"/>
                        <a:t>Boosting – Ada Boost 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99.92%</a:t>
                      </a:r>
                    </a:p>
                  </a:txBody>
                  <a:tcPr marL="95216" marR="95216" marT="47608" marB="476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185</a:t>
                      </a:r>
                    </a:p>
                  </a:txBody>
                  <a:tcPr marL="95216" marR="95216" marT="47608" marB="47608"/>
                </a:tc>
                <a:extLst>
                  <a:ext uri="{0D108BD9-81ED-4DB2-BD59-A6C34878D82A}">
                    <a16:rowId xmlns:a16="http://schemas.microsoft.com/office/drawing/2014/main" val="209517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6D5D-A4CD-4BC4-862C-473F1DC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- Non-Real Time Processing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488CCA6-B6B2-4273-A39A-828E7A86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10274"/>
            <a:ext cx="7188199" cy="4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AAC5B-1EA7-46BD-A157-F25480DCC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– Real Time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9B09F-2D5C-41B2-90BC-BFC154F5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4945833" cy="30911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5A64B9-9F1C-4D12-8ED4-E5CB69871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Built feature vector comprising of 3 features – MFCC, Delta, DDelta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Predicted the model using Random Forest as it gave a better accuracy with better execution time in non-real time processing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39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Audio based Activity Recognition</vt:lpstr>
      <vt:lpstr>Key idea and System Design</vt:lpstr>
      <vt:lpstr>HW and SW components</vt:lpstr>
      <vt:lpstr>Results:</vt:lpstr>
      <vt:lpstr>GUI - Non-Real Time Processing</vt:lpstr>
      <vt:lpstr>GUI – Real Time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based Activity Recognition</dc:title>
  <dc:creator>chandhini krishna</dc:creator>
  <cp:lastModifiedBy>chandhini krishna</cp:lastModifiedBy>
  <cp:revision>1</cp:revision>
  <dcterms:created xsi:type="dcterms:W3CDTF">2019-03-04T03:14:06Z</dcterms:created>
  <dcterms:modified xsi:type="dcterms:W3CDTF">2019-03-04T03:14:08Z</dcterms:modified>
</cp:coreProperties>
</file>