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87655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Rix열정도"/>
                <a:ea typeface="Rix열정도"/>
              </a:rPr>
              <a:t>백수탈출 사용자 메뉴얼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8798" y="2399922"/>
            <a:ext cx="5396934" cy="37298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364" y="2399922"/>
            <a:ext cx="5541912" cy="3996805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면접질문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음성면접봇으로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2869" y="2226745"/>
            <a:ext cx="5659129" cy="4065076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나의답변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나의답변 페이지로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83" y="2369977"/>
            <a:ext cx="5550131" cy="3986780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나의답변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글 제목을 클릭하면 답변의 상세정보를 조회할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sp>
        <p:nvSpPr>
          <p:cNvPr id="4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7386" y="2369976"/>
            <a:ext cx="5314413" cy="3525950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43234" y="2421931"/>
            <a:ext cx="5428634" cy="3920423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일정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일정으로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8662" y="2071396"/>
            <a:ext cx="5903338" cy="44088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16367"/>
            <a:ext cx="5765799" cy="416391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일정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일정 상세 혹은 추가 페이지로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576552" y="4259282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메모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메모로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1962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3790655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2295" y="1911908"/>
            <a:ext cx="5289573" cy="3628019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채용공고로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1881512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8930"/>
          <a:stretch>
            <a:fillRect/>
          </a:stretch>
        </p:blipFill>
        <p:spPr>
          <a:xfrm>
            <a:off x="6822484" y="950188"/>
            <a:ext cx="5165484" cy="495762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채용공고페이지에서 해당 공고로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576552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8930"/>
          <a:stretch>
            <a:fillRect/>
          </a:stretch>
        </p:blipFill>
        <p:spPr>
          <a:xfrm>
            <a:off x="220132" y="1503045"/>
            <a:ext cx="5165484" cy="49576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2554" y="2206261"/>
            <a:ext cx="5264254" cy="4384127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채용공고페이지에서 스크랩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576552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8930"/>
          <a:stretch>
            <a:fillRect/>
          </a:stretch>
        </p:blipFill>
        <p:spPr>
          <a:xfrm>
            <a:off x="220132" y="1503045"/>
            <a:ext cx="5165484" cy="49576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5100" t="18470"/>
          <a:stretch>
            <a:fillRect/>
          </a:stretch>
        </p:blipFill>
        <p:spPr>
          <a:xfrm>
            <a:off x="6438083" y="2307909"/>
            <a:ext cx="5466129" cy="4274534"/>
          </a:xfrm>
          <a:prstGeom prst="rect">
            <a:avLst/>
          </a:prstGeom>
        </p:spPr>
      </p:pic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마이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마이페이지로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5490"/>
          <a:stretch>
            <a:fillRect/>
          </a:stretch>
        </p:blipFill>
        <p:spPr>
          <a:xfrm>
            <a:off x="6774051" y="1621427"/>
            <a:ext cx="5070958" cy="4670394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메인페이지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(</a:t>
            </a:r>
            <a:r>
              <a:rPr lang="ko-KR" altLang="en-US">
                <a:latin typeface="Rix열정도"/>
                <a:ea typeface="Rix열정도"/>
                <a:cs typeface="함초롬바탕"/>
              </a:rPr>
              <a:t> 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3p~8p)</a:t>
            </a:r>
          </a:p>
          <a:p>
            <a:pPr>
              <a:defRPr/>
            </a:pPr>
            <a:endParaRPr lang="en-US" altLang="ko-KR">
              <a:latin typeface="Rix열정도"/>
              <a:ea typeface="Rix열정도"/>
              <a:cs typeface="함초롬바탕"/>
            </a:endParaRPr>
          </a:p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메뉴 구성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(9p~24p)</a:t>
            </a:r>
          </a:p>
          <a:p>
            <a:pPr>
              <a:defRPr/>
            </a:pPr>
            <a:endParaRPr lang="en-US" altLang="ko-KR">
              <a:latin typeface="Rix열정도"/>
              <a:ea typeface="Rix열정도"/>
              <a:cs typeface="함초롬바탕"/>
            </a:endParaRPr>
          </a:p>
          <a:p>
            <a:pPr>
              <a:defRPr/>
            </a:pPr>
            <a:r>
              <a:rPr lang="ko-KR" altLang="en-US">
                <a:latin typeface="Rix열정도"/>
                <a:ea typeface="Rix열정도"/>
                <a:cs typeface="함초롬바탕"/>
              </a:rPr>
              <a:t>관리자 페이지</a:t>
            </a:r>
            <a:r>
              <a:rPr lang="en-US" altLang="ko-KR">
                <a:latin typeface="Rix열정도"/>
                <a:ea typeface="Rix열정도"/>
                <a:cs typeface="함초롬바탕"/>
              </a:rPr>
              <a:t>(25p~29p)</a:t>
            </a:r>
            <a:endParaRPr lang="en-US" altLang="ko-KR">
              <a:latin typeface="함초롬바탕"/>
              <a:ea typeface="함초롬바탕"/>
              <a:cs typeface="함초롬바탕"/>
            </a:endParaRPr>
          </a:p>
          <a:p>
            <a:pPr>
              <a:defRPr/>
            </a:pPr>
            <a:endParaRPr lang="ko-KR" altLang="en-US">
              <a:ea typeface="함초롬바탕"/>
              <a:cs typeface="함초롬바탕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내 정보 수정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마이페이지에서 내 정보 수정으로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5490"/>
          <a:stretch>
            <a:fillRect/>
          </a:stretch>
        </p:blipFill>
        <p:spPr>
          <a:xfrm>
            <a:off x="746268" y="2187605"/>
            <a:ext cx="4880091" cy="46703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3330" t="15730" r="11530" b="35680"/>
          <a:stretch>
            <a:fillRect/>
          </a:stretch>
        </p:blipFill>
        <p:spPr>
          <a:xfrm>
            <a:off x="7322949" y="2440818"/>
            <a:ext cx="3588288" cy="3636930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5940" t="17700"/>
          <a:stretch>
            <a:fillRect/>
          </a:stretch>
        </p:blipFill>
        <p:spPr>
          <a:xfrm>
            <a:off x="6200587" y="2136710"/>
            <a:ext cx="5991412" cy="4524490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건의사항으로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7981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5940" t="17700"/>
          <a:stretch>
            <a:fillRect/>
          </a:stretch>
        </p:blipFill>
        <p:spPr>
          <a:xfrm>
            <a:off x="0" y="2054164"/>
            <a:ext cx="6361326" cy="480383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 상세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글 제목을 클릭하면 상세 내용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sp>
        <p:nvSpPr>
          <p:cNvPr id="6" name="화살표: 오른쪽 3"/>
          <p:cNvSpPr/>
          <p:nvPr/>
        </p:nvSpPr>
        <p:spPr>
          <a:xfrm>
            <a:off x="57981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340" b="50000"/>
          <a:stretch>
            <a:fillRect/>
          </a:stretch>
        </p:blipFill>
        <p:spPr>
          <a:xfrm>
            <a:off x="6485150" y="2312470"/>
            <a:ext cx="5706850" cy="2918528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9970" t="17500"/>
          <a:stretch>
            <a:fillRect/>
          </a:stretch>
        </p:blipFill>
        <p:spPr>
          <a:xfrm>
            <a:off x="6304201" y="1943656"/>
            <a:ext cx="5887799" cy="4631254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맞춤법 검사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맞춤법 검사로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맞춤법 검사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맞춤법 검사로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28290" t="16040" b="25170"/>
          <a:stretch>
            <a:fillRect/>
          </a:stretch>
        </p:blipFill>
        <p:spPr>
          <a:xfrm>
            <a:off x="6257838" y="2543488"/>
            <a:ext cx="5934162" cy="3431589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1722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90" t="26740"/>
          <a:stretch>
            <a:fillRect/>
          </a:stretch>
        </p:blipFill>
        <p:spPr>
          <a:xfrm>
            <a:off x="6526245" y="2118644"/>
            <a:ext cx="5665754" cy="3670126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회원관리</a:t>
            </a: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관리자 로그인 시 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,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회원관리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159175"/>
            <a:ext cx="5715769" cy="3670126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6096000" y="3703449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88440" y="1794285"/>
            <a:ext cx="2759080" cy="36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>
              <a:solidFill>
                <a:schemeClr val="accent5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130" r="20990" b="7680"/>
          <a:stretch>
            <a:fillRect/>
          </a:stretch>
        </p:blipFill>
        <p:spPr>
          <a:xfrm>
            <a:off x="7306806" y="1924778"/>
            <a:ext cx="4059947" cy="4487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6390" t="26740"/>
          <a:stretch>
            <a:fillRect/>
          </a:stretch>
        </p:blipFill>
        <p:spPr>
          <a:xfrm>
            <a:off x="0" y="1924778"/>
            <a:ext cx="6350225" cy="4113508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회원관리</a:t>
            </a: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회원의 상세조회가 가능하다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회원의 정보를 수정할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sp>
        <p:nvSpPr>
          <p:cNvPr id="4" name="화살표: 오른쪽 3"/>
          <p:cNvSpPr/>
          <p:nvPr/>
        </p:nvSpPr>
        <p:spPr>
          <a:xfrm>
            <a:off x="6096000" y="3842491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8760" t="19500"/>
          <a:stretch>
            <a:fillRect/>
          </a:stretch>
        </p:blipFill>
        <p:spPr>
          <a:xfrm>
            <a:off x="6557157" y="1632120"/>
            <a:ext cx="5560399" cy="4269757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건의사항관리</a:t>
            </a: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건의사항관리페이지로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433" y="2118924"/>
            <a:ext cx="5634843" cy="3618163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5902780" y="3624304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5930"/>
          <a:stretch>
            <a:fillRect/>
          </a:stretch>
        </p:blipFill>
        <p:spPr>
          <a:xfrm>
            <a:off x="6119163" y="1806001"/>
            <a:ext cx="6072835" cy="4698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8760" t="19500"/>
          <a:stretch>
            <a:fillRect/>
          </a:stretch>
        </p:blipFill>
        <p:spPr>
          <a:xfrm>
            <a:off x="0" y="1806001"/>
            <a:ext cx="6119164" cy="469882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1359086" cy="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건의사항관리</a:t>
            </a: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글 제목을 클릭하면 상세 페이지로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sp>
        <p:nvSpPr>
          <p:cNvPr id="4" name="화살표: 오른쪽 3"/>
          <p:cNvSpPr/>
          <p:nvPr/>
        </p:nvSpPr>
        <p:spPr>
          <a:xfrm>
            <a:off x="5576552" y="3841826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019455" y="321733"/>
            <a:ext cx="1657354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관리자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349285" y="612326"/>
            <a:ext cx="8178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8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메인 페이지</a:t>
            </a:r>
          </a:p>
          <a:p>
            <a:pPr lvl="0">
              <a:defRPr/>
            </a:pPr>
            <a:endParaRPr lang="en-US" altLang="ko-KR" sz="28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8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800">
                <a:latin typeface="Microsoft GothicNeo"/>
                <a:ea typeface="Microsoft GothicNeo"/>
                <a:cs typeface="Microsoft GothicNeo"/>
              </a:rPr>
              <a:t>초기 접속 화면</a:t>
            </a:r>
          </a:p>
        </p:txBody>
      </p:sp>
      <p:graphicFrame>
        <p:nvGraphicFramePr>
          <p:cNvPr id="5" name="표 17"/>
          <p:cNvGraphicFramePr>
            <a:graphicFrameLocks noGrp="1"/>
          </p:cNvGraphicFramePr>
          <p:nvPr/>
        </p:nvGraphicFramePr>
        <p:xfrm>
          <a:off x="245533" y="2350344"/>
          <a:ext cx="5422271" cy="33307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4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96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메인 화면</a:t>
                      </a:r>
                    </a:p>
                  </a:txBody>
                  <a:tcPr>
                    <a:solidFill>
                      <a:srgbClr val="F3C62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1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메인 메뉴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(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공지사항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 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면접질문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나의답변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일정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메모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채용공고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면접후기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건의사항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맞춤법검사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연봉계산기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로그인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 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회원가입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2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방문자</a:t>
                      </a: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,</a:t>
                      </a: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가입자 수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3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공지사항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4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최신 뉴스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9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  <a:defRPr/>
                      </a:pPr>
                      <a:r>
                        <a:rPr lang="en-US" altLang="ko-KR">
                          <a:latin typeface="Microsoft GothicNeo"/>
                          <a:ea typeface="Microsoft GothicNeo"/>
                          <a:cs typeface="Microsoft GothicNeo"/>
                        </a:rPr>
                        <a:t>5</a:t>
                      </a:r>
                      <a:endParaRPr lang="ko-KR" altLang="en-US">
                        <a:latin typeface="Microsoft GothicNeo"/>
                        <a:ea typeface="Microsoft GothicNeo"/>
                        <a:cs typeface="Microsoft GothicNe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Microsoft GothicNeo"/>
                          <a:ea typeface="Microsoft GothicNeo"/>
                          <a:cs typeface="Microsoft GothicNeo"/>
                        </a:rPr>
                        <a:t>지도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8965" y="1528242"/>
            <a:ext cx="6141484" cy="4152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공지사항으로 이동</a:t>
            </a: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190"/>
          <a:stretch>
            <a:fillRect/>
          </a:stretch>
        </p:blipFill>
        <p:spPr>
          <a:xfrm>
            <a:off x="6096000" y="1567621"/>
            <a:ext cx="6037282" cy="47241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5448" y="1698152"/>
            <a:ext cx="5105070" cy="4667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3018472"/>
            <a:ext cx="6096000" cy="360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5"/>
          <p:cNvSpPr txBox="1"/>
          <p:nvPr/>
        </p:nvSpPr>
        <p:spPr>
          <a:xfrm>
            <a:off x="220132" y="321733"/>
            <a:ext cx="9533468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공지사항 상세조회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 글 제목을 클릭하면 공지사항의 상세정보를 조회할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190" t="23580"/>
          <a:stretch>
            <a:fillRect/>
          </a:stretch>
        </p:blipFill>
        <p:spPr>
          <a:xfrm>
            <a:off x="58718" y="2562060"/>
            <a:ext cx="6037282" cy="3610259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6096000" y="3893058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93014"/>
            <a:ext cx="5663230" cy="4929706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220132" y="321733"/>
            <a:ext cx="10417817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로그인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오른쪽 상단 로그인 버튼을 클릭하면 로그인 페이지로 이동한다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132" y="2081438"/>
            <a:ext cx="6141484" cy="4152858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>
            <a:off x="6096000" y="4018825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0417817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회원가입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회원가입을 클릭하면 회원가입 페이지로 이동한다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28294"/>
            <a:ext cx="5663230" cy="4929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0051" y="1928294"/>
            <a:ext cx="5617999" cy="4294154"/>
          </a:xfrm>
          <a:prstGeom prst="rect">
            <a:avLst/>
          </a:prstGeom>
        </p:spPr>
      </p:pic>
      <p:sp>
        <p:nvSpPr>
          <p:cNvPr id="5" name="화살표: 오른쪽 3"/>
          <p:cNvSpPr/>
          <p:nvPr/>
        </p:nvSpPr>
        <p:spPr>
          <a:xfrm>
            <a:off x="5836276" y="3797287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3071762"/>
            <a:ext cx="4029637" cy="714474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220132" y="321733"/>
            <a:ext cx="11531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로그아웃</a:t>
            </a: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로그인 된 회원은 로그아웃을 클릭하여 로그아웃을 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  <a:endParaRPr lang="ko-KR" altLang="en-US" sz="2400">
              <a:latin typeface="Microsoft GothicNeo"/>
              <a:ea typeface="Microsoft GothicNeo"/>
              <a:cs typeface="Microsoft GothicNe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1920" y="3100341"/>
            <a:ext cx="2429214" cy="657316"/>
          </a:xfrm>
          <a:prstGeom prst="rect">
            <a:avLst/>
          </a:prstGeom>
        </p:spPr>
      </p:pic>
      <p:sp>
        <p:nvSpPr>
          <p:cNvPr id="5" name="화살표: 오른쪽 3"/>
          <p:cNvSpPr/>
          <p:nvPr/>
        </p:nvSpPr>
        <p:spPr>
          <a:xfrm>
            <a:off x="6096000" y="3150916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159998" y="429881"/>
            <a:ext cx="137954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메인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20132" y="321733"/>
            <a:ext cx="11456676" cy="118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화면 이름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면접질문 페이지</a:t>
            </a:r>
          </a:p>
          <a:p>
            <a:pPr lvl="0">
              <a:defRPr/>
            </a:pPr>
            <a:endParaRPr lang="en-US" altLang="ko-KR" sz="2400">
              <a:latin typeface="Microsoft GothicNeo"/>
              <a:ea typeface="Microsoft GothicNeo"/>
              <a:cs typeface="Microsoft GothicNeo"/>
            </a:endParaRPr>
          </a:p>
          <a:p>
            <a:pPr lvl="0">
              <a:defRPr/>
            </a:pP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설명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: </a:t>
            </a:r>
            <a:r>
              <a:rPr lang="ko-KR" altLang="en-US" sz="2400">
                <a:latin typeface="Microsoft GothicNeo"/>
                <a:ea typeface="Microsoft GothicNeo"/>
                <a:cs typeface="Microsoft GothicNeo"/>
              </a:rPr>
              <a:t>메인에서 면접질문으로  이동할 수 있다</a:t>
            </a:r>
            <a:r>
              <a:rPr lang="en-US" altLang="ko-KR" sz="2400">
                <a:latin typeface="Microsoft GothicNeo"/>
                <a:ea typeface="Microsoft GothicNeo"/>
                <a:cs typeface="Microsoft GothicNeo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132" y="2226744"/>
            <a:ext cx="5526119" cy="4065076"/>
          </a:xfrm>
          <a:prstGeom prst="rect">
            <a:avLst/>
          </a:prstGeom>
        </p:spPr>
      </p:pic>
      <p:sp>
        <p:nvSpPr>
          <p:cNvPr id="6" name="화살표: 오른쪽 3"/>
          <p:cNvSpPr/>
          <p:nvPr/>
        </p:nvSpPr>
        <p:spPr>
          <a:xfrm>
            <a:off x="5836276" y="4259283"/>
            <a:ext cx="519448" cy="2780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C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4071" y="2226745"/>
            <a:ext cx="5767929" cy="4159807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515548" y="321733"/>
            <a:ext cx="1161260" cy="364889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accent5"/>
                </a:solidFill>
              </a:rPr>
              <a:t>메뉴 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519</Words>
  <Application>Microsoft Office PowerPoint</Application>
  <PresentationFormat>와이드스크린</PresentationFormat>
  <Paragraphs>148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Microsoft GothicNeo</vt:lpstr>
      <vt:lpstr>Rix열정도</vt:lpstr>
      <vt:lpstr>함초롬바탕</vt:lpstr>
      <vt:lpstr>Arial</vt:lpstr>
      <vt:lpstr>Calibri</vt:lpstr>
      <vt:lpstr>한컴오피스</vt:lpstr>
      <vt:lpstr>백수탈출 사용자 메뉴얼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백수탈출 사용자 메뉴얼</dc:title>
  <dc:creator>PC22</dc:creator>
  <cp:lastModifiedBy>h h</cp:lastModifiedBy>
  <cp:revision>16</cp:revision>
  <dcterms:created xsi:type="dcterms:W3CDTF">2021-04-20T01:39:21Z</dcterms:created>
  <dcterms:modified xsi:type="dcterms:W3CDTF">2021-11-04T13:01:24Z</dcterms:modified>
  <cp:version>1100.0100.01</cp:version>
</cp:coreProperties>
</file>