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e3e1cf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e3e1cf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0894a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0894a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e3e1cf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e3e1cf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30894a4c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30894a4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30894a4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30894a4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Telegram 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2130" l="32197" r="32236" t="9957"/>
          <a:stretch/>
        </p:blipFill>
        <p:spPr>
          <a:xfrm>
            <a:off x="6133950" y="1852925"/>
            <a:ext cx="974950" cy="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41150" y="947300"/>
            <a:ext cx="76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파이썬을 이용한 텔레그램 챗봇 만들기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lphaLcPeriod"/>
            </a:pP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텔레그램 회원가입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lphaLcPeriod"/>
            </a:pP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Bot 생성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lphaLcPeriod"/>
            </a:pP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설치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크롤링을 활용한 날씨알림봇 만들기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lphaLcPeriod"/>
            </a:pP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 설치 (01-c 에서 진행)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350" y="2074900"/>
            <a:ext cx="3169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420">
                <a:latin typeface="Malgun Gothic"/>
                <a:ea typeface="Malgun Gothic"/>
                <a:cs typeface="Malgun Gothic"/>
                <a:sym typeface="Malgun Gothic"/>
              </a:rPr>
              <a:t>텔레그램 가입(pc 버전)</a:t>
            </a:r>
            <a:endParaRPr b="1" sz="142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0" y="57987"/>
            <a:ext cx="2765899" cy="21207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2964650" y="2074900"/>
            <a:ext cx="31995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400">
                <a:latin typeface="Malgun Gothic"/>
                <a:ea typeface="Malgun Gothic"/>
                <a:cs typeface="Malgun Gothic"/>
                <a:sym typeface="Malgun Gothic"/>
              </a:rPr>
              <a:t>BotFather를 이용해 Bot 생성</a:t>
            </a:r>
            <a:r>
              <a:rPr b="1" lang="ko" sz="1400"/>
              <a:t> </a:t>
            </a:r>
            <a:endParaRPr b="1" sz="1400"/>
          </a:p>
        </p:txBody>
      </p:sp>
      <p:sp>
        <p:nvSpPr>
          <p:cNvPr id="69" name="Google Shape;69;p15"/>
          <p:cNvSpPr txBox="1"/>
          <p:nvPr/>
        </p:nvSpPr>
        <p:spPr>
          <a:xfrm>
            <a:off x="385863" y="4534438"/>
            <a:ext cx="22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/newbot] 클릭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475" y="2487750"/>
            <a:ext cx="2662150" cy="20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970950" y="4411475"/>
            <a:ext cx="3432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Malgun Gothic"/>
              <a:buAutoNum type="arabicPeriod"/>
            </a:pPr>
            <a:r>
              <a:rPr b="1" lang="ko" sz="1350">
                <a:latin typeface="Malgun Gothic"/>
                <a:ea typeface="Malgun Gothic"/>
                <a:cs typeface="Malgun Gothic"/>
                <a:sym typeface="Malgun Gothic"/>
              </a:rPr>
              <a:t>Bot의 이름 입력</a:t>
            </a:r>
            <a:endParaRPr b="1"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Malgun Gothic"/>
              <a:buAutoNum type="arabicPeriod"/>
            </a:pPr>
            <a:r>
              <a:rPr b="1" lang="ko" sz="1350">
                <a:latin typeface="Malgun Gothic"/>
                <a:ea typeface="Malgun Gothic"/>
                <a:cs typeface="Malgun Gothic"/>
                <a:sym typeface="Malgun Gothic"/>
              </a:rPr>
              <a:t>-bot 으로 끝나는 username 입력</a:t>
            </a:r>
            <a:endParaRPr b="1"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latin typeface="Malgun Gothic"/>
                <a:ea typeface="Malgun Gothic"/>
                <a:cs typeface="Malgun Gothic"/>
                <a:sym typeface="Malgun Gothic"/>
              </a:rPr>
              <a:t>(중복 불가)</a:t>
            </a:r>
            <a:endParaRPr b="1"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800" y="86275"/>
            <a:ext cx="2879025" cy="19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993513" y="509400"/>
            <a:ext cx="2985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409" y="2462225"/>
            <a:ext cx="2662131" cy="20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628925" y="4071275"/>
            <a:ext cx="14130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필요한 토큰 키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7">
            <a:alphaModFix/>
          </a:blip>
          <a:srcRect b="50206" l="1190" r="-1190" t="0"/>
          <a:stretch/>
        </p:blipFill>
        <p:spPr>
          <a:xfrm>
            <a:off x="385875" y="2624850"/>
            <a:ext cx="2374375" cy="179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85875" y="3199575"/>
            <a:ext cx="1374600" cy="19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760475" y="312470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/newbot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5550" y="57975"/>
            <a:ext cx="2648000" cy="200943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395775" y="2069650"/>
            <a:ext cx="24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/start]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02850" y="3686050"/>
            <a:ext cx="2122500" cy="12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523125" y="4627025"/>
            <a:ext cx="22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토큰 키를 따로 저장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55288" y="108825"/>
            <a:ext cx="51498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&lt;패키지와 모듈 설치&gt;</a:t>
            </a:r>
            <a:endParaRPr b="1" sz="9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pip install telegram</a:t>
            </a:r>
            <a:endParaRPr b="1" sz="9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pip install python-telegram-bot</a:t>
            </a:r>
            <a:endParaRPr b="1" sz="9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pip install requests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pip install beautifulsoup4  </a:t>
            </a:r>
            <a:r>
              <a:rPr b="1" lang="ko" sz="7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(-&gt; 강의실 컴퓨터에는 설치되어 있음)</a:t>
            </a:r>
            <a:endParaRPr b="1" sz="7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Malgun Gothic"/>
                <a:ea typeface="Malgun Gothic"/>
                <a:cs typeface="Malgun Gothic"/>
                <a:sym typeface="Malgun Gothic"/>
              </a:rPr>
              <a:t>[명령 프롬프트] 창에 입력 후 설치 진행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4385075" y="3339525"/>
            <a:ext cx="46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사용자 ID로 메시지 보내기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tele_bot.py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" y="2511496"/>
            <a:ext cx="6375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76" y="1246638"/>
            <a:ext cx="4642500" cy="113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08" y="3142833"/>
            <a:ext cx="3561325" cy="1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080" y="1196988"/>
            <a:ext cx="3464341" cy="1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965375" y="1197000"/>
            <a:ext cx="3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FF0000"/>
                </a:solidFill>
              </a:rPr>
              <a:t>①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4" name="Google Shape;94;p16"/>
          <p:cNvSpPr txBox="1"/>
          <p:nvPr/>
        </p:nvSpPr>
        <p:spPr>
          <a:xfrm>
            <a:off x="3228375" y="2669675"/>
            <a:ext cx="3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②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5" name="Google Shape;95;p16"/>
          <p:cNvSpPr txBox="1"/>
          <p:nvPr/>
        </p:nvSpPr>
        <p:spPr>
          <a:xfrm>
            <a:off x="2717675" y="3634650"/>
            <a:ext cx="3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③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6" name="Google Shape;96;p16"/>
          <p:cNvSpPr txBox="1"/>
          <p:nvPr/>
        </p:nvSpPr>
        <p:spPr>
          <a:xfrm>
            <a:off x="7302625" y="1332163"/>
            <a:ext cx="3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④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" name="Google Shape;97;p16"/>
          <p:cNvSpPr txBox="1"/>
          <p:nvPr/>
        </p:nvSpPr>
        <p:spPr>
          <a:xfrm>
            <a:off x="1160725" y="3598275"/>
            <a:ext cx="1197000" cy="1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056450" y="2669675"/>
            <a:ext cx="1646100" cy="2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168000" y="1371125"/>
            <a:ext cx="2797500" cy="1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 flipH="1">
            <a:off x="3561975" y="1284050"/>
            <a:ext cx="363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675825" y="3765075"/>
            <a:ext cx="13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입력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11950" y="1218775"/>
            <a:ext cx="4824300" cy="12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418675" y="883850"/>
            <a:ext cx="12384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키 입력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26450" y="2495575"/>
            <a:ext cx="6413100" cy="6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flipH="1">
            <a:off x="1936825" y="2879975"/>
            <a:ext cx="3155700" cy="7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275675" y="3155750"/>
            <a:ext cx="3620100" cy="131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332125" y="1204250"/>
            <a:ext cx="3464400" cy="11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83400" y="12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구글 날씨 가져오기(크롤러)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3254" l="12302" r="40033" t="10195"/>
          <a:stretch/>
        </p:blipFill>
        <p:spPr>
          <a:xfrm>
            <a:off x="4298088" y="608450"/>
            <a:ext cx="4358176" cy="42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4792400" y="1089550"/>
            <a:ext cx="4011600" cy="12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0" y="778250"/>
            <a:ext cx="3993275" cy="35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320138" y="778250"/>
            <a:ext cx="3516300" cy="25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3836438" y="845350"/>
            <a:ext cx="956100" cy="2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303800" y="3770950"/>
            <a:ext cx="23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main.py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9525" y="1674425"/>
            <a:ext cx="20448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크롤러를 이용하여  날씨 정보 받기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000250" y="1900800"/>
            <a:ext cx="1379400" cy="58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030850" y="890025"/>
            <a:ext cx="3579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8468250" y="2368900"/>
            <a:ext cx="2622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313" y="116113"/>
            <a:ext cx="4431775" cy="4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600" y="0"/>
            <a:ext cx="22433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709700" y="1059850"/>
            <a:ext cx="4002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 flipH="1" rot="10800000">
            <a:off x="6296725" y="925875"/>
            <a:ext cx="544800" cy="13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4167150" y="1502525"/>
            <a:ext cx="17262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8"/>
          <p:cNvCxnSpPr>
            <a:stCxn id="131" idx="3"/>
          </p:cNvCxnSpPr>
          <p:nvPr/>
        </p:nvCxnSpPr>
        <p:spPr>
          <a:xfrm flipH="1" rot="10800000">
            <a:off x="5893350" y="1528175"/>
            <a:ext cx="948300" cy="6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2929025" y="3813400"/>
            <a:ext cx="2165100" cy="9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929025" y="4195450"/>
            <a:ext cx="2165100" cy="9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249625" y="3859325"/>
            <a:ext cx="12240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키 입력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032625" y="756525"/>
            <a:ext cx="234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API를 이용한 이미지와 텍스트 보내기</a:t>
            </a:r>
            <a:endParaRPr b="1" sz="10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834425" y="1429150"/>
            <a:ext cx="1323000" cy="28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4572000" y="2081725"/>
            <a:ext cx="196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weather.py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