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  <p:sldMasterId id="2147483686" r:id="rId2"/>
  </p:sldMasterIdLst>
  <p:notesMasterIdLst>
    <p:notesMasterId r:id="rId3"/>
  </p:notesMasterIdLst>
  <p:sldIdLst>
    <p:sldId id="256" r:id="rId4"/>
    <p:sldId id="288" r:id="rId5"/>
    <p:sldId id="291" r:id="rId6"/>
    <p:sldId id="290" r:id="rId7"/>
    <p:sldId id="289" r:id="rId8"/>
    <p:sldId id="292" r:id="rId9"/>
    <p:sldId id="262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714" y="120"/>
      </p:cViewPr>
      <p:guideLst>
        <p:guide orient="horz" pos="19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935DA3F-ED3A-4897-B8F3-C49A97F730D1}" type="datetime1">
              <a:rPr lang="ko-KR" altLang="en-US"/>
              <a:pPr lvl="0">
                <a:defRPr/>
              </a:pPr>
              <a:t>2021-03-05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0D9ED4F-90B4-4BD8-A817-6A0A9D03637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theme" Target="../theme/theme2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380" y="1347614"/>
            <a:ext cx="5328740" cy="1080121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/>
              <a:t>2</a:t>
            </a:r>
            <a:r>
              <a:rPr lang="ko-KR" altLang="en-US"/>
              <a:t>조</a:t>
            </a:r>
            <a:endParaRPr lang="ko-KR" altLang="en-US"/>
          </a:p>
          <a:p>
            <a:pPr>
              <a:lnSpc>
                <a:spcPct val="100000"/>
              </a:lnSpc>
              <a:defRPr/>
            </a:pPr>
            <a:r>
              <a:rPr lang="ko-KR" altLang="en-US"/>
              <a:t>카카오 </a:t>
            </a:r>
            <a:r>
              <a:rPr lang="en-US" altLang="ko-KR"/>
              <a:t>VISION API</a:t>
            </a:r>
            <a:endParaRPr lang="en-US" alt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79512" y="4227934"/>
            <a:ext cx="2304256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sz="1600"/>
              <a:t>구나은 이경민 길민선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95486"/>
            <a:ext cx="9144000" cy="576064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카카오 </a:t>
            </a:r>
            <a:r>
              <a:rPr lang="en-US" altLang="ko-KR" dirty="0"/>
              <a:t>VISION API </a:t>
            </a:r>
            <a:r>
              <a:rPr lang="ko-KR" altLang="en-US" dirty="0"/>
              <a:t>소개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BCEEF5C-F803-4484-AC0D-DD37BA92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5566"/>
            <a:ext cx="6820049" cy="36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얼굴 검출이란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F1C9EE-CEA7-4854-BEA8-40104073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278"/>
            <a:ext cx="9144000" cy="35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901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251519" y="1779662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시연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코드 설명</a:t>
            </a:r>
            <a:endParaRPr lang="ko-KR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624" y="771549"/>
            <a:ext cx="6860114" cy="396044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39952" y="2571750"/>
            <a:ext cx="3353268" cy="447737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79641" y="3363838"/>
            <a:ext cx="4248743" cy="190526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4932040" y="1563638"/>
            <a:ext cx="792088" cy="216024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코드 설명</a:t>
            </a: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87624" y="699541"/>
            <a:ext cx="6912768" cy="4037162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>
            <a:off x="6444208" y="2931790"/>
            <a:ext cx="136815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1331640" y="2211710"/>
            <a:ext cx="6048672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36512" y="3651870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24</ep:Words>
  <ep:PresentationFormat>화면 슬라이드 쇼(16:9)</ep:PresentationFormat>
  <ep:Paragraphs>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ep:HeadingPairs>
  <ep:TitlesOfParts>
    <vt:vector size="9" baseType="lpstr">
      <vt:lpstr>Cover and End Slide Master</vt:lpstr>
      <vt:lpstr>Contents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PC05</cp:lastModifiedBy>
  <dcterms:modified xsi:type="dcterms:W3CDTF">2021-03-05T02:01:07.070</dcterms:modified>
  <cp:revision>118</cp:revision>
  <dc:title>PowerPoint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