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054BD-2479-4D10-84B5-08BF92349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46CA86-5F47-4CC7-8514-EE03ED78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3173C-1A7C-425A-970E-3AF805C3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8CFC-FEF4-494B-AD48-401F89C8209C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161F3-E4A4-44B7-999F-EDB22656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896C4-CE2E-45A8-AA5D-B78381FB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07D9-E3B0-4B4C-BAA6-11678BDA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0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4E540-722E-411A-8F10-354841CB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67BF3-53EE-4CC1-9BD0-C4D6961B3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DAD6A-ABD7-467A-A0BE-260B82B4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8CFC-FEF4-494B-AD48-401F89C8209C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D6A8A-84C7-4173-85D0-B27207A7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8EF45-F69E-4DF8-9629-6E2C5B82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07D9-E3B0-4B4C-BAA6-11678BDA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3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DB9F41-2CFE-4C91-B480-D3701735C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59B82-E43B-4855-AB5C-E6BD04DD1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A8C58-369F-4F37-B50B-616C2C96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8CFC-FEF4-494B-AD48-401F89C8209C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1E863-DD01-46A2-A499-965BE813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28BC3-5C2E-4ACB-B860-B80EF5BB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07D9-E3B0-4B4C-BAA6-11678BDA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84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6574A-A599-4906-85DA-80ACF6DC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5E5B8-082D-4B30-B719-E50E0504B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E5BFF-2E39-46E9-808E-32E1EFE2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8CFC-FEF4-494B-AD48-401F89C8209C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30FED-D778-4B4F-A85B-119F0BDE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65E1F-39F0-45A1-B029-240E965C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07D9-E3B0-4B4C-BAA6-11678BDA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12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4564C-0B6B-4DF5-89BF-84137368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50130-2925-48D3-B787-F5D5AEACF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77FE-F388-4097-8F62-B7CC6D42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8CFC-FEF4-494B-AD48-401F89C8209C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482B1-2317-4E8E-BD55-C9E89220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51D06-8118-45E0-8CCB-77D1D8B7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07D9-E3B0-4B4C-BAA6-11678BDA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6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14D59-3583-4DFF-AE93-D707ABB8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01C30-039D-45B9-A594-D5549096C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6F8D76-9A1B-4C95-AF7D-D186BD497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D19D3-1F2C-4D7E-AD1B-4C1ED6D1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8CFC-FEF4-494B-AD48-401F89C8209C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D693D-6EBF-435E-8345-52F6C8F0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FF17E4-4DED-4AA3-BF3F-02C1B164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07D9-E3B0-4B4C-BAA6-11678BDA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9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58CF0-F13B-410A-A730-DE097221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FC4F1-5D07-4A34-963C-480B5C77E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D608C-1E17-4BC8-959F-FA177B53B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DCA1C5-B43A-46BF-B874-DEE25FC94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43C5A5-8CAE-40DC-85BF-108770C66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A578D6-8B57-4C2B-9B3A-211312E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8CFC-FEF4-494B-AD48-401F89C8209C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75B5F9-245F-4C98-BC25-5AC57F3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64911B-9C3F-41FC-97D3-B678CB94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07D9-E3B0-4B4C-BAA6-11678BDA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6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A9C3-E129-4F6A-9083-EBF309A1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683613-F39F-4D78-975F-3E7D1C1C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8CFC-FEF4-494B-AD48-401F89C8209C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86A975-676B-4847-A574-58B5E05E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EA8BE3-9FFC-4B05-98C7-667ACC9F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07D9-E3B0-4B4C-BAA6-11678BDA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42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931E6-A905-4D3B-8DC2-C9276274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8CFC-FEF4-494B-AD48-401F89C8209C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4AC314-E49A-4EC8-9228-4508EA72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7901F0-F856-4A5D-97A4-B4514E00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07D9-E3B0-4B4C-BAA6-11678BDA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26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86B9A-E825-4BB2-B3F7-CAB6F510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EE029-CBD9-4A93-B0E8-C1314752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26530A-3A0A-480A-9EAB-E0918E26B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08CC4-BB90-4620-8D5E-8FFA65F6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8CFC-FEF4-494B-AD48-401F89C8209C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58F15-B767-4BBD-AAE0-0DF3583D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C4BFD-45B1-4ECD-8CFC-D019374D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07D9-E3B0-4B4C-BAA6-11678BDA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9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A82E4-C80E-4350-A7CA-3C590FD6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633366-7AD6-4A50-846D-6F85B779F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4DBE0-07E7-4092-81EE-15A4102D1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4BB197-6B92-4640-B6B3-E2DE4907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8CFC-FEF4-494B-AD48-401F89C8209C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656294-4490-40CE-9B22-3F995580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49D99-047F-4AE2-8D31-F46F6CA9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07D9-E3B0-4B4C-BAA6-11678BDA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4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CBC2A-88F7-419E-A41B-EC0279A0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0EB42-DE5A-49CC-A1B7-E0E3DCF4F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79CAB-94F2-42EB-986A-5B7AB8252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8CFC-FEF4-494B-AD48-401F89C8209C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5656C-9ADE-4DB5-8B07-5502579FA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73B72-7C1B-494E-9503-DD45D88B4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07D9-E3B0-4B4C-BAA6-11678BDA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6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네이버 메일 대용량 파일 첨부 방법 : 네이버 블로그">
            <a:extLst>
              <a:ext uri="{FF2B5EF4-FFF2-40B4-BE49-F238E27FC236}">
                <a16:creationId xmlns:a16="http://schemas.microsoft.com/office/drawing/2014/main" id="{67E7654D-5892-4DAD-B0C6-9E96FD2B6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671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4BF415-9628-41BC-A676-8E6ED5AC989E}"/>
              </a:ext>
            </a:extLst>
          </p:cNvPr>
          <p:cNvSpPr txBox="1"/>
          <p:nvPr/>
        </p:nvSpPr>
        <p:spPr>
          <a:xfrm>
            <a:off x="4177861" y="4862928"/>
            <a:ext cx="3836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Dr.</a:t>
            </a:r>
            <a:r>
              <a:rPr lang="ko-KR" altLang="en-US" sz="3200" dirty="0" err="1"/>
              <a:t>이학재</a:t>
            </a:r>
            <a:r>
              <a:rPr lang="ko-KR" altLang="en-US" sz="3200" dirty="0"/>
              <a:t> </a:t>
            </a:r>
            <a:r>
              <a:rPr lang="en-US" altLang="ko-KR" sz="3200" dirty="0"/>
              <a:t>St.</a:t>
            </a:r>
            <a:r>
              <a:rPr lang="ko-KR" altLang="en-US" sz="3200" dirty="0"/>
              <a:t>박세웅</a:t>
            </a:r>
          </a:p>
        </p:txBody>
      </p:sp>
    </p:spTree>
    <p:extLst>
      <p:ext uri="{BB962C8B-B14F-4D97-AF65-F5344CB8AC3E}">
        <p14:creationId xmlns:p14="http://schemas.microsoft.com/office/powerpoint/2010/main" val="109458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685E5C8-DBA2-4960-8C7C-9FE80AF4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034" y="286353"/>
            <a:ext cx="6672612" cy="28609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382D0E-7C57-47E9-90A3-F8CABEB09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627" y="3268688"/>
            <a:ext cx="6484745" cy="334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9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156227-5588-4B6C-99CC-09CEAC59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699706"/>
            <a:ext cx="8430802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0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박세웅</dc:creator>
  <cp:lastModifiedBy>박세웅</cp:lastModifiedBy>
  <cp:revision>5</cp:revision>
  <dcterms:created xsi:type="dcterms:W3CDTF">2021-03-04T09:26:11Z</dcterms:created>
  <dcterms:modified xsi:type="dcterms:W3CDTF">2021-03-04T10:43:25Z</dcterms:modified>
</cp:coreProperties>
</file>