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825"/>
    <p:restoredTop sz="79440"/>
  </p:normalViewPr>
  <p:slideViewPr>
    <p:cSldViewPr>
      <p:cViewPr varScale="1">
        <p:scale>
          <a:sx n="100" d="100"/>
          <a:sy n="100" d="100"/>
        </p:scale>
        <p:origin x="1614" y="10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E6BEB04-9957-4030-BCBD-FE45136F685B}" type="datetime1">
              <a:rPr lang="ko-KR" altLang="en-US"/>
              <a:pPr lvl="0">
                <a:defRPr/>
              </a:pPr>
              <a:t>2021-03-05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7E93DE-4496-4FC8-B1D7-BAFEB6E722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7E93DE-4496-4FC8-B1D7-BAFEB6E722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7E93DE-4496-4FC8-B1D7-BAFEB6E722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7E93DE-4496-4FC8-B1D7-BAFEB6E722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7E93DE-4496-4FC8-B1D7-BAFEB6E722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7E93DE-4496-4FC8-B1D7-BAFEB6E722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5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814444"/>
            <a:ext cx="5357850" cy="1584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900" b="0" spc="-150">
                <a:solidFill>
                  <a:srgbClr val="3e1f00"/>
                </a:solidFill>
                <a:latin typeface="Forte"/>
              </a:rPr>
              <a:t>KAKAO </a:t>
            </a:r>
            <a:endParaRPr lang="en-US" altLang="ko-KR" sz="4900" b="0" spc="-150">
              <a:solidFill>
                <a:srgbClr val="3e1f00"/>
              </a:solidFill>
              <a:latin typeface="Forte"/>
            </a:endParaRPr>
          </a:p>
          <a:p>
            <a:pPr lvl="0">
              <a:defRPr/>
            </a:pPr>
            <a:r>
              <a:rPr lang="en-US" altLang="ko-KR" sz="4900" b="0" spc="-150">
                <a:solidFill>
                  <a:srgbClr val="3e1f00"/>
                </a:solidFill>
                <a:latin typeface="Forte"/>
              </a:rPr>
              <a:t>NAVI </a:t>
            </a:r>
            <a:endParaRPr lang="en-US" altLang="ko-KR" sz="4900" b="0" spc="-150">
              <a:solidFill>
                <a:srgbClr val="3e1f00"/>
              </a:solidFill>
              <a:latin typeface="Fort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600394"/>
            <a:ext cx="1767140" cy="38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e1f00"/>
                </a:solidFill>
                <a:latin typeface="HelveticaRounded Bold"/>
              </a:rPr>
              <a:t>2021. 03.04</a:t>
            </a:r>
            <a:endParaRPr lang="en-US" altLang="ko-KR" sz="2000">
              <a:solidFill>
                <a:srgbClr val="3e1f00"/>
              </a:solidFill>
              <a:latin typeface="HelveticaRounded Bold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2500298" y="1242940"/>
            <a:ext cx="881462" cy="792988"/>
            <a:chOff x="2500298" y="1242940"/>
            <a:chExt cx="881462" cy="792988"/>
          </a:xfrm>
        </p:grpSpPr>
        <p:pic>
          <p:nvPicPr>
            <p:cNvPr id="1028" name="Picture 4" descr="C:\Users\조안나\Desktop\오목눈이\d\Untitled-3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500298" y="1242940"/>
              <a:ext cx="881462" cy="79298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512291" y="1357745"/>
              <a:ext cx="845263" cy="450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400" b="0" spc="300">
                  <a:solidFill>
                    <a:srgbClr val="fcec25"/>
                  </a:solidFill>
                  <a:latin typeface="Forte"/>
                </a:rPr>
                <a:t>Hi</a:t>
              </a:r>
              <a:endParaRPr lang="ko-KR" altLang="en-US" sz="2400" b="0" spc="300">
                <a:solidFill>
                  <a:srgbClr val="fcec25"/>
                </a:solidFill>
                <a:latin typeface="Forte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8596" y="4092287"/>
            <a:ext cx="4357718" cy="34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rgbClr val="3e1f00"/>
                </a:solidFill>
                <a:latin typeface="HelveticaRounded Bold"/>
              </a:rPr>
              <a:t>김대호</a:t>
            </a:r>
            <a:r>
              <a:rPr lang="en-US" altLang="ko-KR" sz="1700" b="1">
                <a:solidFill>
                  <a:srgbClr val="3e1f00"/>
                </a:solidFill>
                <a:latin typeface="HelveticaRounded Bold"/>
              </a:rPr>
              <a:t>,</a:t>
            </a:r>
            <a:r>
              <a:rPr lang="ko-KR" altLang="en-US" sz="1700" b="1">
                <a:solidFill>
                  <a:srgbClr val="3e1f00"/>
                </a:solidFill>
                <a:latin typeface="HelveticaRounded Bold"/>
              </a:rPr>
              <a:t>김대순</a:t>
            </a:r>
            <a:r>
              <a:rPr lang="en-US" altLang="ko-KR" sz="1700" b="1">
                <a:solidFill>
                  <a:srgbClr val="3e1f00"/>
                </a:solidFill>
                <a:latin typeface="HelveticaRounded Bold"/>
              </a:rPr>
              <a:t>,</a:t>
            </a:r>
            <a:r>
              <a:rPr lang="ko-KR" altLang="en-US" sz="1700" b="1">
                <a:solidFill>
                  <a:srgbClr val="3e1f00"/>
                </a:solidFill>
                <a:latin typeface="HelveticaRounded Bold"/>
              </a:rPr>
              <a:t>김정원</a:t>
            </a:r>
            <a:endParaRPr lang="ko-KR" altLang="en-US" sz="1700" b="1">
              <a:solidFill>
                <a:srgbClr val="3e1f00"/>
              </a:solidFill>
              <a:latin typeface="HelveticaRounded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6314" y="5245971"/>
            <a:ext cx="4253666" cy="1371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7141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fcec25"/>
                </a:solidFill>
                <a:latin typeface="나눔고딕 ExtraBold"/>
                <a:ea typeface="나눔고딕 ExtraBold"/>
              </a:rPr>
              <a:t>1. </a:t>
            </a:r>
            <a:r>
              <a:rPr lang="ko-KR" altLang="en-US" sz="1500">
                <a:solidFill>
                  <a:srgbClr val="fcec25"/>
                </a:solidFill>
                <a:latin typeface="나눔고딕 ExtraBold"/>
                <a:ea typeface="나눔고딕 ExtraBold"/>
              </a:rPr>
              <a:t>동작원리</a:t>
            </a:r>
            <a:endParaRPr lang="ko-KR" altLang="en-US" sz="1500">
              <a:solidFill>
                <a:srgbClr val="fcec25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3802" y="71414"/>
            <a:ext cx="1500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fcec25"/>
                </a:solidFill>
                <a:latin typeface="HelveticaRounded Bold"/>
              </a:rPr>
              <a:t>Part #1</a:t>
            </a:r>
            <a:endParaRPr lang="ko-KR" altLang="en-US" sz="1600">
              <a:solidFill>
                <a:srgbClr val="fcec25"/>
              </a:solidFill>
              <a:latin typeface="HelveticaRounded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79341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3e1f00"/>
                </a:solidFill>
                <a:latin typeface="나눔고딕 ExtraBold"/>
                <a:ea typeface="나눔고딕 ExtraBold"/>
              </a:rPr>
              <a:t>동작원리 </a:t>
            </a:r>
            <a:endParaRPr lang="ko-KR" altLang="en-US" sz="2600">
              <a:solidFill>
                <a:srgbClr val="3e1f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876" y="1285860"/>
            <a:ext cx="2571736" cy="1588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조안나\Desktop\오목눈이\d\Untitled-5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72396" y="5243917"/>
            <a:ext cx="1391458" cy="1532510"/>
          </a:xfrm>
          <a:prstGeom prst="rect">
            <a:avLst/>
          </a:prstGeom>
          <a:noFill/>
        </p:spPr>
      </p:pic>
      <p:sp>
        <p:nvSpPr>
          <p:cNvPr id="2053" name=""/>
          <p:cNvSpPr/>
          <p:nvPr/>
        </p:nvSpPr>
        <p:spPr>
          <a:xfrm>
            <a:off x="251520" y="2924944"/>
            <a:ext cx="1872208" cy="1512168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solidFill>
              <a:schemeClr val="accent4"/>
            </a:soli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95959"/>
                </a:solidFill>
              </a:rPr>
              <a:t>KAKAO MAP</a:t>
            </a:r>
            <a:endParaRPr lang="en-US" altLang="ko-KR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에서 목적지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검색</a:t>
            </a:r>
            <a:endParaRPr lang="ko-KR" altLang="en-US" b="1">
              <a:solidFill>
                <a:srgbClr val="595959"/>
              </a:solidFill>
            </a:endParaRPr>
          </a:p>
        </p:txBody>
      </p:sp>
      <p:sp>
        <p:nvSpPr>
          <p:cNvPr id="2057" name=""/>
          <p:cNvSpPr/>
          <p:nvPr/>
        </p:nvSpPr>
        <p:spPr>
          <a:xfrm>
            <a:off x="2555776" y="2924944"/>
            <a:ext cx="1872208" cy="1512168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solidFill>
              <a:schemeClr val="accent4"/>
            </a:soli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검색한 목적지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좌표 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산출 </a:t>
            </a:r>
            <a:endParaRPr lang="ko-KR" altLang="en-US" b="1">
              <a:solidFill>
                <a:srgbClr val="595959"/>
              </a:solidFill>
            </a:endParaRPr>
          </a:p>
        </p:txBody>
      </p:sp>
      <p:sp>
        <p:nvSpPr>
          <p:cNvPr id="2058" name=""/>
          <p:cNvSpPr/>
          <p:nvPr/>
        </p:nvSpPr>
        <p:spPr>
          <a:xfrm>
            <a:off x="4788024" y="2924944"/>
            <a:ext cx="1872208" cy="1512168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solidFill>
              <a:schemeClr val="accent4"/>
            </a:soli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산출된 좌표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데이터 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rgbClr val="595959"/>
                </a:solidFill>
              </a:rPr>
              <a:t>KAKAO NAVI</a:t>
            </a:r>
            <a:endParaRPr lang="en-US" altLang="ko-KR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에 전달</a:t>
            </a:r>
            <a:endParaRPr lang="ko-KR" altLang="en-US" b="1">
              <a:solidFill>
                <a:srgbClr val="595959"/>
              </a:solidFill>
            </a:endParaRPr>
          </a:p>
        </p:txBody>
      </p:sp>
      <p:sp>
        <p:nvSpPr>
          <p:cNvPr id="2059" name=""/>
          <p:cNvSpPr/>
          <p:nvPr/>
        </p:nvSpPr>
        <p:spPr>
          <a:xfrm>
            <a:off x="7020272" y="2924944"/>
            <a:ext cx="1872208" cy="1512168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solidFill>
              <a:schemeClr val="accent4"/>
            </a:solidFill>
          </a:ln>
          <a:effectLst>
            <a:reflection blurRad="6350" stA="50000" endA="300" endPos="3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95959"/>
                </a:solidFill>
              </a:rPr>
              <a:t>NAVI</a:t>
            </a:r>
            <a:r>
              <a:rPr lang="ko-KR" altLang="en-US" b="1">
                <a:solidFill>
                  <a:srgbClr val="595959"/>
                </a:solidFill>
              </a:rPr>
              <a:t>에서 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길안내 </a:t>
            </a:r>
            <a:endParaRPr lang="ko-KR" altLang="en-US" b="1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</a:rPr>
              <a:t>시작</a:t>
            </a:r>
            <a:endParaRPr lang="ko-KR" altLang="en-US" b="1">
              <a:solidFill>
                <a:srgbClr val="595959"/>
              </a:solidFill>
            </a:endParaRPr>
          </a:p>
        </p:txBody>
      </p:sp>
      <p:sp>
        <p:nvSpPr>
          <p:cNvPr id="2061" name=""/>
          <p:cNvSpPr/>
          <p:nvPr/>
        </p:nvSpPr>
        <p:spPr>
          <a:xfrm>
            <a:off x="2233836" y="3347466"/>
            <a:ext cx="226825" cy="792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f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62" name=""/>
          <p:cNvSpPr/>
          <p:nvPr/>
        </p:nvSpPr>
        <p:spPr>
          <a:xfrm>
            <a:off x="4499992" y="3356991"/>
            <a:ext cx="226825" cy="792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f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3" name=""/>
          <p:cNvSpPr/>
          <p:nvPr/>
        </p:nvSpPr>
        <p:spPr>
          <a:xfrm>
            <a:off x="6721439" y="3284983"/>
            <a:ext cx="226825" cy="792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f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4" name=""/>
          <p:cNvGrpSpPr/>
          <p:nvPr/>
        </p:nvGrpSpPr>
        <p:grpSpPr>
          <a:xfrm rot="0">
            <a:off x="179512" y="1755576"/>
            <a:ext cx="2553962" cy="4769768"/>
            <a:chOff x="179512" y="1683568"/>
            <a:chExt cx="2553962" cy="4769768"/>
          </a:xfrm>
        </p:grpSpPr>
        <p:grpSp>
          <p:nvGrpSpPr>
            <p:cNvPr id="3089" name=""/>
            <p:cNvGrpSpPr/>
            <p:nvPr/>
          </p:nvGrpSpPr>
          <p:grpSpPr>
            <a:xfrm rot="0">
              <a:off x="179512" y="1683568"/>
              <a:ext cx="2553962" cy="4769768"/>
              <a:chOff x="216024" y="1755576"/>
              <a:chExt cx="2553962" cy="47697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7158" y="2733964"/>
                <a:ext cx="1357322" cy="643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fcec25"/>
                    </a:solidFill>
                    <a:latin typeface="나눔고딕 ExtraBold"/>
                    <a:ea typeface="나눔고딕 ExtraBold"/>
                  </a:rPr>
                  <a:t>테오브로민</a:t>
                </a:r>
                <a:endParaRPr lang="ko-KR" altLang="en-US">
                  <a:solidFill>
                    <a:srgbClr val="fcec25"/>
                  </a:solidFill>
                  <a:latin typeface="나눔고딕 ExtraBold"/>
                  <a:ea typeface="나눔고딕 ExtraBold"/>
                </a:endParaRPr>
              </a:p>
              <a:p>
                <a:pPr algn="ctr">
                  <a:defRPr/>
                </a:pPr>
                <a:r>
                  <a:rPr lang="en-US" altLang="ko-KR">
                    <a:solidFill>
                      <a:srgbClr val="fcec25"/>
                    </a:solidFill>
                    <a:latin typeface="나눔고딕 ExtraBold"/>
                    <a:ea typeface="나눔고딕 ExtraBold"/>
                  </a:rPr>
                  <a:t>2%</a:t>
                </a:r>
                <a:endParaRPr lang="ko-KR" altLang="en-US">
                  <a:solidFill>
                    <a:srgbClr val="fcec25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12664" y="2733964"/>
                <a:ext cx="1357322" cy="643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fcec25"/>
                    </a:solidFill>
                    <a:latin typeface="나눔고딕 ExtraBold"/>
                    <a:ea typeface="나눔고딕 ExtraBold"/>
                  </a:rPr>
                  <a:t>약의</a:t>
                </a:r>
                <a:endParaRPr lang="ko-KR" altLang="en-US">
                  <a:solidFill>
                    <a:srgbClr val="fcec25"/>
                  </a:solidFill>
                  <a:latin typeface="나눔고딕 ExtraBold"/>
                  <a:ea typeface="나눔고딕 ExtraBold"/>
                </a:endParaRPr>
              </a:p>
              <a:p>
                <a:pPr algn="ctr">
                  <a:defRPr/>
                </a:pPr>
                <a:r>
                  <a:rPr lang="ko-KR" altLang="en-US">
                    <a:solidFill>
                      <a:srgbClr val="fcec25"/>
                    </a:solidFill>
                    <a:latin typeface="나눔고딕 ExtraBold"/>
                    <a:ea typeface="나눔고딕 ExtraBold"/>
                  </a:rPr>
                  <a:t>카페인</a:t>
                </a:r>
                <a:endParaRPr lang="ko-KR" altLang="en-US">
                  <a:solidFill>
                    <a:srgbClr val="fcec25"/>
                  </a:solidFill>
                  <a:latin typeface="나눔고딕 ExtraBold"/>
                  <a:ea typeface="나눔고딕 ExtraBold"/>
                </a:endParaRPr>
              </a:p>
            </p:txBody>
          </p:sp>
          <p:pic>
            <p:nvPicPr>
              <p:cNvPr id="3079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56040" y="1755576"/>
                <a:ext cx="2232248" cy="4769768"/>
              </a:xfrm>
              <a:prstGeom prst="rect">
                <a:avLst/>
              </a:prstGeom>
            </p:spPr>
          </p:pic>
          <p:sp>
            <p:nvSpPr>
              <p:cNvPr id="3081" name=""/>
              <p:cNvSpPr txBox="1"/>
              <p:nvPr/>
            </p:nvSpPr>
            <p:spPr>
              <a:xfrm>
                <a:off x="216024" y="3061365"/>
                <a:ext cx="2296507" cy="367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en-US" altLang="ko-KR" b="1">
                    <a:solidFill>
                      <a:srgbClr val="6f4b15"/>
                    </a:solidFill>
                  </a:rPr>
                  <a:t>1.</a:t>
                </a:r>
                <a:r>
                  <a:rPr lang="ko-KR" altLang="en-US" b="1">
                    <a:solidFill>
                      <a:srgbClr val="6f4b15"/>
                    </a:solidFill>
                  </a:rPr>
                  <a:t>가고싶은 장소검색</a:t>
                </a:r>
                <a:endParaRPr lang="ko-KR" altLang="en-US" b="1">
                  <a:solidFill>
                    <a:srgbClr val="6f4b15"/>
                  </a:solidFill>
                </a:endParaRPr>
              </a:p>
            </p:txBody>
          </p:sp>
        </p:grpSp>
        <p:sp>
          <p:nvSpPr>
            <p:cNvPr id="3080" name=""/>
            <p:cNvSpPr/>
            <p:nvPr/>
          </p:nvSpPr>
          <p:spPr>
            <a:xfrm>
              <a:off x="895156" y="2348880"/>
              <a:ext cx="460779" cy="59243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solidFill>
                <a:srgbClr val="40404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141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fcec25"/>
                </a:solidFill>
                <a:latin typeface="나눔고딕 ExtraBold"/>
                <a:ea typeface="나눔고딕 ExtraBold"/>
              </a:rPr>
              <a:t>2. </a:t>
            </a:r>
            <a:r>
              <a:rPr lang="ko-KR" altLang="en-US" sz="1500">
                <a:solidFill>
                  <a:srgbClr val="fcec25"/>
                </a:solidFill>
                <a:latin typeface="나눔고딕 ExtraBold"/>
                <a:ea typeface="나눔고딕 ExtraBold"/>
              </a:rPr>
              <a:t>카카오네비 동작과정</a:t>
            </a:r>
            <a:endParaRPr lang="ko-KR" altLang="en-US" sz="1500">
              <a:solidFill>
                <a:srgbClr val="fcec25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02" y="71414"/>
            <a:ext cx="1500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fcec25"/>
                </a:solidFill>
                <a:latin typeface="HelveticaRounded Bold"/>
              </a:rPr>
              <a:t>Part #2</a:t>
            </a:r>
            <a:endParaRPr lang="en-US" altLang="ko-KR" sz="1600">
              <a:solidFill>
                <a:srgbClr val="fcec25"/>
              </a:solidFill>
              <a:latin typeface="HelveticaRounde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2" y="79341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3e1f00"/>
                </a:solidFill>
                <a:latin typeface="나눔고딕 ExtraBold"/>
                <a:ea typeface="나눔고딕 ExtraBold"/>
              </a:rPr>
              <a:t>카카오네비 동작과정</a:t>
            </a:r>
            <a:endParaRPr lang="ko-KR" altLang="en-US" sz="2600">
              <a:solidFill>
                <a:srgbClr val="3e1f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876" y="1285860"/>
            <a:ext cx="3024008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"/>
          <p:cNvGrpSpPr/>
          <p:nvPr/>
        </p:nvGrpSpPr>
        <p:grpSpPr>
          <a:xfrm rot="0">
            <a:off x="2209418" y="1793272"/>
            <a:ext cx="4234790" cy="4804080"/>
            <a:chOff x="3088066" y="1700808"/>
            <a:chExt cx="4234790" cy="4804080"/>
          </a:xfrm>
        </p:grpSpPr>
        <p:pic>
          <p:nvPicPr>
            <p:cNvPr id="307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44472" y="1700808"/>
              <a:ext cx="2214381" cy="4804080"/>
            </a:xfrm>
            <a:prstGeom prst="rect">
              <a:avLst/>
            </a:prstGeom>
          </p:spPr>
        </p:pic>
        <p:sp>
          <p:nvSpPr>
            <p:cNvPr id="3082" name=""/>
            <p:cNvSpPr/>
            <p:nvPr/>
          </p:nvSpPr>
          <p:spPr>
            <a:xfrm rot="19664146">
              <a:off x="5218520" y="3632526"/>
              <a:ext cx="504056" cy="64807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solidFill>
                <a:srgbClr val="40404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05000"/>
                </a:lnSpc>
                <a:defRPr/>
              </a:pPr>
              <a:endParaRPr lang="ko-KR" altLang="en-US"/>
            </a:p>
          </p:txBody>
        </p:sp>
        <p:sp>
          <p:nvSpPr>
            <p:cNvPr id="3083" name=""/>
            <p:cNvSpPr txBox="1"/>
            <p:nvPr/>
          </p:nvSpPr>
          <p:spPr>
            <a:xfrm>
              <a:off x="5672704" y="4141495"/>
              <a:ext cx="1421957" cy="37423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lnSpc>
                  <a:spcPct val="105000"/>
                </a:lnSpc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2.</a:t>
              </a:r>
              <a:r>
                <a:rPr lang="ko-KR" altLang="en-US" b="1">
                  <a:solidFill>
                    <a:srgbClr val="6f4b15"/>
                  </a:solidFill>
                </a:rPr>
                <a:t>장소 </a:t>
              </a:r>
              <a:r>
                <a:rPr lang="en-US" altLang="ko-KR" b="1">
                  <a:solidFill>
                    <a:srgbClr val="6f4b15"/>
                  </a:solidFill>
                </a:rPr>
                <a:t>PICK</a:t>
              </a:r>
              <a:endParaRPr lang="en-US" altLang="ko-KR" b="1">
                <a:solidFill>
                  <a:srgbClr val="6f4b15"/>
                </a:solidFill>
              </a:endParaRPr>
            </a:p>
          </p:txBody>
        </p:sp>
        <p:sp>
          <p:nvSpPr>
            <p:cNvPr id="3084" name=""/>
            <p:cNvSpPr/>
            <p:nvPr/>
          </p:nvSpPr>
          <p:spPr>
            <a:xfrm rot="18919240">
              <a:off x="5414640" y="5275103"/>
              <a:ext cx="504056" cy="64807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solidFill>
                <a:srgbClr val="40404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05000"/>
                </a:lnSpc>
                <a:defRPr/>
              </a:pPr>
              <a:endParaRPr lang="ko-KR" altLang="en-US"/>
            </a:p>
          </p:txBody>
        </p:sp>
        <p:sp>
          <p:nvSpPr>
            <p:cNvPr id="3086" name=""/>
            <p:cNvSpPr/>
            <p:nvPr/>
          </p:nvSpPr>
          <p:spPr>
            <a:xfrm rot="3726200">
              <a:off x="3732404" y="5322902"/>
              <a:ext cx="504056" cy="64807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solidFill>
                <a:srgbClr val="40404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05000"/>
                </a:lnSpc>
                <a:defRPr/>
              </a:pPr>
              <a:endParaRPr lang="ko-KR" altLang="en-US"/>
            </a:p>
          </p:txBody>
        </p:sp>
        <p:sp>
          <p:nvSpPr>
            <p:cNvPr id="3087" name=""/>
            <p:cNvSpPr txBox="1"/>
            <p:nvPr/>
          </p:nvSpPr>
          <p:spPr>
            <a:xfrm>
              <a:off x="5940152" y="5832669"/>
              <a:ext cx="1382704" cy="37572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lnSpc>
                  <a:spcPct val="105000"/>
                </a:lnSpc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3.</a:t>
              </a:r>
              <a:r>
                <a:rPr lang="ko-KR" altLang="en-US" b="1">
                  <a:solidFill>
                    <a:srgbClr val="6f4b15"/>
                  </a:solidFill>
                </a:rPr>
                <a:t>좌표 산출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  <p:sp>
          <p:nvSpPr>
            <p:cNvPr id="3085" name=""/>
            <p:cNvSpPr txBox="1"/>
            <p:nvPr/>
          </p:nvSpPr>
          <p:spPr>
            <a:xfrm>
              <a:off x="3088066" y="5860615"/>
              <a:ext cx="1555942" cy="376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05000"/>
                </a:lnSpc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4.CLICK!</a:t>
              </a:r>
              <a:endParaRPr lang="en-US" altLang="ko-KR" b="1">
                <a:solidFill>
                  <a:srgbClr val="6f4b15"/>
                </a:solidFill>
              </a:endParaRPr>
            </a:p>
          </p:txBody>
        </p:sp>
      </p:grpSp>
      <p:grpSp>
        <p:nvGrpSpPr>
          <p:cNvPr id="3093" name=""/>
          <p:cNvGrpSpPr/>
          <p:nvPr/>
        </p:nvGrpSpPr>
        <p:grpSpPr>
          <a:xfrm rot="0">
            <a:off x="5796136" y="1783793"/>
            <a:ext cx="2924954" cy="4813559"/>
            <a:chOff x="6032643" y="1783793"/>
            <a:chExt cx="2924954" cy="4813559"/>
          </a:xfrm>
        </p:grpSpPr>
        <p:pic>
          <p:nvPicPr>
            <p:cNvPr id="3090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60232" y="1783793"/>
              <a:ext cx="2196810" cy="4813559"/>
            </a:xfrm>
            <a:prstGeom prst="rect">
              <a:avLst/>
            </a:prstGeom>
          </p:spPr>
        </p:pic>
        <p:sp>
          <p:nvSpPr>
            <p:cNvPr id="3091" name=""/>
            <p:cNvSpPr/>
            <p:nvPr/>
          </p:nvSpPr>
          <p:spPr>
            <a:xfrm rot="8317075">
              <a:off x="6868987" y="3588748"/>
              <a:ext cx="504056" cy="64807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solidFill>
                <a:srgbClr val="40404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defRPr/>
              </a:pPr>
              <a:endParaRPr lang="ko-KR" altLang="en-US"/>
            </a:p>
          </p:txBody>
        </p:sp>
        <p:sp>
          <p:nvSpPr>
            <p:cNvPr id="3092" name=""/>
            <p:cNvSpPr txBox="1"/>
            <p:nvPr/>
          </p:nvSpPr>
          <p:spPr>
            <a:xfrm>
              <a:off x="6032643" y="3212976"/>
              <a:ext cx="2924954" cy="376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5000"/>
                </a:lnSpc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5.NAVI</a:t>
              </a:r>
              <a:r>
                <a:rPr lang="ko-KR" altLang="en-US" b="1">
                  <a:solidFill>
                    <a:srgbClr val="6f4b15"/>
                  </a:solidFill>
                </a:rPr>
                <a:t>실행후 길안내 시작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</p:grpSp>
      <p:pic>
        <p:nvPicPr>
          <p:cNvPr id="3074" name="Picture 2" descr="C:\Users\조안나\Desktop\오목눈이\d\Untitled-7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884368" y="5357826"/>
            <a:ext cx="1223371" cy="1500174"/>
          </a:xfrm>
          <a:prstGeom prst="rect">
            <a:avLst/>
          </a:prstGeom>
          <a:noFill/>
        </p:spPr>
      </p:pic>
      <p:sp>
        <p:nvSpPr>
          <p:cNvPr id="3095" name=""/>
          <p:cNvSpPr/>
          <p:nvPr/>
        </p:nvSpPr>
        <p:spPr>
          <a:xfrm>
            <a:off x="467544" y="2166764"/>
            <a:ext cx="1584176" cy="216024"/>
          </a:xfrm>
          <a:prstGeom prst="rect">
            <a:avLst/>
          </a:prstGeom>
          <a:noFill/>
          <a:ln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accent2"/>
                </a:solidFill>
              </a:ln>
              <a:solidFill>
                <a:srgbClr val="6f4b1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946" y="1789163"/>
            <a:ext cx="8378518" cy="4376140"/>
          </a:xfrm>
          <a:prstGeom prst="rect">
            <a:avLst/>
          </a:prstGeom>
        </p:spPr>
      </p:pic>
      <p:pic>
        <p:nvPicPr>
          <p:cNvPr id="3092" name=""/>
          <p:cNvPicPr>
            <a:picLocks noChangeAspect="1"/>
          </p:cNvPicPr>
          <p:nvPr/>
        </p:nvPicPr>
        <p:blipFill rotWithShape="1">
          <a:blip r:embed="rId4"/>
          <a:srcRect l="780" t="8120" r="-780" b="16110"/>
          <a:stretch>
            <a:fillRect/>
          </a:stretch>
        </p:blipFill>
        <p:spPr>
          <a:xfrm>
            <a:off x="7155788" y="3212809"/>
            <a:ext cx="1664683" cy="27364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141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fcec25"/>
                </a:solidFill>
                <a:latin typeface="나눔고딕 ExtraBold"/>
                <a:ea typeface="나눔고딕 ExtraBold"/>
              </a:rPr>
              <a:t>3. Browser View code</a:t>
            </a:r>
            <a:endParaRPr lang="en-US" altLang="ko-KR" sz="1500">
              <a:solidFill>
                <a:srgbClr val="fcec25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02" y="71414"/>
            <a:ext cx="1500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fcec25"/>
                </a:solidFill>
                <a:latin typeface="HelveticaRounded Bold"/>
              </a:rPr>
              <a:t>Part #3</a:t>
            </a:r>
            <a:endParaRPr lang="en-US" altLang="ko-KR" sz="1600">
              <a:solidFill>
                <a:srgbClr val="fcec25"/>
              </a:solidFill>
              <a:latin typeface="HelveticaRounde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79341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Browser View Code</a:t>
            </a:r>
            <a:endParaRPr lang="en-US" altLang="ko-KR" sz="2600">
              <a:solidFill>
                <a:srgbClr val="3e1f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876" y="1285860"/>
            <a:ext cx="3167118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조안나\Desktop\오목눈이\d\Untitled-7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77784" y="5357826"/>
            <a:ext cx="1223371" cy="1500174"/>
          </a:xfrm>
          <a:prstGeom prst="rect">
            <a:avLst/>
          </a:prstGeom>
          <a:noFill/>
        </p:spPr>
      </p:pic>
      <p:sp>
        <p:nvSpPr>
          <p:cNvPr id="3078" name=""/>
          <p:cNvSpPr/>
          <p:nvPr/>
        </p:nvSpPr>
        <p:spPr>
          <a:xfrm>
            <a:off x="611560" y="1916832"/>
            <a:ext cx="7848872" cy="1080120"/>
          </a:xfrm>
          <a:prstGeom prst="rect">
            <a:avLst/>
          </a:prstGeom>
          <a:noFill/>
          <a:ln w="508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83" name=""/>
          <p:cNvSpPr/>
          <p:nvPr/>
        </p:nvSpPr>
        <p:spPr>
          <a:xfrm>
            <a:off x="647564" y="5517232"/>
            <a:ext cx="6084676" cy="576064"/>
          </a:xfrm>
          <a:prstGeom prst="rect">
            <a:avLst/>
          </a:prstGeom>
          <a:noFill/>
          <a:ln w="381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84" name=""/>
          <p:cNvCxnSpPr/>
          <p:nvPr/>
        </p:nvCxnSpPr>
        <p:spPr>
          <a:xfrm flipV="1">
            <a:off x="6300192" y="5733256"/>
            <a:ext cx="864096" cy="360040"/>
          </a:xfrm>
          <a:prstGeom prst="bentConnector3">
            <a:avLst>
              <a:gd name="adj1" fmla="val 50000"/>
            </a:avLst>
          </a:prstGeom>
          <a:ln w="25400">
            <a:solidFill>
              <a:srgbClr val="6f4b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"/>
          <p:cNvSpPr/>
          <p:nvPr/>
        </p:nvSpPr>
        <p:spPr>
          <a:xfrm>
            <a:off x="647564" y="4941168"/>
            <a:ext cx="6084676" cy="360040"/>
          </a:xfrm>
          <a:prstGeom prst="rect">
            <a:avLst/>
          </a:prstGeom>
          <a:noFill/>
          <a:ln w="381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90" name=""/>
          <p:cNvSpPr/>
          <p:nvPr/>
        </p:nvSpPr>
        <p:spPr>
          <a:xfrm>
            <a:off x="7082755" y="3251076"/>
            <a:ext cx="1008112" cy="124966"/>
          </a:xfrm>
          <a:prstGeom prst="rect">
            <a:avLst/>
          </a:prstGeom>
          <a:noFill/>
          <a:ln w="381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91" name=""/>
          <p:cNvCxnSpPr/>
          <p:nvPr/>
        </p:nvCxnSpPr>
        <p:spPr>
          <a:xfrm>
            <a:off x="6732240" y="5157192"/>
            <a:ext cx="360040" cy="0"/>
          </a:xfrm>
          <a:prstGeom prst="straightConnector1">
            <a:avLst/>
          </a:prstGeom>
          <a:ln w="25400">
            <a:solidFill>
              <a:srgbClr val="6f4b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"/>
          <p:cNvSpPr/>
          <p:nvPr/>
        </p:nvSpPr>
        <p:spPr>
          <a:xfrm>
            <a:off x="683568" y="3284984"/>
            <a:ext cx="4248472" cy="1584176"/>
          </a:xfrm>
          <a:prstGeom prst="rect">
            <a:avLst/>
          </a:prstGeom>
          <a:noFill/>
          <a:ln w="508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101" name=""/>
          <p:cNvCxnSpPr/>
          <p:nvPr/>
        </p:nvCxnSpPr>
        <p:spPr>
          <a:xfrm>
            <a:off x="4932040" y="3304034"/>
            <a:ext cx="2160240" cy="0"/>
          </a:xfrm>
          <a:prstGeom prst="straightConnector1">
            <a:avLst/>
          </a:prstGeom>
          <a:ln w="25400">
            <a:solidFill>
              <a:srgbClr val="6f4b15">
                <a:alpha val="99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141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fcec25"/>
                </a:solidFill>
                <a:latin typeface="나눔고딕 ExtraBold"/>
                <a:ea typeface="나눔고딕 ExtraBold"/>
              </a:rPr>
              <a:t>4. Kakao Map Code</a:t>
            </a:r>
            <a:endParaRPr lang="en-US" altLang="ko-KR" sz="1500">
              <a:solidFill>
                <a:srgbClr val="fcec25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02" y="71414"/>
            <a:ext cx="1500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fcec25"/>
                </a:solidFill>
                <a:latin typeface="HelveticaRounded Bold"/>
              </a:rPr>
              <a:t>Part #4</a:t>
            </a:r>
            <a:endParaRPr lang="en-US" altLang="ko-KR" sz="1600">
              <a:solidFill>
                <a:srgbClr val="fcec25"/>
              </a:solidFill>
              <a:latin typeface="HelveticaRounde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79341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Kakao Map</a:t>
            </a:r>
            <a:r>
              <a:rPr lang="ko-KR" altLang="en-US" sz="2600">
                <a:solidFill>
                  <a:srgbClr val="3e1f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Code 1</a:t>
            </a:r>
            <a:endParaRPr lang="en-US" altLang="ko-KR" sz="2600">
              <a:solidFill>
                <a:srgbClr val="3e1f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876" y="1285860"/>
            <a:ext cx="3215590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428" y="1484784"/>
            <a:ext cx="8304036" cy="5171584"/>
          </a:xfrm>
          <a:prstGeom prst="rect">
            <a:avLst/>
          </a:prstGeom>
        </p:spPr>
      </p:pic>
      <p:pic>
        <p:nvPicPr>
          <p:cNvPr id="3080" name="Picture 4" descr="C:\Users\조안나\Desktop\오목눈이\d\Untitled-5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72396" y="5243917"/>
            <a:ext cx="1391458" cy="15325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141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fcec25"/>
                </a:solidFill>
                <a:latin typeface="나눔고딕 ExtraBold"/>
                <a:ea typeface="나눔고딕 ExtraBold"/>
              </a:rPr>
              <a:t>5. Kakao Map Code</a:t>
            </a:r>
            <a:endParaRPr lang="en-US" altLang="ko-KR" sz="1500">
              <a:solidFill>
                <a:srgbClr val="fcec25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02" y="71414"/>
            <a:ext cx="1500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fcec25"/>
                </a:solidFill>
                <a:latin typeface="HelveticaRounded Bold"/>
              </a:rPr>
              <a:t>Part #5</a:t>
            </a:r>
            <a:endParaRPr lang="en-US" altLang="ko-KR" sz="1600">
              <a:solidFill>
                <a:srgbClr val="fcec25"/>
              </a:solidFill>
              <a:latin typeface="HelveticaRounded Bold"/>
            </a:endParaRPr>
          </a:p>
        </p:txBody>
      </p:sp>
      <p:pic>
        <p:nvPicPr>
          <p:cNvPr id="3074" name="Picture 2" descr="C:\Users\조안나\Desktop\오목눈이\d\Untitled-7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77784" y="5357826"/>
            <a:ext cx="1223371" cy="1500174"/>
          </a:xfrm>
          <a:prstGeom prst="rect">
            <a:avLst/>
          </a:prstGeom>
          <a:noFill/>
        </p:spPr>
      </p:pic>
      <p:pic>
        <p:nvPicPr>
          <p:cNvPr id="30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149" y="1700808"/>
            <a:ext cx="6742162" cy="4744645"/>
          </a:xfrm>
          <a:prstGeom prst="rect">
            <a:avLst/>
          </a:prstGeom>
        </p:spPr>
      </p:pic>
      <p:sp>
        <p:nvSpPr>
          <p:cNvPr id="3080" name="TextBox 9"/>
          <p:cNvSpPr txBox="1"/>
          <p:nvPr/>
        </p:nvSpPr>
        <p:spPr>
          <a:xfrm>
            <a:off x="107504" y="79341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Kakao Map</a:t>
            </a:r>
            <a:r>
              <a:rPr lang="ko-KR" altLang="en-US" sz="2600">
                <a:solidFill>
                  <a:srgbClr val="3e1f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Code 2</a:t>
            </a:r>
            <a:endParaRPr lang="en-US" altLang="ko-KR" sz="2600">
              <a:solidFill>
                <a:srgbClr val="3e1f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3081" name="직선 연결선 10"/>
          <p:cNvCxnSpPr/>
          <p:nvPr/>
        </p:nvCxnSpPr>
        <p:spPr>
          <a:xfrm>
            <a:off x="142876" y="1285860"/>
            <a:ext cx="3215590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141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fcec25"/>
                </a:solidFill>
                <a:latin typeface="나눔고딕 ExtraBold"/>
                <a:ea typeface="나눔고딕 ExtraBold"/>
              </a:rPr>
              <a:t>6. Kakao Navi Code</a:t>
            </a:r>
            <a:endParaRPr lang="en-US" altLang="ko-KR" sz="1500">
              <a:solidFill>
                <a:srgbClr val="fcec25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02" y="71414"/>
            <a:ext cx="1500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fcec25"/>
                </a:solidFill>
                <a:latin typeface="HelveticaRounded Bold"/>
              </a:rPr>
              <a:t>Part #6</a:t>
            </a:r>
            <a:endParaRPr lang="en-US" altLang="ko-KR" sz="1600">
              <a:solidFill>
                <a:srgbClr val="fcec25"/>
              </a:solidFill>
              <a:latin typeface="HelveticaRounded Bold"/>
            </a:endParaRPr>
          </a:p>
        </p:txBody>
      </p:sp>
      <p:pic>
        <p:nvPicPr>
          <p:cNvPr id="30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560" y="1988840"/>
            <a:ext cx="7418304" cy="3647904"/>
          </a:xfrm>
          <a:prstGeom prst="rect">
            <a:avLst/>
          </a:prstGeom>
        </p:spPr>
      </p:pic>
      <p:sp>
        <p:nvSpPr>
          <p:cNvPr id="3081" name="TextBox 9"/>
          <p:cNvSpPr txBox="1"/>
          <p:nvPr/>
        </p:nvSpPr>
        <p:spPr>
          <a:xfrm>
            <a:off x="107504" y="79341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Kakao Navi</a:t>
            </a:r>
            <a:r>
              <a:rPr lang="ko-KR" altLang="en-US" sz="2600">
                <a:solidFill>
                  <a:srgbClr val="3e1f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2600">
                <a:solidFill>
                  <a:srgbClr val="3e1f00"/>
                </a:solidFill>
                <a:latin typeface="나눔고딕 ExtraBold"/>
                <a:ea typeface="나눔고딕 ExtraBold"/>
              </a:rPr>
              <a:t>Code </a:t>
            </a:r>
            <a:endParaRPr lang="en-US" altLang="ko-KR" sz="2600">
              <a:solidFill>
                <a:srgbClr val="3e1f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3082" name="직선 연결선 10"/>
          <p:cNvCxnSpPr/>
          <p:nvPr/>
        </p:nvCxnSpPr>
        <p:spPr>
          <a:xfrm>
            <a:off x="142876" y="1285860"/>
            <a:ext cx="3215590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4" descr="C:\Users\조안나\Desktop\오목눈이\d\Untitled-5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72396" y="5243917"/>
            <a:ext cx="1391458" cy="15325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172</ep:Words>
  <ep:PresentationFormat>화면 슬라이드 쇼(4:3)</ep:PresentationFormat>
  <ep:Paragraphs>61</ep:Paragraphs>
  <ep:Slides>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PC14</cp:lastModifiedBy>
  <dcterms:modified xsi:type="dcterms:W3CDTF">2021-03-05T04:34:29.153</dcterms:modified>
  <cp:revision>40</cp:revision>
  <dc:title>슬라이드 1</dc:title>
  <cp:version>1000.0000.01</cp:version>
</cp:coreProperties>
</file>