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D696-4188-458B-9603-4BF57458CF8F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79-B1CC-459A-B5F6-8E9C5EE0B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1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D696-4188-458B-9603-4BF57458CF8F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79-B1CC-459A-B5F6-8E9C5EE0B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5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D696-4188-458B-9603-4BF57458CF8F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79-B1CC-459A-B5F6-8E9C5EE0B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0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D696-4188-458B-9603-4BF57458CF8F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79-B1CC-459A-B5F6-8E9C5EE0B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2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D696-4188-458B-9603-4BF57458CF8F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79-B1CC-459A-B5F6-8E9C5EE0B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1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D696-4188-458B-9603-4BF57458CF8F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79-B1CC-459A-B5F6-8E9C5EE0B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D696-4188-458B-9603-4BF57458CF8F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79-B1CC-459A-B5F6-8E9C5EE0B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1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D696-4188-458B-9603-4BF57458CF8F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79-B1CC-459A-B5F6-8E9C5EE0B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1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D696-4188-458B-9603-4BF57458CF8F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79-B1CC-459A-B5F6-8E9C5EE0B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7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D696-4188-458B-9603-4BF57458CF8F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79-B1CC-459A-B5F6-8E9C5EE0B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3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D696-4188-458B-9603-4BF57458CF8F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379-B1CC-459A-B5F6-8E9C5EE0B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0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D696-4188-458B-9603-4BF57458CF8F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6379-B1CC-459A-B5F6-8E9C5EE0B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5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shape102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1082" y="1427639"/>
            <a:ext cx="5063490" cy="3002280"/>
          </a:xfrm>
          <a:prstGeom prst="rect">
            <a:avLst/>
          </a:prstGeom>
        </p:spPr>
      </p:pic>
      <p:pic>
        <p:nvPicPr>
          <p:cNvPr id="6" name="shape102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8165" y="497850"/>
            <a:ext cx="5090795" cy="530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shape102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2766" y="1690688"/>
            <a:ext cx="5022215" cy="3002280"/>
          </a:xfrm>
          <a:prstGeom prst="rect">
            <a:avLst/>
          </a:prstGeom>
        </p:spPr>
      </p:pic>
      <p:pic>
        <p:nvPicPr>
          <p:cNvPr id="5" name="shape103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7779" y="645435"/>
            <a:ext cx="5036185" cy="52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</dc:creator>
  <cp:lastModifiedBy>DS</cp:lastModifiedBy>
  <cp:revision>1</cp:revision>
  <dcterms:created xsi:type="dcterms:W3CDTF">2019-05-02T13:37:25Z</dcterms:created>
  <dcterms:modified xsi:type="dcterms:W3CDTF">2019-05-02T13:38:46Z</dcterms:modified>
</cp:coreProperties>
</file>