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79A6-83A7-BC4C-ACF5-3FB6AE3317F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0EEF-855F-D844-B26E-E5146E2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7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0EEF-855F-D844-B26E-E5146E22F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0EEF-855F-D844-B26E-E5146E22F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0EEF-855F-D844-B26E-E5146E22FA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48BB-A486-6443-AEB6-EE47874FD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8F6AA-C6D4-724A-A474-3FE2D91C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FC8E-7233-7143-AF8A-31670B9F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183A-CB2C-C443-84BC-23A2ECF2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B9A2-53C5-2D41-9302-D6E70215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E7B-204A-DF4E-A186-E6D9E7F1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E948B-9AC6-AB41-A6E0-37CF50A4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14D1-B5B6-854F-9AF4-F527A12F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0B8B-C40E-A04F-818D-436C6ABA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06CA-B607-3A43-992A-01D4F35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F316B-BE11-7B44-951B-9F5A6D7CC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61B1-C497-A94E-81C9-E0244B041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C2D20-8B7A-FA43-BED1-F68B4923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2E78-D64A-A845-81A8-D12EB6CB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C56E-38B6-2B41-A461-B8373B8A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0B9E-ABCB-7045-B3D1-D510085C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C895-AFF2-0C46-9961-6EE40282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8E4D-5259-CF44-8EF7-12081166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0989-959C-374B-9ECA-74C6ADFB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6278-5E94-9547-8F17-5BC91B2A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2781-1F20-8F4B-AD98-0251BA84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74B6E-2DC4-F541-89A8-D00C6DFC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628F-5616-B749-BE66-771F4281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1C5F-C304-B141-85BE-E9991341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3D2C-00B1-A542-BF90-B5E56F38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0B55-DE61-444B-804D-1B6A6149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794A-F963-AF47-B228-9BEB14CBF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E57E-9D66-3E42-A698-BB3BAFE7E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264D-863D-924D-A802-81F3D5BF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A3379-C652-6C46-AB72-E4D12ED7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A012-2E94-F649-9A5A-E982466E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1F4D-EBCD-CF45-B2C1-BF7D325A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959E0-D080-1C46-A51F-3CE7635D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95053-E919-C44F-99D7-95908CF2F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798B7-30BE-5F4A-BA81-751E65B8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452B2-BD91-A44F-ACC5-1D851695D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203E-F15B-E741-9DBF-087BF20F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A24AC-6CB7-7641-8B33-B5BF5989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BC949-2838-8744-AF93-B30F8CDE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2871-8C22-4742-AB7B-B28B7620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C1444-2CDF-6440-80AD-D3980D47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178B1-84E0-F94B-9019-8640F828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3D8C7-DCC7-F04B-9C66-DA178F9C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0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2C5E-D24B-B54C-A7F7-1F28BCD9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E6BB1-CCB3-A443-A555-7CD3552C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9732-5747-CC40-8A44-2052B87E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6476-E758-9240-861C-A3F796F1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9B42-7651-4641-B85D-9E748D3C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25C87-6BFC-C347-8C2B-0B8648152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863A0-1D20-D84F-9DDD-76C66FC5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A4DAB-A69A-4840-BF73-4820DE94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6E1E-E194-0844-BCCC-BB64F2B1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A6A3-B625-8049-83B5-628D96C8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0CC8B-05AE-EC42-AE8D-945AE3FAF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DE0F4-D5F6-AB49-9DFC-E2CC425A4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E09A8-1FD6-BC46-A921-881852C8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5B099-F695-FF42-8488-938E93DC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031D-7B34-284C-A2E8-0DBC8E1C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9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7388A-F5A0-094B-B727-CB6E5D5B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59F5-B820-1B4E-914C-C2B4DED2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C8BDA-A8AE-E440-A952-AB65DC4AD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113E-B3C2-B145-9B77-FC6D420607C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1BE7F-48AE-0540-B501-C93B2103F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6DC5-CA1F-B541-8462-198DAFFD7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0D57-724F-B04F-9B97-B326F160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3ED-C881-C040-B9B8-FBCC15619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Chapter 07: </a:t>
            </a:r>
            <a:r>
              <a:rPr lang="en-US" b="1" dirty="0" err="1"/>
              <a:t>Hindley</a:t>
            </a:r>
            <a:r>
              <a:rPr lang="en-US" b="1" dirty="0"/>
              <a:t>-Milner and 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CE43E-4788-BE43-AE60-98AEC360F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72E6-ED07-B148-8CB1-19827FFE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Hindley</a:t>
            </a:r>
            <a:r>
              <a:rPr lang="en-US" b="1" dirty="0"/>
              <a:t>-Milner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D9A9-1B04-EA48-9901-B0A0A2C8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classical type system</a:t>
            </a:r>
          </a:p>
          <a:p>
            <a:r>
              <a:rPr lang="en-US" dirty="0"/>
              <a:t>Described in the 60s for algebra, rediscovered in the 70s for programming</a:t>
            </a:r>
          </a:p>
          <a:p>
            <a:r>
              <a:rPr lang="en-US" dirty="0"/>
              <a:t>Describes the types a function expects and returns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^ Simple syntax. Takes a string, returns a string.</a:t>
            </a:r>
          </a:p>
          <a:p>
            <a:r>
              <a:rPr lang="en-US" dirty="0"/>
              <a:t>A variable can have any name, such as “a” or “b”, but every “a” must be the same type as every other “a”. </a:t>
            </a:r>
          </a:p>
          <a:p>
            <a:r>
              <a:rPr lang="en-US" dirty="0"/>
              <a:t>“a” and “b” may or may not be the same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B8CE4-8D3D-EA4A-A5B9-3175A4AF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95" y="3352146"/>
            <a:ext cx="9225169" cy="8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3CBABA-A271-4B49-BEDC-C7B740AE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Hindley</a:t>
            </a:r>
            <a:r>
              <a:rPr lang="en-US" b="1" dirty="0"/>
              <a:t>-Milner Types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58186-E9D4-7340-8C11-A5D1AE9A3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8096"/>
            <a:ext cx="4565863" cy="268180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D4667F-C38B-074B-A9EC-460014A3A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4063" y="1825625"/>
            <a:ext cx="633599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syntax extends to first-class functions, such that function can return another </a:t>
            </a:r>
            <a:r>
              <a:rPr lang="en-US" dirty="0" err="1"/>
              <a:t>hindley-milner</a:t>
            </a:r>
            <a:r>
              <a:rPr lang="en-US" dirty="0"/>
              <a:t> type that in turn returns more.</a:t>
            </a:r>
          </a:p>
          <a:p>
            <a:r>
              <a:rPr lang="en-US" dirty="0"/>
              <a:t>I.E. when currying a function, it returns a function that takes a type that returns another function.</a:t>
            </a:r>
          </a:p>
          <a:p>
            <a:r>
              <a:rPr lang="en-US" dirty="0"/>
              <a:t>It’s important to note that the variable names in </a:t>
            </a:r>
            <a:r>
              <a:rPr lang="en-US" dirty="0" err="1"/>
              <a:t>Hindley</a:t>
            </a:r>
            <a:r>
              <a:rPr lang="en-US" dirty="0"/>
              <a:t>-Milner only have equivalent types, not values. Hence in replace “String -&gt; String -&gt; String” represents three very different things- the haystack, the search term, and the result.</a:t>
            </a:r>
          </a:p>
        </p:txBody>
      </p:sp>
    </p:spTree>
    <p:extLst>
      <p:ext uri="{BB962C8B-B14F-4D97-AF65-F5344CB8AC3E}">
        <p14:creationId xmlns:p14="http://schemas.microsoft.com/office/powerpoint/2010/main" val="88974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D95B-F9E9-864F-83EC-FCA0AE3C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Hindley</a:t>
            </a:r>
            <a:r>
              <a:rPr lang="en-US" b="1" dirty="0"/>
              <a:t>-Milner Types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C23B55-4B38-5644-B238-7F0A04269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3815" y="2047245"/>
            <a:ext cx="4595253" cy="5618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CBAAC4-2BA4-2646-88ED-E2F12C8CDCEC}"/>
              </a:ext>
            </a:extLst>
          </p:cNvPr>
          <p:cNvSpPr txBox="1"/>
          <p:nvPr/>
        </p:nvSpPr>
        <p:spPr>
          <a:xfrm>
            <a:off x="6894785" y="2047245"/>
            <a:ext cx="4708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also add parentheses to make the expression clearer- see “match”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Note how the expression of “</a:t>
            </a:r>
            <a:r>
              <a:rPr lang="en-US" dirty="0" err="1">
                <a:solidFill>
                  <a:schemeClr val="bg1"/>
                </a:solidFill>
              </a:rPr>
              <a:t>onHoliday</a:t>
            </a:r>
            <a:r>
              <a:rPr lang="en-US" dirty="0">
                <a:solidFill>
                  <a:schemeClr val="bg1"/>
                </a:solidFill>
              </a:rPr>
              <a:t>” is equal to the expression within the parentheses of ”match”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Note how the parentheses is required for “map”, because it takes a function as an argument. Without the parentheses, it would read as if it were two parameters of the same function.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3CB5E1-62EE-B448-96B1-65BA9D4768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23814" y="2758526"/>
            <a:ext cx="4936135" cy="103570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471849-B141-0C44-8651-0A12321D5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14" y="3914745"/>
            <a:ext cx="4415442" cy="8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78BE-47DB-F441-97BD-B30A96F6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Paramatericity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EB4B0-D58A-7041-A54D-3820BE11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HM, “head :: [a] -&gt; a” tells us that “a” can be of </a:t>
            </a:r>
            <a:r>
              <a:rPr lang="en-US" i="1" dirty="0"/>
              <a:t>any type</a:t>
            </a:r>
            <a:r>
              <a:rPr lang="en-US" dirty="0"/>
              <a:t>. If the function could only handle strings, it would be “// head :: [String] -&gt; String”. </a:t>
            </a:r>
          </a:p>
          <a:p>
            <a:r>
              <a:rPr lang="en-US" dirty="0"/>
              <a:t>A HM </a:t>
            </a:r>
            <a:r>
              <a:rPr lang="en-US" dirty="0" err="1"/>
              <a:t>signiature</a:t>
            </a:r>
            <a:r>
              <a:rPr lang="en-US" dirty="0"/>
              <a:t>, such as “reverse :: [a] -&gt; [a]”, </a:t>
            </a:r>
            <a:r>
              <a:rPr lang="en-US" i="1" dirty="0"/>
              <a:t>narrows</a:t>
            </a:r>
            <a:r>
              <a:rPr lang="en-US" dirty="0"/>
              <a:t> the possible behaviors of the function. We can infer that because ”a” is a generic type that doesn’t change it’s type from the function, the function isn’t acting upon the contents of the array themselves but instead upon the array.</a:t>
            </a:r>
          </a:p>
          <a:p>
            <a:r>
              <a:rPr lang="en-US" dirty="0"/>
              <a:t>Neat search engine for Haskell functions based on HM </a:t>
            </a:r>
            <a:r>
              <a:rPr lang="en-US" dirty="0" err="1"/>
              <a:t>signiatures</a:t>
            </a:r>
            <a:r>
              <a:rPr lang="en-US" dirty="0"/>
              <a:t>: https://</a:t>
            </a:r>
            <a:r>
              <a:rPr lang="en-US" dirty="0" err="1"/>
              <a:t>www.haskell.org</a:t>
            </a:r>
            <a:r>
              <a:rPr lang="en-US" dirty="0"/>
              <a:t>/</a:t>
            </a:r>
            <a:r>
              <a:rPr lang="en-US" dirty="0" err="1"/>
              <a:t>hoogle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6224-AC3C-DE4F-9E90-80FF7DE1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Theorems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E0E558-7D00-F34C-9299-D97C7D04A9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789" y="1900320"/>
            <a:ext cx="5469833" cy="122125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BA2F12-E573-9E48-9E78-8E4286CB7F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“From the type of a polymorphic function we can derive a theorem that it satisfies. Every function of the same type satisfies the same </a:t>
            </a:r>
            <a:r>
              <a:rPr lang="en-US" dirty="0" err="1"/>
              <a:t>thorem</a:t>
            </a:r>
            <a:r>
              <a:rPr lang="en-US" dirty="0"/>
              <a:t>.”</a:t>
            </a:r>
          </a:p>
          <a:p>
            <a:pPr lvl="1"/>
            <a:r>
              <a:rPr lang="en-US" dirty="0"/>
              <a:t>These theorems can be used to simplify our function compositions, as in the example on the left.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Liskov</a:t>
            </a:r>
            <a:r>
              <a:rPr lang="en-US" dirty="0"/>
              <a:t> Substitution</a:t>
            </a:r>
          </a:p>
        </p:txBody>
      </p:sp>
    </p:spTree>
    <p:extLst>
      <p:ext uri="{BB962C8B-B14F-4D97-AF65-F5344CB8AC3E}">
        <p14:creationId xmlns:p14="http://schemas.microsoft.com/office/powerpoint/2010/main" val="361843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B325-7221-1849-B3FA-36E6AD02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A6B23-3411-2D4A-B75C-67913A55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HM you can also constrain types to one or more interfaces.</a:t>
            </a:r>
          </a:p>
          <a:p>
            <a:pPr lvl="1"/>
            <a:r>
              <a:rPr lang="en-US" dirty="0"/>
              <a:t>“sort :: Ord a =&gt; [a] -&gt; [a]”</a:t>
            </a:r>
          </a:p>
          <a:p>
            <a:pPr lvl="2"/>
            <a:r>
              <a:rPr lang="en-US" dirty="0"/>
              <a:t>Here we can determine that the Ord interface includes some comparison methods for ordering a list. Sort must use these methods to sort the list, otherwise it wouldn’t have specified them.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assertEqual</a:t>
            </a:r>
            <a:r>
              <a:rPr lang="en-US" dirty="0"/>
              <a:t> :: (</a:t>
            </a:r>
            <a:r>
              <a:rPr lang="en-US" dirty="0" err="1"/>
              <a:t>Eq</a:t>
            </a:r>
            <a:r>
              <a:rPr lang="en-US" dirty="0"/>
              <a:t> a, Show a) =&gt; a -&gt; a -&gt; Assertion”</a:t>
            </a:r>
          </a:p>
          <a:p>
            <a:pPr lvl="2"/>
            <a:r>
              <a:rPr lang="en-US" dirty="0"/>
              <a:t>This syntax allows one type to have two interface constraints</a:t>
            </a:r>
          </a:p>
        </p:txBody>
      </p:sp>
    </p:spTree>
    <p:extLst>
      <p:ext uri="{BB962C8B-B14F-4D97-AF65-F5344CB8AC3E}">
        <p14:creationId xmlns:p14="http://schemas.microsoft.com/office/powerpoint/2010/main" val="88270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524</Words>
  <Application>Microsoft Macintosh PowerPoint</Application>
  <PresentationFormat>Widescreen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Chapter 07: Hindley-Milner and Me</vt:lpstr>
      <vt:lpstr>Hindley-Milner Types</vt:lpstr>
      <vt:lpstr>Hindley-Milner Types</vt:lpstr>
      <vt:lpstr>Hindley-Milner Types</vt:lpstr>
      <vt:lpstr>Paramatericity</vt:lpstr>
      <vt:lpstr>Free Theorems</vt:lpstr>
      <vt:lpstr>Constraints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07: Hindley-Milner and Me</dc:title>
  <dc:creator>Mattsi Jansky</dc:creator>
  <cp:lastModifiedBy>Mattsi Jansky</cp:lastModifiedBy>
  <cp:revision>15</cp:revision>
  <dcterms:created xsi:type="dcterms:W3CDTF">2019-03-24T16:37:29Z</dcterms:created>
  <dcterms:modified xsi:type="dcterms:W3CDTF">2019-03-28T13:30:46Z</dcterms:modified>
</cp:coreProperties>
</file>