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4" r:id="rId3"/>
    <p:sldId id="262" r:id="rId4"/>
    <p:sldId id="261" r:id="rId5"/>
    <p:sldId id="257" r:id="rId6"/>
    <p:sldId id="260" r:id="rId7"/>
    <p:sldId id="256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                            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Bootstrap Dropdowns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254752"/>
          </a:xfrm>
        </p:spPr>
        <p:txBody>
          <a:bodyPr/>
          <a:lstStyle/>
          <a:p>
            <a:r>
              <a:rPr lang="en-US" dirty="0" smtClean="0"/>
              <a:t>data-toggle="dropdown"</a:t>
            </a:r>
          </a:p>
          <a:p>
            <a:r>
              <a:rPr lang="en-US" dirty="0" smtClean="0"/>
              <a:t>Dropdown</a:t>
            </a:r>
          </a:p>
          <a:p>
            <a:r>
              <a:rPr lang="en-US" dirty="0" smtClean="0"/>
              <a:t>dropdown-toggle</a:t>
            </a:r>
          </a:p>
          <a:p>
            <a:r>
              <a:rPr lang="en-US" dirty="0" smtClean="0"/>
              <a:t>Caret</a:t>
            </a:r>
          </a:p>
          <a:p>
            <a:r>
              <a:rPr lang="en-US" dirty="0" smtClean="0"/>
              <a:t>dropdown-menu</a:t>
            </a:r>
          </a:p>
          <a:p>
            <a:r>
              <a:rPr lang="en-US" dirty="0" smtClean="0"/>
              <a:t>divider</a:t>
            </a:r>
            <a:r>
              <a:rPr lang="en-US" dirty="0" smtClean="0"/>
              <a:t> </a:t>
            </a:r>
          </a:p>
          <a:p>
            <a:r>
              <a:rPr lang="en-US" dirty="0" smtClean="0"/>
              <a:t>dropdown-header</a:t>
            </a:r>
          </a:p>
          <a:p>
            <a:r>
              <a:rPr lang="en-US" dirty="0" smtClean="0"/>
              <a:t>disabled </a:t>
            </a:r>
          </a:p>
          <a:p>
            <a:r>
              <a:rPr lang="en-US" dirty="0" smtClean="0"/>
              <a:t>dropdown-menu-right</a:t>
            </a:r>
          </a:p>
          <a:p>
            <a:r>
              <a:rPr lang="en-US" dirty="0" err="1" smtClean="0"/>
              <a:t>dropup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 List Groups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list-group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list-group-item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Badge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a. list-group-item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list-group-item active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list-group-item disabled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list-group-item-success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 list-group-item-info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 list-group-item-warning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 list-group-item-danger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dirty="0" smtClean="0"/>
              <a:t>Bootstrap Progress Bars</a:t>
            </a:r>
          </a:p>
          <a:p>
            <a:pPr algn="ctr">
              <a:buNone/>
            </a:pPr>
            <a:r>
              <a:rPr lang="en-US" sz="4300" u="sng" dirty="0" smtClean="0"/>
              <a:t>Attribute</a:t>
            </a:r>
          </a:p>
          <a:p>
            <a:r>
              <a:rPr lang="en-US" dirty="0" smtClean="0"/>
              <a:t>aria-</a:t>
            </a:r>
            <a:r>
              <a:rPr lang="en-US" dirty="0" err="1" smtClean="0"/>
              <a:t>valuenow</a:t>
            </a:r>
            <a:endParaRPr lang="en-US" dirty="0" smtClean="0"/>
          </a:p>
          <a:p>
            <a:r>
              <a:rPr lang="en-US" dirty="0" smtClean="0"/>
              <a:t>aria-</a:t>
            </a:r>
            <a:r>
              <a:rPr lang="en-US" dirty="0" err="1" smtClean="0"/>
              <a:t>valuemin</a:t>
            </a:r>
            <a:endParaRPr lang="en-US" dirty="0" smtClean="0"/>
          </a:p>
          <a:p>
            <a:r>
              <a:rPr lang="en-US" dirty="0" smtClean="0"/>
              <a:t>aria-</a:t>
            </a:r>
            <a:r>
              <a:rPr lang="en-US" dirty="0" err="1" smtClean="0"/>
              <a:t>valuemax</a:t>
            </a:r>
            <a:endParaRPr lang="en-US" dirty="0" smtClean="0"/>
          </a:p>
          <a:p>
            <a:r>
              <a:rPr lang="en-US" dirty="0" smtClean="0"/>
              <a:t>role</a:t>
            </a:r>
          </a:p>
          <a:p>
            <a:pPr algn="ctr">
              <a:buNone/>
            </a:pPr>
            <a:r>
              <a:rPr lang="en-US" sz="3900" u="sng" dirty="0" smtClean="0"/>
              <a:t>Class</a:t>
            </a:r>
          </a:p>
          <a:p>
            <a:r>
              <a:rPr lang="en-US" dirty="0" smtClean="0"/>
              <a:t>.Progress</a:t>
            </a:r>
          </a:p>
          <a:p>
            <a:r>
              <a:rPr lang="en-US" dirty="0" smtClean="0"/>
              <a:t>.progress-bar</a:t>
            </a:r>
          </a:p>
          <a:p>
            <a:r>
              <a:rPr lang="en-US" dirty="0" smtClean="0"/>
              <a:t>.progress-bar-success</a:t>
            </a:r>
          </a:p>
          <a:p>
            <a:r>
              <a:rPr lang="en-US" dirty="0" smtClean="0"/>
              <a:t>.progress-bar-info</a:t>
            </a:r>
          </a:p>
          <a:p>
            <a:r>
              <a:rPr lang="en-US" dirty="0" smtClean="0"/>
              <a:t>.progress-bar-warning</a:t>
            </a:r>
          </a:p>
          <a:p>
            <a:r>
              <a:rPr lang="en-US" dirty="0" smtClean="0"/>
              <a:t>.progress-bar-danger</a:t>
            </a:r>
          </a:p>
          <a:p>
            <a:r>
              <a:rPr lang="en-US" dirty="0" smtClean="0"/>
              <a:t>.progress-bar-striped</a:t>
            </a:r>
          </a:p>
          <a:p>
            <a:r>
              <a:rPr lang="en-US" dirty="0" smtClean="0"/>
              <a:t>.active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Bootstrap Navigation Bar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01000" cy="5178552"/>
          </a:xfrm>
        </p:spPr>
        <p:txBody>
          <a:bodyPr numCol="2">
            <a:normAutofit/>
          </a:bodyPr>
          <a:lstStyle/>
          <a:p>
            <a:r>
              <a:rPr lang="en-US" dirty="0" err="1" smtClean="0"/>
              <a:t>Navbar</a:t>
            </a:r>
            <a:endParaRPr lang="en-US" dirty="0" smtClean="0"/>
          </a:p>
          <a:p>
            <a:r>
              <a:rPr lang="en-US" dirty="0" err="1" smtClean="0"/>
              <a:t>navbar</a:t>
            </a:r>
            <a:r>
              <a:rPr lang="en-US" dirty="0" smtClean="0"/>
              <a:t>-default</a:t>
            </a:r>
            <a:endParaRPr lang="en-US" dirty="0" smtClean="0"/>
          </a:p>
          <a:p>
            <a:r>
              <a:rPr lang="en-US" dirty="0" smtClean="0"/>
              <a:t>container-fluid</a:t>
            </a:r>
          </a:p>
          <a:p>
            <a:r>
              <a:rPr lang="en-US" dirty="0" err="1" smtClean="0"/>
              <a:t>navbar</a:t>
            </a:r>
            <a:r>
              <a:rPr lang="en-US" dirty="0" smtClean="0"/>
              <a:t>-header</a:t>
            </a:r>
          </a:p>
          <a:p>
            <a:r>
              <a:rPr lang="en-US" dirty="0" err="1" smtClean="0"/>
              <a:t>navbar</a:t>
            </a:r>
            <a:r>
              <a:rPr lang="en-US" dirty="0" smtClean="0"/>
              <a:t>-header</a:t>
            </a:r>
          </a:p>
          <a:p>
            <a:r>
              <a:rPr lang="en-US" dirty="0" err="1" smtClean="0"/>
              <a:t>navbar</a:t>
            </a:r>
            <a:r>
              <a:rPr lang="en-US" dirty="0" smtClean="0"/>
              <a:t>-brand</a:t>
            </a:r>
          </a:p>
          <a:p>
            <a:r>
              <a:rPr lang="en-US" dirty="0" err="1" smtClean="0"/>
              <a:t>nav</a:t>
            </a:r>
            <a:endParaRPr lang="en-US" dirty="0" smtClean="0"/>
          </a:p>
          <a:p>
            <a:r>
              <a:rPr lang="en-US" dirty="0" err="1" smtClean="0"/>
              <a:t>navbar-nav</a:t>
            </a:r>
            <a:endParaRPr lang="en-US" dirty="0" smtClean="0"/>
          </a:p>
          <a:p>
            <a:r>
              <a:rPr lang="en-US" dirty="0" smtClean="0"/>
              <a:t>Active</a:t>
            </a:r>
          </a:p>
          <a:p>
            <a:r>
              <a:rPr lang="en-US" dirty="0" err="1" smtClean="0"/>
              <a:t>navbar</a:t>
            </a:r>
            <a:r>
              <a:rPr lang="en-US" dirty="0" smtClean="0"/>
              <a:t>-inverse</a:t>
            </a:r>
          </a:p>
          <a:p>
            <a:r>
              <a:rPr lang="en-US" dirty="0" smtClean="0"/>
              <a:t>Dropdown</a:t>
            </a:r>
          </a:p>
          <a:p>
            <a:r>
              <a:rPr lang="en-US" dirty="0" smtClean="0"/>
              <a:t>dropdown-toggle</a:t>
            </a:r>
          </a:p>
          <a:p>
            <a:r>
              <a:rPr lang="en-US" dirty="0" smtClean="0"/>
              <a:t>data-toggle="dropdown“</a:t>
            </a:r>
          </a:p>
          <a:p>
            <a:r>
              <a:rPr lang="en-US" dirty="0" smtClean="0"/>
              <a:t>caret</a:t>
            </a:r>
          </a:p>
          <a:p>
            <a:r>
              <a:rPr lang="en-US" dirty="0" smtClean="0"/>
              <a:t>dropdown-menu</a:t>
            </a:r>
          </a:p>
          <a:p>
            <a:r>
              <a:rPr lang="en-US" dirty="0" err="1" smtClean="0"/>
              <a:t>navbar</a:t>
            </a:r>
            <a:r>
              <a:rPr lang="en-US" dirty="0" smtClean="0"/>
              <a:t>-right</a:t>
            </a:r>
          </a:p>
          <a:p>
            <a:r>
              <a:rPr lang="en-US" dirty="0" err="1" smtClean="0"/>
              <a:t>navbar-btn</a:t>
            </a:r>
            <a:endParaRPr lang="en-US" dirty="0" smtClean="0"/>
          </a:p>
          <a:p>
            <a:r>
              <a:rPr lang="en-US" dirty="0" err="1" smtClean="0"/>
              <a:t>navbar</a:t>
            </a:r>
            <a:r>
              <a:rPr lang="en-US" dirty="0" smtClean="0"/>
              <a:t>-form </a:t>
            </a:r>
          </a:p>
          <a:p>
            <a:r>
              <a:rPr lang="en-US" dirty="0" err="1" smtClean="0"/>
              <a:t>navbar</a:t>
            </a:r>
            <a:r>
              <a:rPr lang="en-US" dirty="0" smtClean="0"/>
              <a:t>-left</a:t>
            </a:r>
          </a:p>
          <a:p>
            <a:r>
              <a:rPr lang="en-US" dirty="0" err="1" smtClean="0"/>
              <a:t>navbar</a:t>
            </a:r>
            <a:r>
              <a:rPr lang="en-US" dirty="0" smtClean="0"/>
              <a:t>-fixed-top</a:t>
            </a:r>
          </a:p>
          <a:p>
            <a:r>
              <a:rPr lang="en-US" dirty="0" err="1" smtClean="0"/>
              <a:t>navbar</a:t>
            </a:r>
            <a:r>
              <a:rPr lang="en-US" dirty="0" smtClean="0"/>
              <a:t>-fixed-bottom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4 Collapse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Attribute</a:t>
            </a:r>
          </a:p>
          <a:p>
            <a:r>
              <a:rPr lang="en-US" dirty="0" smtClean="0"/>
              <a:t>data-toggle="collapse“</a:t>
            </a:r>
          </a:p>
          <a:p>
            <a:r>
              <a:rPr lang="en-US" dirty="0" smtClean="0"/>
              <a:t>data-target=“#“</a:t>
            </a:r>
          </a:p>
          <a:p>
            <a:r>
              <a:rPr lang="en-US" dirty="0" smtClean="0"/>
              <a:t>data-parent</a:t>
            </a:r>
          </a:p>
          <a:p>
            <a:endParaRPr lang="en-US" dirty="0" smtClean="0"/>
          </a:p>
          <a:p>
            <a:r>
              <a:rPr lang="en-US" dirty="0" smtClean="0"/>
              <a:t>Collapse</a:t>
            </a:r>
          </a:p>
          <a:p>
            <a:r>
              <a:rPr lang="en-US" dirty="0" smtClean="0"/>
              <a:t>Show</a:t>
            </a:r>
          </a:p>
          <a:p>
            <a:r>
              <a:rPr lang="en-US" dirty="0" smtClean="0"/>
              <a:t>Card</a:t>
            </a:r>
          </a:p>
          <a:p>
            <a:r>
              <a:rPr lang="en-US" dirty="0" smtClean="0"/>
              <a:t>card-header</a:t>
            </a:r>
          </a:p>
          <a:p>
            <a:r>
              <a:rPr lang="en-US" dirty="0" smtClean="0"/>
              <a:t>card-link</a:t>
            </a:r>
          </a:p>
          <a:p>
            <a:r>
              <a:rPr lang="en-US" dirty="0" smtClean="0"/>
              <a:t>collapsed </a:t>
            </a:r>
          </a:p>
          <a:p>
            <a:r>
              <a:rPr lang="en-US" dirty="0" smtClean="0"/>
              <a:t>card-body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278562"/>
          </a:xfrm>
        </p:spPr>
        <p:txBody>
          <a:bodyPr/>
          <a:lstStyle/>
          <a:p>
            <a:pPr algn="ctr"/>
            <a:r>
              <a:rPr lang="en-US" dirty="0" smtClean="0"/>
              <a:t>Carousel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9937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Bootstrap Tabs and Pills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1066800"/>
            <a:ext cx="6553200" cy="5308122"/>
          </a:xfrm>
        </p:spPr>
        <p:txBody>
          <a:bodyPr numCol="2">
            <a:normAutofit/>
          </a:bodyPr>
          <a:lstStyle/>
          <a:p>
            <a:r>
              <a:rPr lang="en-US" sz="2800" b="0" dirty="0" err="1" smtClean="0"/>
              <a:t>Nav</a:t>
            </a:r>
            <a:endParaRPr lang="en-US" sz="2800" b="0" dirty="0" smtClean="0"/>
          </a:p>
          <a:p>
            <a:r>
              <a:rPr lang="en-US" sz="2800" b="0" dirty="0" err="1" smtClean="0"/>
              <a:t>nav</a:t>
            </a:r>
            <a:r>
              <a:rPr lang="en-US" sz="2800" b="0" dirty="0" smtClean="0"/>
              <a:t>-tabs </a:t>
            </a:r>
          </a:p>
          <a:p>
            <a:r>
              <a:rPr lang="en-US" sz="2800" b="0" dirty="0" smtClean="0"/>
              <a:t>Active</a:t>
            </a:r>
          </a:p>
          <a:p>
            <a:r>
              <a:rPr lang="en-US" sz="2800" b="0" dirty="0" smtClean="0"/>
              <a:t>Dropdown</a:t>
            </a:r>
          </a:p>
          <a:p>
            <a:r>
              <a:rPr lang="en-US" sz="2800" b="0" dirty="0" smtClean="0"/>
              <a:t>dropdown-toggle</a:t>
            </a:r>
          </a:p>
          <a:p>
            <a:r>
              <a:rPr lang="en-US" sz="2800" b="0" dirty="0" smtClean="0"/>
              <a:t>dropdown-menu</a:t>
            </a:r>
          </a:p>
          <a:p>
            <a:r>
              <a:rPr lang="en-US" sz="2800" b="0" dirty="0" err="1" smtClean="0"/>
              <a:t>nav</a:t>
            </a:r>
            <a:r>
              <a:rPr lang="en-US" sz="2800" b="0" dirty="0" smtClean="0"/>
              <a:t>-pills</a:t>
            </a:r>
          </a:p>
          <a:p>
            <a:r>
              <a:rPr lang="en-US" sz="2800" b="0" dirty="0" err="1" smtClean="0"/>
              <a:t>nav</a:t>
            </a:r>
            <a:r>
              <a:rPr lang="en-US" sz="2800" b="0" dirty="0" smtClean="0"/>
              <a:t>-stacked</a:t>
            </a:r>
          </a:p>
          <a:p>
            <a:r>
              <a:rPr lang="en-US" sz="2800" b="0" dirty="0" err="1" smtClean="0"/>
              <a:t>nav</a:t>
            </a:r>
            <a:r>
              <a:rPr lang="en-US" sz="2800" b="0" dirty="0" smtClean="0"/>
              <a:t>-justified</a:t>
            </a:r>
          </a:p>
          <a:p>
            <a:r>
              <a:rPr lang="en-US" sz="2800" b="0" dirty="0" smtClean="0"/>
              <a:t>tab-pane</a:t>
            </a:r>
          </a:p>
          <a:p>
            <a:r>
              <a:rPr lang="en-US" sz="2800" b="0" dirty="0" smtClean="0"/>
              <a:t>tab-content</a:t>
            </a:r>
          </a:p>
          <a:p>
            <a:r>
              <a:rPr lang="en-US" sz="2800" dirty="0" smtClean="0"/>
              <a:t>fade</a:t>
            </a:r>
            <a:r>
              <a:rPr lang="en-US" sz="2800" b="0" dirty="0" smtClean="0"/>
              <a:t> </a:t>
            </a:r>
          </a:p>
          <a:p>
            <a:r>
              <a:rPr lang="en-US" sz="2800" b="0" dirty="0" smtClean="0"/>
              <a:t>Attribute </a:t>
            </a:r>
          </a:p>
          <a:p>
            <a:r>
              <a:rPr lang="en-US" sz="2800" b="0" dirty="0" smtClean="0"/>
              <a:t>data-toggle="pill“</a:t>
            </a:r>
          </a:p>
          <a:p>
            <a:r>
              <a:rPr lang="en-US" sz="2800" b="0" dirty="0" smtClean="0"/>
              <a:t>data-toggle="tab"</a:t>
            </a:r>
          </a:p>
          <a:p>
            <a:endParaRPr lang="en-US" sz="2800" b="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r>
              <a:rPr lang="en-US" dirty="0" smtClean="0"/>
              <a:t> Tooltip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Attribute</a:t>
            </a:r>
          </a:p>
          <a:p>
            <a:r>
              <a:rPr lang="en-US" dirty="0" smtClean="0"/>
              <a:t>data-toggle="tooltip“</a:t>
            </a:r>
          </a:p>
          <a:p>
            <a:r>
              <a:rPr lang="en-US" dirty="0" smtClean="0"/>
              <a:t>data-placement="top“</a:t>
            </a:r>
          </a:p>
          <a:p>
            <a:r>
              <a:rPr lang="en-US" dirty="0" smtClean="0"/>
              <a:t>title="Hooray!"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333</TotalTime>
  <Words>80</Words>
  <Application>Microsoft Office PowerPoint</Application>
  <PresentationFormat>On-screen Show (4:3)</PresentationFormat>
  <Paragraphs>94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                                                                                             Bootstrap Dropdowns</vt:lpstr>
      <vt:lpstr>Bootstrap List Groups </vt:lpstr>
      <vt:lpstr>Slide 3</vt:lpstr>
      <vt:lpstr> Bootstrap Navigation Bar </vt:lpstr>
      <vt:lpstr>Bootstrap 4 Collapse </vt:lpstr>
      <vt:lpstr>Carousel       </vt:lpstr>
      <vt:lpstr>Bootstrap Tabs and Pills </vt:lpstr>
      <vt:lpstr>Bootstrap Tooltip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Md Shafiqul Islam</dc:creator>
  <cp:lastModifiedBy>Windows User</cp:lastModifiedBy>
  <cp:revision>33</cp:revision>
  <dcterms:created xsi:type="dcterms:W3CDTF">2006-08-16T00:00:00Z</dcterms:created>
  <dcterms:modified xsi:type="dcterms:W3CDTF">2020-07-29T06:55:35Z</dcterms:modified>
</cp:coreProperties>
</file>