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9"/>
  </p:notesMasterIdLst>
  <p:sldIdLst>
    <p:sldId id="256" r:id="rId2"/>
    <p:sldId id="261" r:id="rId3"/>
    <p:sldId id="262" r:id="rId4"/>
    <p:sldId id="259" r:id="rId5"/>
    <p:sldId id="263" r:id="rId6"/>
    <p:sldId id="258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78" autoAdjust="0"/>
    <p:restoredTop sz="86380" autoAdjust="0"/>
  </p:normalViewPr>
  <p:slideViewPr>
    <p:cSldViewPr>
      <p:cViewPr varScale="1">
        <p:scale>
          <a:sx n="63" d="100"/>
          <a:sy n="63" d="100"/>
        </p:scale>
        <p:origin x="-3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04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31E00-1722-4F1A-BD5A-39663136DB7B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6ED9F-699F-46EC-9D51-5FA316639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6ED9F-699F-46EC-9D51-5FA31663914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81000"/>
            <a:ext cx="8534400" cy="6477000"/>
          </a:xfrm>
        </p:spPr>
        <p:txBody>
          <a:bodyPr/>
          <a:lstStyle/>
          <a:p>
            <a:pPr algn="ctr"/>
            <a:r>
              <a:rPr lang="en-US" dirty="0" smtClean="0"/>
              <a:t>HTML Tables </a:t>
            </a:r>
          </a:p>
          <a:p>
            <a:endParaRPr lang="en-US" dirty="0" smtClean="0"/>
          </a:p>
        </p:txBody>
      </p:sp>
      <p:pic>
        <p:nvPicPr>
          <p:cNvPr id="4" name="Picture 3" descr="vsl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71600"/>
            <a:ext cx="8458200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HTML Forms</a:t>
            </a:r>
            <a:endParaRPr lang="en-US" dirty="0"/>
          </a:p>
        </p:txBody>
      </p:sp>
      <p:pic>
        <p:nvPicPr>
          <p:cNvPr id="4" name="Content Placeholder 3" descr="downloa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752600"/>
            <a:ext cx="6477000" cy="46481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6488" cy="1143000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iframes</a:t>
            </a:r>
            <a:endParaRPr lang="en-US" dirty="0"/>
          </a:p>
        </p:txBody>
      </p:sp>
      <p:pic>
        <p:nvPicPr>
          <p:cNvPr id="4" name="Content Placeholder 3" descr="if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19342"/>
            <a:ext cx="8324850" cy="465751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324088" cy="1782762"/>
          </a:xfrm>
        </p:spPr>
        <p:txBody>
          <a:bodyPr>
            <a:normAutofit/>
          </a:bodyPr>
          <a:lstStyle/>
          <a:p>
            <a:r>
              <a:rPr lang="en-US" dirty="0" smtClean="0"/>
              <a:t>HTML Video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v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0" y="1533525"/>
            <a:ext cx="6572250" cy="462915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64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 Audio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600200"/>
            <a:ext cx="7619999" cy="441959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400288" cy="62023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HTML Meta</a:t>
            </a:r>
            <a:br>
              <a:rPr lang="en-US" dirty="0" smtClean="0"/>
            </a:br>
            <a:r>
              <a:rPr lang="en-US" dirty="0" smtClean="0"/>
              <a:t>HTML Scripts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400288" cy="5791200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HTML YouTube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220</TotalTime>
  <Words>13</Words>
  <Application>Microsoft Office PowerPoint</Application>
  <PresentationFormat>On-screen Show (4:3)</PresentationFormat>
  <Paragraphs>13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Solstice</vt:lpstr>
      <vt:lpstr>Slide 1</vt:lpstr>
      <vt:lpstr>HTML Forms</vt:lpstr>
      <vt:lpstr>HTML iframes</vt:lpstr>
      <vt:lpstr>HTML Video </vt:lpstr>
      <vt:lpstr> HTML Audio </vt:lpstr>
      <vt:lpstr>HTML Meta HTML Scripts  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Md Shafiqul Islam</dc:creator>
  <cp:lastModifiedBy>Md Shafiqul Islam</cp:lastModifiedBy>
  <cp:revision>10</cp:revision>
  <dcterms:created xsi:type="dcterms:W3CDTF">2006-08-16T00:00:00Z</dcterms:created>
  <dcterms:modified xsi:type="dcterms:W3CDTF">2020-07-19T06:00:46Z</dcterms:modified>
</cp:coreProperties>
</file>