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58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Border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5254752"/>
          </a:xfrm>
        </p:spPr>
        <p:txBody>
          <a:bodyPr numCol="2">
            <a:normAutofit lnSpcReduction="10000"/>
          </a:bodyPr>
          <a:lstStyle/>
          <a:p>
            <a:r>
              <a:rPr lang="en-US" dirty="0" smtClean="0"/>
              <a:t>Border-color</a:t>
            </a:r>
          </a:p>
          <a:p>
            <a:r>
              <a:rPr lang="en-US" dirty="0" smtClean="0"/>
              <a:t>Border-width</a:t>
            </a:r>
          </a:p>
          <a:p>
            <a:r>
              <a:rPr lang="en-US" dirty="0" smtClean="0"/>
              <a:t>Border-style</a:t>
            </a:r>
          </a:p>
          <a:p>
            <a:r>
              <a:rPr lang="en-US" dirty="0" smtClean="0"/>
              <a:t>border </a:t>
            </a:r>
          </a:p>
          <a:p>
            <a:r>
              <a:rPr lang="en-US" dirty="0" smtClean="0"/>
              <a:t>Border-style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dotted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dashed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solid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double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groove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ridge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inset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outset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none </a:t>
            </a:r>
          </a:p>
          <a:p>
            <a:pPr lvl="1"/>
            <a:r>
              <a:rPr lang="en-US" dirty="0" smtClean="0"/>
              <a:t>hidden </a:t>
            </a:r>
          </a:p>
          <a:p>
            <a:r>
              <a:rPr lang="en-US" dirty="0" smtClean="0"/>
              <a:t>border –top</a:t>
            </a:r>
          </a:p>
          <a:p>
            <a:r>
              <a:rPr lang="en-US" dirty="0" smtClean="0"/>
              <a:t>border –bottom</a:t>
            </a:r>
          </a:p>
          <a:p>
            <a:r>
              <a:rPr lang="en-US" dirty="0" smtClean="0"/>
              <a:t>border –right</a:t>
            </a:r>
          </a:p>
          <a:p>
            <a:r>
              <a:rPr lang="en-US" dirty="0" smtClean="0"/>
              <a:t>border –left</a:t>
            </a:r>
          </a:p>
          <a:p>
            <a:r>
              <a:rPr lang="en-US" dirty="0" smtClean="0"/>
              <a:t>Border-radius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3400"/>
          </a:xfrm>
        </p:spPr>
        <p:txBody>
          <a:bodyPr/>
          <a:lstStyle/>
          <a:p>
            <a:r>
              <a:rPr lang="en-US" dirty="0" smtClean="0"/>
              <a:t>margin-top</a:t>
            </a:r>
          </a:p>
          <a:p>
            <a:r>
              <a:rPr lang="en-US" dirty="0" smtClean="0"/>
              <a:t>margin-right</a:t>
            </a:r>
          </a:p>
          <a:p>
            <a:r>
              <a:rPr lang="en-US" dirty="0" smtClean="0"/>
              <a:t>margin-bottom</a:t>
            </a:r>
          </a:p>
          <a:p>
            <a:r>
              <a:rPr lang="en-US" dirty="0" smtClean="0"/>
              <a:t>margin-left</a:t>
            </a:r>
          </a:p>
          <a:p>
            <a:r>
              <a:rPr lang="en-US" dirty="0" smtClean="0"/>
              <a:t>margin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•CSS Padding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5254752"/>
          </a:xfrm>
        </p:spPr>
        <p:txBody>
          <a:bodyPr/>
          <a:lstStyle/>
          <a:p>
            <a:r>
              <a:rPr lang="en-US" dirty="0" smtClean="0"/>
              <a:t>padding-top</a:t>
            </a:r>
          </a:p>
          <a:p>
            <a:r>
              <a:rPr lang="en-US" dirty="0" smtClean="0"/>
              <a:t>padding-right</a:t>
            </a:r>
          </a:p>
          <a:p>
            <a:r>
              <a:rPr lang="en-US" dirty="0" smtClean="0"/>
              <a:t>padding-bottom</a:t>
            </a:r>
          </a:p>
          <a:p>
            <a:r>
              <a:rPr lang="en-US" dirty="0" smtClean="0"/>
              <a:t>padding-left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Pseudo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82000" cy="4724400"/>
          </a:xfrm>
        </p:spPr>
        <p:txBody>
          <a:bodyPr/>
          <a:lstStyle/>
          <a:p>
            <a:r>
              <a:rPr lang="en-US" dirty="0" smtClean="0"/>
              <a:t>:first-child</a:t>
            </a:r>
          </a:p>
          <a:p>
            <a:r>
              <a:rPr lang="en-US" dirty="0" smtClean="0"/>
              <a:t>::first-letter</a:t>
            </a:r>
          </a:p>
          <a:p>
            <a:r>
              <a:rPr lang="en-US" dirty="0" smtClean="0"/>
              <a:t>::after</a:t>
            </a:r>
          </a:p>
          <a:p>
            <a:r>
              <a:rPr lang="en-US" dirty="0" smtClean="0"/>
              <a:t>::before</a:t>
            </a:r>
          </a:p>
          <a:p>
            <a:r>
              <a:rPr lang="en-US" dirty="0" smtClean="0"/>
              <a:t>::first-line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/>
          <a:lstStyle/>
          <a:p>
            <a:pPr algn="ctr"/>
            <a:r>
              <a:rPr lang="en-US" dirty="0" smtClean="0"/>
              <a:t>CSS Floating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CSS Width and Height Properties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342</TotalTime>
  <Words>58</Words>
  <Application>Microsoft Office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CSS Border </vt:lpstr>
      <vt:lpstr>CSS Margin</vt:lpstr>
      <vt:lpstr>•CSS Padding </vt:lpstr>
      <vt:lpstr>CSS Pseudo</vt:lpstr>
      <vt:lpstr>CSS Floating       </vt:lpstr>
      <vt:lpstr> CSS Width and Height Properties     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Border </dc:title>
  <dc:creator>Md Shafiqul Islam</dc:creator>
  <cp:lastModifiedBy>Md Shafiqul Islam</cp:lastModifiedBy>
  <cp:revision>14</cp:revision>
  <dcterms:created xsi:type="dcterms:W3CDTF">2006-08-16T00:00:00Z</dcterms:created>
  <dcterms:modified xsi:type="dcterms:W3CDTF">2020-07-21T14:40:36Z</dcterms:modified>
</cp:coreProperties>
</file>