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64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57" r:id="rId12"/>
    <p:sldId id="269" r:id="rId13"/>
    <p:sldId id="270" r:id="rId14"/>
    <p:sldId id="271" r:id="rId15"/>
    <p:sldId id="259" r:id="rId16"/>
    <p:sldId id="25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02362"/>
          </a:xfrm>
        </p:spPr>
        <p:txBody>
          <a:bodyPr/>
          <a:lstStyle/>
          <a:p>
            <a:pPr algn="ctr"/>
            <a:r>
              <a:rPr lang="en-US" dirty="0" smtClean="0"/>
              <a:t>Bootstrap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shadow-none</a:t>
            </a:r>
          </a:p>
          <a:p>
            <a:r>
              <a:rPr lang="en-US" dirty="0" smtClean="0"/>
              <a:t>shadow-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shadow </a:t>
            </a:r>
          </a:p>
          <a:p>
            <a:r>
              <a:rPr lang="en-US" dirty="0" smtClean="0"/>
              <a:t>shadow-</a:t>
            </a:r>
            <a:r>
              <a:rPr lang="en-US" dirty="0" err="1" smtClean="0"/>
              <a:t>lg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</a:t>
            </a:r>
          </a:p>
          <a:p>
            <a:r>
              <a:rPr lang="en-US" dirty="0" smtClean="0"/>
              <a:t>invisible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.fixed-top</a:t>
            </a:r>
          </a:p>
          <a:p>
            <a:r>
              <a:rPr lang="en-US" dirty="0" smtClean="0"/>
              <a:t>.fixed-bottom</a:t>
            </a:r>
          </a:p>
          <a:p>
            <a:r>
              <a:rPr lang="en-US" dirty="0" smtClean="0"/>
              <a:t>.sticky-top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 icon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text-muted</a:t>
            </a:r>
          </a:p>
          <a:p>
            <a:r>
              <a:rPr lang="en-US" dirty="0" smtClean="0"/>
              <a:t>text-primary</a:t>
            </a:r>
          </a:p>
          <a:p>
            <a:r>
              <a:rPr lang="en-US" dirty="0" smtClean="0"/>
              <a:t>text-success</a:t>
            </a:r>
          </a:p>
          <a:p>
            <a:r>
              <a:rPr lang="en-US" dirty="0" smtClean="0"/>
              <a:t>text-info</a:t>
            </a:r>
          </a:p>
          <a:p>
            <a:r>
              <a:rPr lang="en-US" dirty="0" smtClean="0"/>
              <a:t>text-warning</a:t>
            </a:r>
          </a:p>
          <a:p>
            <a:r>
              <a:rPr lang="en-US" dirty="0" smtClean="0"/>
              <a:t>text-danger</a:t>
            </a:r>
          </a:p>
          <a:p>
            <a:r>
              <a:rPr lang="en-US" dirty="0" smtClean="0"/>
              <a:t>text-secondary</a:t>
            </a:r>
          </a:p>
          <a:p>
            <a:r>
              <a:rPr lang="en-US" dirty="0" smtClean="0"/>
              <a:t>text-white</a:t>
            </a:r>
          </a:p>
          <a:p>
            <a:r>
              <a:rPr lang="en-US" dirty="0" smtClean="0"/>
              <a:t>text-dark</a:t>
            </a:r>
          </a:p>
          <a:p>
            <a:r>
              <a:rPr lang="en-US" dirty="0" smtClean="0"/>
              <a:t>text-body</a:t>
            </a:r>
          </a:p>
          <a:p>
            <a:r>
              <a:rPr lang="en-US" dirty="0" smtClean="0"/>
              <a:t>.text-white-50</a:t>
            </a:r>
          </a:p>
          <a:p>
            <a:r>
              <a:rPr lang="en-US" dirty="0" smtClean="0"/>
              <a:t>.text-black-50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Modal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000" b="1" dirty="0" smtClean="0"/>
              <a:t>Attributes</a:t>
            </a:r>
          </a:p>
          <a:p>
            <a:pPr>
              <a:buNone/>
            </a:pPr>
            <a:r>
              <a:rPr lang="en-US" dirty="0" smtClean="0"/>
              <a:t>data-toggle="modal“</a:t>
            </a:r>
          </a:p>
          <a:p>
            <a:pPr>
              <a:buNone/>
            </a:pPr>
            <a:r>
              <a:rPr lang="en-US" dirty="0" smtClean="0"/>
              <a:t>data-target="#</a:t>
            </a:r>
            <a:r>
              <a:rPr lang="en-US" dirty="0" err="1" smtClean="0"/>
              <a:t>myModal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data-dismiss="modal"</a:t>
            </a:r>
          </a:p>
          <a:p>
            <a:pPr algn="ctr">
              <a:buNone/>
            </a:pPr>
            <a:r>
              <a:rPr lang="en-US" sz="4000" b="1" dirty="0" smtClean="0"/>
              <a:t>Class</a:t>
            </a:r>
          </a:p>
          <a:p>
            <a:pPr>
              <a:buNone/>
            </a:pPr>
            <a:r>
              <a:rPr lang="en-US" dirty="0" smtClean="0"/>
              <a:t>modal </a:t>
            </a:r>
          </a:p>
          <a:p>
            <a:pPr>
              <a:buNone/>
            </a:pPr>
            <a:r>
              <a:rPr lang="en-US" dirty="0" smtClean="0"/>
              <a:t>fade </a:t>
            </a:r>
          </a:p>
          <a:p>
            <a:pPr>
              <a:buNone/>
            </a:pPr>
            <a:r>
              <a:rPr lang="en-US" dirty="0" smtClean="0"/>
              <a:t>modal-dialog</a:t>
            </a:r>
          </a:p>
          <a:p>
            <a:pPr>
              <a:buNone/>
            </a:pPr>
            <a:r>
              <a:rPr lang="en-US" dirty="0" smtClean="0"/>
              <a:t>modal-content</a:t>
            </a:r>
          </a:p>
          <a:p>
            <a:pPr>
              <a:buNone/>
            </a:pPr>
            <a:r>
              <a:rPr lang="en-US" dirty="0" smtClean="0"/>
              <a:t>modal-header</a:t>
            </a:r>
          </a:p>
          <a:p>
            <a:pPr>
              <a:buNone/>
            </a:pPr>
            <a:r>
              <a:rPr lang="en-US" dirty="0" smtClean="0"/>
              <a:t>close </a:t>
            </a:r>
          </a:p>
          <a:p>
            <a:pPr>
              <a:buNone/>
            </a:pPr>
            <a:r>
              <a:rPr lang="en-US" dirty="0" smtClean="0"/>
              <a:t>modal-title</a:t>
            </a:r>
          </a:p>
          <a:p>
            <a:pPr>
              <a:buNone/>
            </a:pPr>
            <a:r>
              <a:rPr lang="en-US" dirty="0" smtClean="0"/>
              <a:t>modal-body</a:t>
            </a:r>
          </a:p>
          <a:p>
            <a:pPr>
              <a:buNone/>
            </a:pPr>
            <a:r>
              <a:rPr lang="en-US" dirty="0" smtClean="0"/>
              <a:t>modal-footer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Colors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-secondary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Bootstrap Dropdowns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data-toggle="dropdown“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Dropdown</a:t>
            </a:r>
          </a:p>
          <a:p>
            <a:pPr algn="l"/>
            <a:r>
              <a:rPr lang="en-US" dirty="0" smtClean="0"/>
              <a:t>dropdown-toggle</a:t>
            </a:r>
          </a:p>
          <a:p>
            <a:pPr algn="l"/>
            <a:r>
              <a:rPr lang="en-US" dirty="0" smtClean="0"/>
              <a:t>Caret</a:t>
            </a:r>
          </a:p>
          <a:p>
            <a:pPr algn="l"/>
            <a:r>
              <a:rPr lang="en-US" dirty="0" smtClean="0"/>
              <a:t>dropdown-menu</a:t>
            </a:r>
          </a:p>
          <a:p>
            <a:pPr algn="l"/>
            <a:r>
              <a:rPr lang="en-US" dirty="0" smtClean="0"/>
              <a:t>divider </a:t>
            </a:r>
          </a:p>
          <a:p>
            <a:pPr algn="l"/>
            <a:r>
              <a:rPr lang="en-US" dirty="0" smtClean="0"/>
              <a:t>dropdown-header</a:t>
            </a:r>
          </a:p>
          <a:p>
            <a:pPr algn="l"/>
            <a:r>
              <a:rPr lang="en-US" dirty="0" smtClean="0"/>
              <a:t>Disabled</a:t>
            </a:r>
          </a:p>
          <a:p>
            <a:pPr algn="l"/>
            <a:r>
              <a:rPr lang="en-US" dirty="0" smtClean="0"/>
              <a:t>Active</a:t>
            </a:r>
          </a:p>
          <a:p>
            <a:pPr algn="l"/>
            <a:r>
              <a:rPr lang="en-US" dirty="0" err="1" smtClean="0"/>
              <a:t>Dropup</a:t>
            </a:r>
            <a:endParaRPr lang="en-US" dirty="0" smtClean="0"/>
          </a:p>
          <a:p>
            <a:pPr algn="l"/>
            <a:r>
              <a:rPr lang="en-US" dirty="0" smtClean="0"/>
              <a:t>dropdown-menu-right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28600"/>
            <a:ext cx="74066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Responsive utilities - Borders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305800" cy="5410200"/>
          </a:xfrm>
        </p:spPr>
        <p:txBody>
          <a:bodyPr numCol="3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Border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border-0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border-top-0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border-right-0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border-bottom-0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border-left-0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border-primary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border-secondary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border-success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border-danger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border-info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Border-warning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border-light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border-dark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border-white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 Radius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01928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rounded-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Rounded</a:t>
            </a:r>
          </a:p>
          <a:p>
            <a:r>
              <a:rPr lang="en-US" dirty="0" smtClean="0"/>
              <a:t>rounded-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rounded-top</a:t>
            </a:r>
          </a:p>
          <a:p>
            <a:r>
              <a:rPr lang="en-US" dirty="0" smtClean="0"/>
              <a:t>rounded-right</a:t>
            </a:r>
          </a:p>
          <a:p>
            <a:r>
              <a:rPr lang="en-US" dirty="0" smtClean="0"/>
              <a:t>rounded-bottom</a:t>
            </a:r>
          </a:p>
          <a:p>
            <a:r>
              <a:rPr lang="en-US" dirty="0" smtClean="0"/>
              <a:t>rounded-left</a:t>
            </a:r>
          </a:p>
          <a:p>
            <a:r>
              <a:rPr lang="en-US" dirty="0" smtClean="0"/>
              <a:t>rounded-circle</a:t>
            </a:r>
          </a:p>
          <a:p>
            <a:r>
              <a:rPr lang="en-US" dirty="0" smtClean="0"/>
              <a:t>rounded-0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Float and </a:t>
            </a:r>
            <a:r>
              <a:rPr lang="en-US" dirty="0" err="1" smtClean="0"/>
              <a:t>Clearfix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Clearfix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float-left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float-right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Align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717792" cy="4800600"/>
          </a:xfrm>
        </p:spPr>
        <p:txBody>
          <a:bodyPr/>
          <a:lstStyle/>
          <a:p>
            <a:r>
              <a:rPr lang="en-US" dirty="0" err="1" smtClean="0"/>
              <a:t>mx</a:t>
            </a:r>
            <a:r>
              <a:rPr lang="en-US" dirty="0" smtClean="0"/>
              <a:t>-auto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95488" cy="3429000"/>
          </a:xfrm>
        </p:spPr>
        <p:txBody>
          <a:bodyPr/>
          <a:lstStyle/>
          <a:p>
            <a:r>
              <a:rPr lang="en-US" dirty="0" smtClean="0"/>
              <a:t>h-25</a:t>
            </a:r>
          </a:p>
          <a:p>
            <a:r>
              <a:rPr lang="en-US" dirty="0" smtClean="0"/>
              <a:t>h-50</a:t>
            </a:r>
          </a:p>
          <a:p>
            <a:r>
              <a:rPr lang="en-US" dirty="0" smtClean="0"/>
              <a:t>h-75</a:t>
            </a:r>
          </a:p>
          <a:p>
            <a:r>
              <a:rPr lang="en-US" dirty="0" smtClean="0"/>
              <a:t>h-100</a:t>
            </a:r>
          </a:p>
          <a:p>
            <a:r>
              <a:rPr lang="en-US" dirty="0" smtClean="0"/>
              <a:t>Mh-100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w-25</a:t>
            </a:r>
          </a:p>
          <a:p>
            <a:r>
              <a:rPr lang="en-US" dirty="0" smtClean="0"/>
              <a:t>w-50</a:t>
            </a:r>
          </a:p>
          <a:p>
            <a:r>
              <a:rPr lang="en-US" dirty="0" smtClean="0"/>
              <a:t>w-75</a:t>
            </a:r>
          </a:p>
          <a:p>
            <a:r>
              <a:rPr lang="en-US" dirty="0" smtClean="0"/>
              <a:t>w-100</a:t>
            </a:r>
          </a:p>
          <a:p>
            <a:r>
              <a:rPr lang="en-US" dirty="0" smtClean="0"/>
              <a:t>mw-25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Spacing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98080" cy="5334000"/>
          </a:xfrm>
        </p:spPr>
        <p:txBody>
          <a:bodyPr/>
          <a:lstStyle/>
          <a:p>
            <a:r>
              <a:rPr lang="en-US" dirty="0" smtClean="0"/>
              <a:t>m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487</TotalTime>
  <Words>117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Bootstrap Form</vt:lpstr>
      <vt:lpstr>Responsive utilities - Borders </vt:lpstr>
      <vt:lpstr>Border Color </vt:lpstr>
      <vt:lpstr>Border Radius </vt:lpstr>
      <vt:lpstr> Float and Clearfix </vt:lpstr>
      <vt:lpstr>Center Align </vt:lpstr>
      <vt:lpstr>Height </vt:lpstr>
      <vt:lpstr>Width </vt:lpstr>
      <vt:lpstr>  Spacing  </vt:lpstr>
      <vt:lpstr>Shadows </vt:lpstr>
      <vt:lpstr>Visibility </vt:lpstr>
      <vt:lpstr>Position </vt:lpstr>
      <vt:lpstr>Close icon </vt:lpstr>
      <vt:lpstr>  Colors  </vt:lpstr>
      <vt:lpstr> Bootstrap Modal Plugin </vt:lpstr>
      <vt:lpstr>Background Colors 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utilities</dc:title>
  <dc:creator>Md Shafiqul Islam</dc:creator>
  <cp:lastModifiedBy>Windows User</cp:lastModifiedBy>
  <cp:revision>27</cp:revision>
  <dcterms:created xsi:type="dcterms:W3CDTF">2006-08-16T00:00:00Z</dcterms:created>
  <dcterms:modified xsi:type="dcterms:W3CDTF">2020-07-27T12:01:51Z</dcterms:modified>
</cp:coreProperties>
</file>