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EcCNDajvcXhwrDoTFmAxkIhh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8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8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8"/>
          <p:cNvSpPr txBox="1"/>
          <p:nvPr>
            <p:ph type="ctrTitle"/>
          </p:nvPr>
        </p:nvSpPr>
        <p:spPr>
          <a:xfrm>
            <a:off x="914400" y="4343400"/>
            <a:ext cx="77724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9144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914400" y="283464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514600" y="18336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694238" y="2209802"/>
            <a:ext cx="585152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828952" y="1073888"/>
            <a:ext cx="4322136" cy="5791200"/>
          </a:xfrm>
          <a:custGeom>
            <a:rect b="b" l="l" r="r" t="t"/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373966" y="0"/>
            <a:ext cx="5514536" cy="6615332"/>
          </a:xfrm>
          <a:custGeom>
            <a:rect b="b" l="l" r="r" t="t"/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10"/>
          <p:cNvSpPr/>
          <p:nvPr/>
        </p:nvSpPr>
        <p:spPr>
          <a:xfrm rot="5236414">
            <a:off x="4462128" y="1483600"/>
            <a:ext cx="4114800" cy="118872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5943600" y="0"/>
            <a:ext cx="2743200" cy="4267200"/>
          </a:xfrm>
          <a:custGeom>
            <a:rect b="b" l="l" r="r" t="t"/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5943600" y="4267200"/>
            <a:ext cx="3200400" cy="1143000"/>
          </a:xfrm>
          <a:custGeom>
            <a:rect b="b" l="l" r="r" t="t"/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5943600" y="0"/>
            <a:ext cx="1371600" cy="4267200"/>
          </a:xfrm>
          <a:custGeom>
            <a:rect b="b" l="l" r="r" t="t"/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948363" y="4246563"/>
            <a:ext cx="2090737" cy="2611437"/>
          </a:xfrm>
          <a:custGeom>
            <a:rect b="b" l="l" r="r" t="t"/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5943600" y="4267200"/>
            <a:ext cx="1600200" cy="2590800"/>
          </a:xfrm>
          <a:custGeom>
            <a:rect b="b" l="l" r="r" t="t"/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5943600" y="1371600"/>
            <a:ext cx="3200400" cy="2895600"/>
          </a:xfrm>
          <a:custGeom>
            <a:rect b="b" l="l" r="r" t="t"/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5943600" y="1752600"/>
            <a:ext cx="3200400" cy="2514600"/>
          </a:xfrm>
          <a:custGeom>
            <a:rect b="b" l="l" r="r" t="t"/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990600" y="4267200"/>
            <a:ext cx="4953000" cy="2590800"/>
          </a:xfrm>
          <a:custGeom>
            <a:rect b="b" l="l" r="r" t="t"/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533400" y="4267200"/>
            <a:ext cx="5334000" cy="2590800"/>
          </a:xfrm>
          <a:custGeom>
            <a:rect b="b" l="l" r="r" t="t"/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366824" y="2438400"/>
            <a:ext cx="5638800" cy="1828800"/>
          </a:xfrm>
          <a:custGeom>
            <a:rect b="b" l="l" r="r" t="t"/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66824" y="2133600"/>
            <a:ext cx="5638800" cy="213360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4572000" y="4267200"/>
            <a:ext cx="1371600" cy="2590800"/>
          </a:xfrm>
          <a:custGeom>
            <a:rect b="b" l="l" r="r" t="t"/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706902" y="1351672"/>
            <a:ext cx="5718048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706902" y="512064"/>
            <a:ext cx="8156448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  <a:defRPr b="0" sz="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10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10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655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57200" y="18097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4645025" y="18097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4645025" y="2459037"/>
            <a:ext cx="4041775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12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2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2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2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3429000" y="14351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1640" lvl="0" marL="457200" algn="l"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363195" y="1885028"/>
            <a:ext cx="878262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3" name="Google Shape;113;p16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14" name="Google Shape;114;p16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7" name="Google Shape;117;p16"/>
          <p:cNvSpPr txBox="1"/>
          <p:nvPr>
            <p:ph type="title"/>
          </p:nvPr>
        </p:nvSpPr>
        <p:spPr>
          <a:xfrm>
            <a:off x="914400" y="441251"/>
            <a:ext cx="6858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100"/>
              <a:buFont typeface="Consolas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368032" y="1893781"/>
            <a:ext cx="877824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indent="-297180" lvl="1" marL="914400" algn="l">
              <a:spcBef>
                <a:spcPts val="240"/>
              </a:spcBef>
              <a:spcAft>
                <a:spcPts val="0"/>
              </a:spcAft>
              <a:buSzPts val="1080"/>
              <a:buChar char="🢭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grpSp>
        <p:nvGrpSpPr>
          <p:cNvPr id="120" name="Google Shape;120;p16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21" name="Google Shape;121;p16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6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25" name="Google Shape;125;p16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6477000" y="554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914400" y="55499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610600" y="55499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575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dshafiqulislam822@gmail.com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467875" y="152400"/>
            <a:ext cx="8421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60"/>
              <a:buNone/>
            </a:pPr>
            <a:r>
              <a:rPr lang="en-US" sz="4800"/>
              <a:t>Personal Biography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lang="en-US" sz="3200"/>
              <a:t>Md Shafiqul Islam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mdshafiqulislam822@gmail.com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+8801768987779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 My name is Shafiqul Islam. I am  from  jhalakathi . I have  completed my diploma  Engineering in Computer Science at barguna polytechnic institute Bangladesh . Now  I am studding B.Tech Engineering at kurukshetra university Delhi  India . I have  2 years experience web Computer training Bangladesh Post-E-Center  and pyra training center barguna.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descr="2.jpg" id="148" name="Google Shape;1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7495" y="152400"/>
            <a:ext cx="198521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/>
              <a:t>About LEDP</a:t>
            </a:r>
            <a:endParaRPr/>
          </a:p>
        </p:txBody>
      </p:sp>
      <p:pic>
        <p:nvPicPr>
          <p:cNvPr descr="logo.png" id="154" name="Google Shape;15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90800"/>
            <a:ext cx="777239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914400" y="512064"/>
            <a:ext cx="7772400" cy="581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800"/>
              <a:buFont typeface="Noto Sans Symbols"/>
              <a:buChar char="❑"/>
            </a:pPr>
            <a:r>
              <a:rPr lang="en-US" sz="2800"/>
              <a:t>Choose Web Development For Best Career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web-development.png" id="160" name="Google Shape;1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7772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914400" y="512064"/>
            <a:ext cx="7772400" cy="5964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/>
              <a:t>HTML text Editor?</a:t>
            </a:r>
            <a:br>
              <a:rPr lang="en-US"/>
            </a:br>
            <a:endParaRPr/>
          </a:p>
        </p:txBody>
      </p:sp>
      <p:pic>
        <p:nvPicPr>
          <p:cNvPr descr="html_format.png"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76400"/>
            <a:ext cx="6771429" cy="41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_body_vs_html.png" id="171" name="Google Shape;17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1000"/>
            <a:ext cx="76962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914400" y="381000"/>
            <a:ext cx="7772400" cy="597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1925" lvl="0" marL="4114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What is HTML?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How HTML Work (Introduction to HTML Tags)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Formatting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DoctypeTag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Headings (H1-H6)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Paragraphs (P)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Links (a)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Images (img)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Attributes</a:t>
            </a:r>
            <a:endParaRPr/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HTML Lists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Md Shafiqul Islam</dc:creator>
</cp:coreProperties>
</file>