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F04E-2AEC-44EA-B27E-4D60970709E7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36C8A-9B91-4E2A-A81E-081B9C742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6C8A-9B91-4E2A-A81E-081B9C7421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772400" cy="5486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is bootstrap</a:t>
            </a:r>
          </a:p>
          <a:p>
            <a:pPr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Bootstrap is a free front-end framework for faster and easier web development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Bootstrap includes HTML and CSS based design templates for typography, forms, buttons, tables, navigation, modals, image carousels and many other, as well as optional JavaScript pl                                                                                     0u0gins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Bootstrap also gives you the ability to easily create responsive designs</a:t>
            </a:r>
          </a:p>
          <a:p>
            <a:endParaRPr lang="en-US" dirty="0"/>
          </a:p>
        </p:txBody>
      </p:sp>
      <p:pic>
        <p:nvPicPr>
          <p:cNvPr id="4" name="Picture 3" descr="responsive-vs-non-responsive-web-desig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629400" cy="4495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Settings up bootstrap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How to download ,setup and create first web page  by bootstrap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Bootstrap Grid System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/>
          </a:p>
          <a:p>
            <a:endParaRPr lang="en-US" dirty="0"/>
          </a:p>
        </p:txBody>
      </p:sp>
      <p:pic>
        <p:nvPicPr>
          <p:cNvPr id="4" name="Picture 3" descr="dzon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229600" cy="4953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382000" cy="6016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.lead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.small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.text-left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.text-center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.text-right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.text-justify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.text-</a:t>
            </a:r>
            <a:r>
              <a:rPr lang="en-US" dirty="0" err="1" smtClean="0"/>
              <a:t>nowrap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.text-lowercase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.text-uppercase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</a:t>
            </a:r>
            <a:r>
              <a:rPr lang="en-US" dirty="0" smtClean="0"/>
              <a:t>text-capitalize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.list-</a:t>
            </a:r>
            <a:r>
              <a:rPr lang="en-US" dirty="0" err="1" smtClean="0"/>
              <a:t>unstyled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.list-inline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Table 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Table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table-striped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table-bordered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table-hover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table-condensed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Active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Success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Info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Warning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danger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000" b="1" dirty="0" smtClean="0"/>
              <a:t>Bootstrap Buttons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-default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-primary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-success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-info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-warning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-danger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-link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btn-lg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btn-md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btn-sm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-block </a:t>
            </a:r>
          </a:p>
          <a:p>
            <a:r>
              <a:rPr lang="en-US" dirty="0" smtClean="0"/>
              <a:t>Active</a:t>
            </a:r>
          </a:p>
          <a:p>
            <a:r>
              <a:rPr lang="en-US" dirty="0" smtClean="0"/>
              <a:t>disabled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381999" cy="565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117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Shafiqul Islam</dc:creator>
  <cp:lastModifiedBy>Windows User</cp:lastModifiedBy>
  <cp:revision>31</cp:revision>
  <dcterms:created xsi:type="dcterms:W3CDTF">2006-08-16T00:00:00Z</dcterms:created>
  <dcterms:modified xsi:type="dcterms:W3CDTF">2020-07-26T10:55:31Z</dcterms:modified>
</cp:coreProperties>
</file>